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Inter"/>
      <p:regular r:id="rId38"/>
      <p:bold r:id="rId39"/>
    </p:embeddedFont>
    <p:embeddedFont>
      <p:font typeface="Bebas Neue"/>
      <p:regular r:id="rId40"/>
    </p:embeddedFont>
    <p:embeddedFont>
      <p:font typeface="PT Sans"/>
      <p:regular r:id="rId41"/>
      <p:bold r:id="rId42"/>
      <p:italic r:id="rId43"/>
      <p:boldItalic r:id="rId44"/>
    </p:embeddedFont>
    <p:embeddedFont>
      <p:font typeface="DM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36A9F4-B36D-430A-98FA-3F3B449F5F1A}">
  <a:tblStyle styleId="{8736A9F4-B36D-430A-98FA-3F3B449F5F1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ebasNeue-regular.fntdata"/><Relationship Id="rId20" Type="http://schemas.openxmlformats.org/officeDocument/2006/relationships/slide" Target="slides/slide14.xml"/><Relationship Id="rId42" Type="http://schemas.openxmlformats.org/officeDocument/2006/relationships/font" Target="fonts/PTSans-bold.fntdata"/><Relationship Id="rId41" Type="http://schemas.openxmlformats.org/officeDocument/2006/relationships/font" Target="fonts/PTSans-regular.fntdata"/><Relationship Id="rId22" Type="http://schemas.openxmlformats.org/officeDocument/2006/relationships/slide" Target="slides/slide16.xml"/><Relationship Id="rId44" Type="http://schemas.openxmlformats.org/officeDocument/2006/relationships/font" Target="fonts/PT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PTSans-italic.fntdata"/><Relationship Id="rId24" Type="http://schemas.openxmlformats.org/officeDocument/2006/relationships/slide" Target="slides/slide18.xml"/><Relationship Id="rId46" Type="http://schemas.openxmlformats.org/officeDocument/2006/relationships/font" Target="fonts/DMSans-bold.fntdata"/><Relationship Id="rId23" Type="http://schemas.openxmlformats.org/officeDocument/2006/relationships/slide" Target="slides/slide17.xml"/><Relationship Id="rId45" Type="http://schemas.openxmlformats.org/officeDocument/2006/relationships/font" Target="fonts/DM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DMSans-boldItalic.fntdata"/><Relationship Id="rId25" Type="http://schemas.openxmlformats.org/officeDocument/2006/relationships/slide" Target="slides/slide19.xml"/><Relationship Id="rId47" Type="http://schemas.openxmlformats.org/officeDocument/2006/relationships/font" Target="fonts/DMSa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1.xml"/><Relationship Id="rId39" Type="http://schemas.openxmlformats.org/officeDocument/2006/relationships/font" Target="fonts/Inter-bold.fntdata"/><Relationship Id="rId16" Type="http://schemas.openxmlformats.org/officeDocument/2006/relationships/slide" Target="slides/slide10.xml"/><Relationship Id="rId38" Type="http://schemas.openxmlformats.org/officeDocument/2006/relationships/font" Target="fonts/Inter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6" name="Google Shape;14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2" name="Google Shape;14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8" name="Google Shape;14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4" name="Google Shape;15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6" name="Google Shape;16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1" name="Google Shape;17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7" name="Google Shape;17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3" name="Google Shape;17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9" name="Google Shape;17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5" name="Google Shape;18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8" name="Google Shape;7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1" name="Google Shape;18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7" name="Google Shape;18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8" name="Google Shape;19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6" name="Google Shape;21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2" name="Google Shape;211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7" name="Google Shape;21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9" name="Google Shape;212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8" name="Google Shape;22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1" name="Google Shape;7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4" name="Google Shape;7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0" name="Google Shape;8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5" name="Google Shape;10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7" name="Google Shape;1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AEE2F4">
            <a:alpha val="30588"/>
          </a:srgbClr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" name="Google Shape;17;p2"/>
          <p:cNvSpPr txBox="1"/>
          <p:nvPr>
            <p:ph hasCustomPrompt="1" type="title"/>
          </p:nvPr>
        </p:nvSpPr>
        <p:spPr>
          <a:xfrm>
            <a:off x="1284000" y="825000"/>
            <a:ext cx="65760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284000" y="1939155"/>
            <a:ext cx="6576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1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28" name="Google Shape;128;p11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" name="Google Shape;129;p11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30" name="Google Shape;130;p11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1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3" name="Google Shape;133;p11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" name="Google Shape;134;p11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5" name="Google Shape;135;p11"/>
          <p:cNvSpPr txBox="1"/>
          <p:nvPr>
            <p:ph type="title"/>
          </p:nvPr>
        </p:nvSpPr>
        <p:spPr>
          <a:xfrm>
            <a:off x="713225" y="1825650"/>
            <a:ext cx="42867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8_1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38" name="Google Shape;138;p1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" name="Google Shape;139;p1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40" name="Google Shape;140;p1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3" name="Google Shape;143;p1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4" name="Google Shape;144;p1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5" name="Google Shape;145;p12"/>
          <p:cNvSpPr txBox="1"/>
          <p:nvPr>
            <p:ph idx="1" type="subTitle"/>
          </p:nvPr>
        </p:nvSpPr>
        <p:spPr>
          <a:xfrm>
            <a:off x="1683888" y="2262925"/>
            <a:ext cx="6555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6" name="Google Shape;146;p12"/>
          <p:cNvSpPr txBox="1"/>
          <p:nvPr>
            <p:ph idx="2" type="subTitle"/>
          </p:nvPr>
        </p:nvSpPr>
        <p:spPr>
          <a:xfrm>
            <a:off x="1683898" y="1833625"/>
            <a:ext cx="6555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12"/>
          <p:cNvSpPr txBox="1"/>
          <p:nvPr>
            <p:ph idx="3" type="subTitle"/>
          </p:nvPr>
        </p:nvSpPr>
        <p:spPr>
          <a:xfrm>
            <a:off x="1683900" y="3205138"/>
            <a:ext cx="6555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8" name="Google Shape;148;p12"/>
          <p:cNvSpPr txBox="1"/>
          <p:nvPr>
            <p:ph idx="4" type="subTitle"/>
          </p:nvPr>
        </p:nvSpPr>
        <p:spPr>
          <a:xfrm>
            <a:off x="1683877" y="2775838"/>
            <a:ext cx="6555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" name="Google Shape;149;p12"/>
          <p:cNvSpPr txBox="1"/>
          <p:nvPr>
            <p:ph idx="5" type="subTitle"/>
          </p:nvPr>
        </p:nvSpPr>
        <p:spPr>
          <a:xfrm>
            <a:off x="1683888" y="4147350"/>
            <a:ext cx="6555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" name="Google Shape;150;p12"/>
          <p:cNvSpPr txBox="1"/>
          <p:nvPr>
            <p:ph idx="6" type="subTitle"/>
          </p:nvPr>
        </p:nvSpPr>
        <p:spPr>
          <a:xfrm>
            <a:off x="1683888" y="3718050"/>
            <a:ext cx="6555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1" name="Google Shape;151;p1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2"/>
          <p:cNvSpPr txBox="1"/>
          <p:nvPr>
            <p:ph idx="7" type="subTitle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55" name="Google Shape;155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" name="Google Shape;156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57" name="Google Shape;157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" name="Google Shape;160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" name="Google Shape;161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2" name="Google Shape;162;p1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13"/>
          <p:cNvSpPr txBox="1"/>
          <p:nvPr>
            <p:ph idx="1" type="subTitle"/>
          </p:nvPr>
        </p:nvSpPr>
        <p:spPr>
          <a:xfrm>
            <a:off x="2266925" y="2027675"/>
            <a:ext cx="55077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4" name="Google Shape;164;p13"/>
          <p:cNvSpPr txBox="1"/>
          <p:nvPr>
            <p:ph idx="2" type="subTitle"/>
          </p:nvPr>
        </p:nvSpPr>
        <p:spPr>
          <a:xfrm>
            <a:off x="2266925" y="3483400"/>
            <a:ext cx="55077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5" name="Google Shape;165;p13"/>
          <p:cNvSpPr txBox="1"/>
          <p:nvPr>
            <p:ph idx="3" type="subTitle"/>
          </p:nvPr>
        </p:nvSpPr>
        <p:spPr>
          <a:xfrm>
            <a:off x="2266925" y="1613950"/>
            <a:ext cx="550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idx="4" type="subTitle"/>
          </p:nvPr>
        </p:nvSpPr>
        <p:spPr>
          <a:xfrm>
            <a:off x="2266925" y="3072700"/>
            <a:ext cx="550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69" name="Google Shape;169;p1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" name="Google Shape;170;p1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4" name="Google Shape;174;p1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Google Shape;175;p1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6" name="Google Shape;176;p14"/>
          <p:cNvSpPr txBox="1"/>
          <p:nvPr>
            <p:ph type="title"/>
          </p:nvPr>
        </p:nvSpPr>
        <p:spPr>
          <a:xfrm>
            <a:off x="4571998" y="609989"/>
            <a:ext cx="38589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4"/>
          <p:cNvSpPr txBox="1"/>
          <p:nvPr>
            <p:ph idx="1" type="subTitle"/>
          </p:nvPr>
        </p:nvSpPr>
        <p:spPr>
          <a:xfrm>
            <a:off x="4572000" y="1718261"/>
            <a:ext cx="38589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4"/>
          <p:cNvSpPr txBox="1"/>
          <p:nvPr/>
        </p:nvSpPr>
        <p:spPr>
          <a:xfrm>
            <a:off x="4572000" y="3459550"/>
            <a:ext cx="3858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b="1" i="0" lang="en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r>
              <a:rPr b="0" i="0" lang="en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includes icons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Freepik</a:t>
            </a:r>
            <a:r>
              <a:rPr b="1" i="0" lang="en" sz="1200" u="sng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81" name="Google Shape;181;p1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2" name="Google Shape;182;p1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83" name="Google Shape;183;p1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" name="Google Shape;186;p1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7" name="Google Shape;187;p1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8" name="Google Shape;188;p1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9" name="Google Shape;189;p15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5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92" name="Google Shape;192;p1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193;p1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94" name="Google Shape;194;p1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" name="Google Shape;197;p1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" name="Google Shape;198;p1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9" name="Google Shape;199;p16"/>
          <p:cNvSpPr txBox="1"/>
          <p:nvPr>
            <p:ph idx="1" type="subTitle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3" name="Google Shape;203;p1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" name="Google Shape;204;p1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5" name="Google Shape;205;p1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8" name="Google Shape;208;p1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" name="Google Shape;209;p1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0" name="Google Shape;210;p17"/>
          <p:cNvSpPr txBox="1"/>
          <p:nvPr>
            <p:ph type="title"/>
          </p:nvPr>
        </p:nvSpPr>
        <p:spPr>
          <a:xfrm>
            <a:off x="933913" y="1262563"/>
            <a:ext cx="4332900" cy="14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17"/>
          <p:cNvSpPr txBox="1"/>
          <p:nvPr>
            <p:ph idx="1" type="subTitle"/>
          </p:nvPr>
        </p:nvSpPr>
        <p:spPr>
          <a:xfrm>
            <a:off x="933913" y="2810527"/>
            <a:ext cx="43329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12" name="Google Shape;212;p17"/>
          <p:cNvSpPr/>
          <p:nvPr>
            <p:ph idx="2" type="pic"/>
          </p:nvPr>
        </p:nvSpPr>
        <p:spPr>
          <a:xfrm>
            <a:off x="5297834" y="1262575"/>
            <a:ext cx="2912400" cy="261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18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9" name="Google Shape;219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0" name="Google Shape;220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21" name="Google Shape;221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4" name="Google Shape;224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5" name="Google Shape;225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6" name="Google Shape;226;p2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1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29" name="Google Shape;229;p21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0" name="Google Shape;230;p21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1" name="Google Shape;231;p21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1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1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4" name="Google Shape;234;p21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5" name="Google Shape;235;p21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6" name="Google Shape;236;p2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39" name="Google Shape;239;p2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" name="Google Shape;240;p2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41" name="Google Shape;241;p2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4" name="Google Shape;244;p2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5" name="Google Shape;245;p2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6" name="Google Shape;246;p22"/>
          <p:cNvSpPr txBox="1"/>
          <p:nvPr>
            <p:ph type="title"/>
          </p:nvPr>
        </p:nvSpPr>
        <p:spPr>
          <a:xfrm>
            <a:off x="720000" y="1965575"/>
            <a:ext cx="37851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7" name="Google Shape;247;p22"/>
          <p:cNvSpPr txBox="1"/>
          <p:nvPr>
            <p:ph idx="1" type="subTitle"/>
          </p:nvPr>
        </p:nvSpPr>
        <p:spPr>
          <a:xfrm>
            <a:off x="720000" y="2639855"/>
            <a:ext cx="37851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50" name="Google Shape;250;p2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" name="Google Shape;251;p2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52" name="Google Shape;252;p2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5" name="Google Shape;255;p2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6" name="Google Shape;256;p2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7" name="Google Shape;257;p2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8" name="Google Shape;258;p23"/>
          <p:cNvSpPr txBox="1"/>
          <p:nvPr>
            <p:ph idx="1" type="body"/>
          </p:nvPr>
        </p:nvSpPr>
        <p:spPr>
          <a:xfrm>
            <a:off x="720000" y="1215750"/>
            <a:ext cx="77040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5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61" name="Google Shape;261;p2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2" name="Google Shape;262;p2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63" name="Google Shape;263;p2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6" name="Google Shape;266;p2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7" name="Google Shape;267;p2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8" name="Google Shape;268;p24"/>
          <p:cNvSpPr txBox="1"/>
          <p:nvPr>
            <p:ph idx="1" type="subTitle"/>
          </p:nvPr>
        </p:nvSpPr>
        <p:spPr>
          <a:xfrm>
            <a:off x="713375" y="3403723"/>
            <a:ext cx="2403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4"/>
          <p:cNvSpPr txBox="1"/>
          <p:nvPr>
            <p:ph idx="2" type="subTitle"/>
          </p:nvPr>
        </p:nvSpPr>
        <p:spPr>
          <a:xfrm>
            <a:off x="3370568" y="3403723"/>
            <a:ext cx="2403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3" type="subTitle"/>
          </p:nvPr>
        </p:nvSpPr>
        <p:spPr>
          <a:xfrm>
            <a:off x="6027768" y="3403723"/>
            <a:ext cx="2403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4" type="subTitle"/>
          </p:nvPr>
        </p:nvSpPr>
        <p:spPr>
          <a:xfrm>
            <a:off x="713375" y="3086000"/>
            <a:ext cx="2403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5" type="subTitle"/>
          </p:nvPr>
        </p:nvSpPr>
        <p:spPr>
          <a:xfrm>
            <a:off x="3370568" y="3086000"/>
            <a:ext cx="2403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4" name="Google Shape;274;p24"/>
          <p:cNvSpPr txBox="1"/>
          <p:nvPr>
            <p:ph idx="6" type="subTitle"/>
          </p:nvPr>
        </p:nvSpPr>
        <p:spPr>
          <a:xfrm>
            <a:off x="6027769" y="3086000"/>
            <a:ext cx="2403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8_1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2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77" name="Google Shape;277;p2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8" name="Google Shape;278;p2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79" name="Google Shape;279;p2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2" name="Google Shape;282;p2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3" name="Google Shape;283;p2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4" name="Google Shape;284;p25"/>
          <p:cNvSpPr txBox="1"/>
          <p:nvPr>
            <p:ph idx="1" type="subTitle"/>
          </p:nvPr>
        </p:nvSpPr>
        <p:spPr>
          <a:xfrm>
            <a:off x="720000" y="2971054"/>
            <a:ext cx="23040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85" name="Google Shape;285;p25"/>
          <p:cNvSpPr txBox="1"/>
          <p:nvPr>
            <p:ph idx="2" type="subTitle"/>
          </p:nvPr>
        </p:nvSpPr>
        <p:spPr>
          <a:xfrm>
            <a:off x="720000" y="2571750"/>
            <a:ext cx="2304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6" name="Google Shape;286;p25"/>
          <p:cNvSpPr txBox="1"/>
          <p:nvPr>
            <p:ph idx="3" type="subTitle"/>
          </p:nvPr>
        </p:nvSpPr>
        <p:spPr>
          <a:xfrm>
            <a:off x="3420057" y="2971054"/>
            <a:ext cx="23040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87" name="Google Shape;287;p25"/>
          <p:cNvSpPr txBox="1"/>
          <p:nvPr>
            <p:ph idx="4" type="subTitle"/>
          </p:nvPr>
        </p:nvSpPr>
        <p:spPr>
          <a:xfrm>
            <a:off x="3420057" y="2571750"/>
            <a:ext cx="2304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8" name="Google Shape;288;p25"/>
          <p:cNvSpPr txBox="1"/>
          <p:nvPr>
            <p:ph idx="5" type="subTitle"/>
          </p:nvPr>
        </p:nvSpPr>
        <p:spPr>
          <a:xfrm>
            <a:off x="6120115" y="2971054"/>
            <a:ext cx="23040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89" name="Google Shape;289;p25"/>
          <p:cNvSpPr txBox="1"/>
          <p:nvPr>
            <p:ph idx="6" type="subTitle"/>
          </p:nvPr>
        </p:nvSpPr>
        <p:spPr>
          <a:xfrm>
            <a:off x="6120115" y="2571750"/>
            <a:ext cx="2304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0" name="Google Shape;290;p2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93" name="Google Shape;293;p2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4" name="Google Shape;294;p2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95" name="Google Shape;295;p2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8" name="Google Shape;298;p2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9" name="Google Shape;299;p2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0" name="Google Shape;300;p2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1" name="Google Shape;301;p26"/>
          <p:cNvSpPr txBox="1"/>
          <p:nvPr>
            <p:ph idx="1" type="subTitle"/>
          </p:nvPr>
        </p:nvSpPr>
        <p:spPr>
          <a:xfrm>
            <a:off x="1277525" y="2175222"/>
            <a:ext cx="2962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6"/>
          <p:cNvSpPr txBox="1"/>
          <p:nvPr>
            <p:ph idx="2" type="subTitle"/>
          </p:nvPr>
        </p:nvSpPr>
        <p:spPr>
          <a:xfrm>
            <a:off x="4904675" y="2175222"/>
            <a:ext cx="2962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26"/>
          <p:cNvSpPr txBox="1"/>
          <p:nvPr>
            <p:ph idx="3" type="subTitle"/>
          </p:nvPr>
        </p:nvSpPr>
        <p:spPr>
          <a:xfrm>
            <a:off x="1277525" y="3934947"/>
            <a:ext cx="2962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6"/>
          <p:cNvSpPr txBox="1"/>
          <p:nvPr>
            <p:ph idx="4" type="subTitle"/>
          </p:nvPr>
        </p:nvSpPr>
        <p:spPr>
          <a:xfrm>
            <a:off x="4904675" y="3934947"/>
            <a:ext cx="2962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6"/>
          <p:cNvSpPr txBox="1"/>
          <p:nvPr>
            <p:ph idx="5" type="subTitle"/>
          </p:nvPr>
        </p:nvSpPr>
        <p:spPr>
          <a:xfrm>
            <a:off x="1277525" y="1854925"/>
            <a:ext cx="2962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6" name="Google Shape;306;p26"/>
          <p:cNvSpPr txBox="1"/>
          <p:nvPr>
            <p:ph idx="6" type="subTitle"/>
          </p:nvPr>
        </p:nvSpPr>
        <p:spPr>
          <a:xfrm>
            <a:off x="4904678" y="1854925"/>
            <a:ext cx="2962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7" name="Google Shape;307;p26"/>
          <p:cNvSpPr txBox="1"/>
          <p:nvPr>
            <p:ph idx="7" type="subTitle"/>
          </p:nvPr>
        </p:nvSpPr>
        <p:spPr>
          <a:xfrm>
            <a:off x="1277525" y="3614706"/>
            <a:ext cx="2962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8" name="Google Shape;308;p26"/>
          <p:cNvSpPr txBox="1"/>
          <p:nvPr>
            <p:ph idx="8" type="subTitle"/>
          </p:nvPr>
        </p:nvSpPr>
        <p:spPr>
          <a:xfrm>
            <a:off x="4904678" y="3614706"/>
            <a:ext cx="2962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11" name="Google Shape;311;p2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" name="Google Shape;312;p2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13" name="Google Shape;313;p2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2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6" name="Google Shape;316;p2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7" name="Google Shape;317;p2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18" name="Google Shape;318;p2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9" name="Google Shape;319;p27"/>
          <p:cNvSpPr txBox="1"/>
          <p:nvPr>
            <p:ph idx="1" type="subTitle"/>
          </p:nvPr>
        </p:nvSpPr>
        <p:spPr>
          <a:xfrm>
            <a:off x="720000" y="2195900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7"/>
          <p:cNvSpPr txBox="1"/>
          <p:nvPr>
            <p:ph idx="2" type="subTitle"/>
          </p:nvPr>
        </p:nvSpPr>
        <p:spPr>
          <a:xfrm>
            <a:off x="3469888" y="2195900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7"/>
          <p:cNvSpPr txBox="1"/>
          <p:nvPr>
            <p:ph idx="3" type="subTitle"/>
          </p:nvPr>
        </p:nvSpPr>
        <p:spPr>
          <a:xfrm>
            <a:off x="720000" y="4038275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7"/>
          <p:cNvSpPr txBox="1"/>
          <p:nvPr>
            <p:ph idx="4" type="subTitle"/>
          </p:nvPr>
        </p:nvSpPr>
        <p:spPr>
          <a:xfrm>
            <a:off x="3469885" y="4038275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7"/>
          <p:cNvSpPr txBox="1"/>
          <p:nvPr>
            <p:ph idx="5" type="subTitle"/>
          </p:nvPr>
        </p:nvSpPr>
        <p:spPr>
          <a:xfrm>
            <a:off x="6219776" y="2195900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7"/>
          <p:cNvSpPr txBox="1"/>
          <p:nvPr>
            <p:ph idx="6" type="subTitle"/>
          </p:nvPr>
        </p:nvSpPr>
        <p:spPr>
          <a:xfrm>
            <a:off x="6219776" y="4038275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7"/>
          <p:cNvSpPr txBox="1"/>
          <p:nvPr>
            <p:ph idx="7" type="subTitle"/>
          </p:nvPr>
        </p:nvSpPr>
        <p:spPr>
          <a:xfrm>
            <a:off x="720000" y="1908250"/>
            <a:ext cx="2204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6" name="Google Shape;326;p27"/>
          <p:cNvSpPr txBox="1"/>
          <p:nvPr>
            <p:ph idx="8" type="subTitle"/>
          </p:nvPr>
        </p:nvSpPr>
        <p:spPr>
          <a:xfrm>
            <a:off x="3469889" y="1908250"/>
            <a:ext cx="2204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7" name="Google Shape;327;p27"/>
          <p:cNvSpPr txBox="1"/>
          <p:nvPr>
            <p:ph idx="9" type="subTitle"/>
          </p:nvPr>
        </p:nvSpPr>
        <p:spPr>
          <a:xfrm>
            <a:off x="720000" y="3750673"/>
            <a:ext cx="2204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8" name="Google Shape;328;p27"/>
          <p:cNvSpPr txBox="1"/>
          <p:nvPr>
            <p:ph idx="13" type="subTitle"/>
          </p:nvPr>
        </p:nvSpPr>
        <p:spPr>
          <a:xfrm>
            <a:off x="3469889" y="3750673"/>
            <a:ext cx="2204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9" name="Google Shape;329;p27"/>
          <p:cNvSpPr txBox="1"/>
          <p:nvPr>
            <p:ph idx="14" type="subTitle"/>
          </p:nvPr>
        </p:nvSpPr>
        <p:spPr>
          <a:xfrm>
            <a:off x="6219784" y="1908250"/>
            <a:ext cx="2204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0" name="Google Shape;330;p27"/>
          <p:cNvSpPr txBox="1"/>
          <p:nvPr>
            <p:ph idx="15" type="subTitle"/>
          </p:nvPr>
        </p:nvSpPr>
        <p:spPr>
          <a:xfrm>
            <a:off x="6219784" y="3750673"/>
            <a:ext cx="2204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8" cy="3069098"/>
            <a:chOff x="4962625" y="539501"/>
            <a:chExt cx="3266488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rect b="b" l="l" r="r" t="t"/>
              <a:pathLst>
                <a:path extrusionOk="0" h="10892" w="10804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rect b="b" l="l" r="r" t="t"/>
              <a:pathLst>
                <a:path extrusionOk="0" h="10986" w="10702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rect b="b" l="l" r="r" t="t"/>
              <a:pathLst>
                <a:path extrusionOk="0" h="6897" w="2889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rect b="b" l="l" r="r" t="t"/>
              <a:pathLst>
                <a:path extrusionOk="0" h="7012" w="287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rect b="b" l="l" r="r" t="t"/>
              <a:pathLst>
                <a:path extrusionOk="0" h="5590" w="4026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rect b="b" l="l" r="r" t="t"/>
              <a:pathLst>
                <a:path extrusionOk="0" h="5723" w="4044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rect b="b" l="l" r="r" t="t"/>
              <a:pathLst>
                <a:path extrusionOk="0" h="3362" w="4085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rect b="b" l="l" r="r" t="t"/>
              <a:pathLst>
                <a:path extrusionOk="0" h="3466" w="4081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rect b="b" l="l" r="r" t="t"/>
              <a:pathLst>
                <a:path extrusionOk="0" h="2232" w="2566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rect b="b" l="l" r="r" t="t"/>
              <a:pathLst>
                <a:path extrusionOk="0" h="2311" w="2621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rect b="b" l="l" r="r" t="t"/>
              <a:pathLst>
                <a:path extrusionOk="0" h="1784" w="2889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rect b="b" l="l" r="r" t="t"/>
              <a:pathLst>
                <a:path extrusionOk="0" h="1900" w="2967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rect b="b" l="l" r="r" t="t"/>
              <a:pathLst>
                <a:path extrusionOk="0" h="221" w="597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rect b="b" l="l" r="r" t="t"/>
              <a:pathLst>
                <a:path extrusionOk="0" h="221" w="463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rect b="b" l="l" r="r" t="t"/>
              <a:pathLst>
                <a:path extrusionOk="0" h="378" w="791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rect b="b" l="l" r="r" t="t"/>
              <a:pathLst>
                <a:path extrusionOk="0" h="317" w="158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rect b="b" l="l" r="r" t="t"/>
              <a:pathLst>
                <a:path extrusionOk="0" h="503" w="214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rect b="b" l="l" r="r" t="t"/>
              <a:pathLst>
                <a:path extrusionOk="0" h="348" w="713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rect b="b" l="l" r="r" t="t"/>
              <a:pathLst>
                <a:path extrusionOk="0" h="181" w="657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rect b="b" l="l" r="r" t="t"/>
              <a:pathLst>
                <a:path extrusionOk="0" h="294" w="463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rect b="b" l="l" r="r" t="t"/>
              <a:pathLst>
                <a:path extrusionOk="0" h="1751" w="2542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rect b="b" l="l" r="r" t="t"/>
              <a:pathLst>
                <a:path extrusionOk="0" h="1760" w="2602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rect b="b" l="l" r="r" t="t"/>
              <a:pathLst>
                <a:path extrusionOk="0" h="1871" w="2694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rect b="b" l="l" r="r" t="t"/>
              <a:pathLst>
                <a:path extrusionOk="0" h="1932" w="2486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rect b="b" l="l" r="r" t="t"/>
              <a:pathLst>
                <a:path extrusionOk="0" h="1768" w="2579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rect b="b" l="l" r="r" t="t"/>
              <a:pathLst>
                <a:path extrusionOk="0" h="1849" w="2348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rect b="b" l="l" r="r" t="t"/>
              <a:pathLst>
                <a:path extrusionOk="0" h="1518" w="2445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rect b="b" l="l" r="r" t="t"/>
              <a:pathLst>
                <a:path extrusionOk="0" h="1619" w="2519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rect b="b" l="l" r="r" t="t"/>
              <a:pathLst>
                <a:path extrusionOk="0" h="12160" w="5508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rect b="b" l="l" r="r" t="t"/>
              <a:pathLst>
                <a:path extrusionOk="0" h="12272" w="5601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rect b="b" l="l" r="r" t="t"/>
              <a:pathLst>
                <a:path extrusionOk="0" h="11323" w="6664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rect b="b" l="l" r="r" t="t"/>
              <a:pathLst>
                <a:path extrusionOk="0" h="11462" w="6779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rect b="b" l="l" r="r" t="t"/>
              <a:pathLst>
                <a:path extrusionOk="0" h="8601" w="7357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rect b="b" l="l" r="r" t="t"/>
              <a:pathLst>
                <a:path extrusionOk="0" h="8697" w="7357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rect b="b" l="l" r="r" t="t"/>
              <a:pathLst>
                <a:path extrusionOk="0" h="3267" w="3735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rect b="b" l="l" r="r" t="t"/>
              <a:pathLst>
                <a:path extrusionOk="0" h="3386" w="391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rect b="b" l="l" r="r" t="t"/>
              <a:pathLst>
                <a:path extrusionOk="0" h="2253" w="4987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rect b="b" l="l" r="r" t="t"/>
              <a:pathLst>
                <a:path extrusionOk="0" h="2366" w="4774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rect b="b" l="l" r="r" t="t"/>
              <a:pathLst>
                <a:path extrusionOk="0" h="3734" w="888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rect b="b" l="l" r="r" t="t"/>
              <a:pathLst>
                <a:path extrusionOk="0" h="3873" w="1003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rect b="b" l="l" r="r" t="t"/>
              <a:pathLst>
                <a:path extrusionOk="0" h="6236" w="6507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rect b="b" l="l" r="r" t="t"/>
              <a:pathLst>
                <a:path extrusionOk="0" h="6338" w="6586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rect b="b" l="l" r="r" t="t"/>
              <a:pathLst>
                <a:path extrusionOk="0" h="1539" w="4446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rect b="b" l="l" r="r" t="t"/>
              <a:pathLst>
                <a:path extrusionOk="0" h="1674" w="4566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rect b="b" l="l" r="r" t="t"/>
              <a:pathLst>
                <a:path extrusionOk="0" h="3368" w="2154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rect b="b" l="l" r="r" t="t"/>
              <a:pathLst>
                <a:path extrusionOk="0" h="19" w="1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rect b="b" l="l" r="r" t="t"/>
              <a:pathLst>
                <a:path extrusionOk="0" h="1119" w="87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rect b="b" l="l" r="r" t="t"/>
              <a:pathLst>
                <a:path extrusionOk="0" h="19" w="79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rect b="b" l="l" r="r" t="t"/>
              <a:pathLst>
                <a:path extrusionOk="0" h="287" w="56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rect b="b" l="l" r="r" t="t"/>
              <a:pathLst>
                <a:path extrusionOk="0" h="348" w="638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rect b="b" l="l" r="r" t="t"/>
              <a:pathLst>
                <a:path extrusionOk="0" h="98" w="2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rect b="b" l="l" r="r" t="t"/>
              <a:pathLst>
                <a:path extrusionOk="0" h="3485" w="2196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rect b="b" l="l" r="r" t="t"/>
              <a:pathLst>
                <a:path extrusionOk="0" h="3242" w="1424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rect b="b" l="l" r="r" t="t"/>
              <a:pathLst>
                <a:path extrusionOk="0" h="3332" w="1447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rect b="b" l="l" r="r" t="t"/>
              <a:pathLst>
                <a:path extrusionOk="0" h="3194" w="1364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rect b="b" l="l" r="r" t="t"/>
              <a:pathLst>
                <a:path extrusionOk="0" h="426" w="422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rect b="b" l="l" r="r" t="t"/>
              <a:pathLst>
                <a:path extrusionOk="0" h="537" w="542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rect b="b" l="l" r="r" t="t"/>
              <a:pathLst>
                <a:path extrusionOk="0" h="445" w="426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rect b="b" l="l" r="r" t="t"/>
              <a:pathLst>
                <a:path extrusionOk="0" h="523" w="541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rect b="b" l="l" r="r" t="t"/>
              <a:pathLst>
                <a:path extrusionOk="0" h="3283" w="3466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rect b="b" l="l" r="r" t="t"/>
              <a:pathLst>
                <a:path extrusionOk="0" h="3402" w="3563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rect b="b" l="l" r="r" t="t"/>
              <a:pathLst>
                <a:path extrusionOk="0" h="1462" w="3332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rect b="b" l="l" r="r" t="t"/>
              <a:pathLst>
                <a:path extrusionOk="0" h="1619" w="3448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rect b="b" l="l" r="r" t="t"/>
              <a:pathLst>
                <a:path extrusionOk="0" h="2121" w="7699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rect b="b" l="l" r="r" t="t"/>
              <a:pathLst>
                <a:path extrusionOk="0" h="2254" w="7782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rect b="b" l="l" r="r" t="t"/>
              <a:pathLst>
                <a:path extrusionOk="0" h="755" w="754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rect b="b" l="l" r="r" t="t"/>
              <a:pathLst>
                <a:path extrusionOk="0" h="847" w="846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rect b="b" l="l" r="r" t="t"/>
              <a:pathLst>
                <a:path extrusionOk="0" h="1985" w="4002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rect b="b" l="l" r="r" t="t"/>
              <a:pathLst>
                <a:path extrusionOk="0" h="2081" w="4067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rect b="b" l="l" r="r" t="t"/>
              <a:pathLst>
                <a:path extrusionOk="0" h="1509" w="2658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rect b="b" l="l" r="r" t="t"/>
              <a:pathLst>
                <a:path extrusionOk="0" h="1622" w="2639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rect b="b" l="l" r="r" t="t"/>
              <a:pathLst>
                <a:path extrusionOk="0" h="6853" w="7796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rect b="b" l="l" r="r" t="t"/>
              <a:pathLst>
                <a:path extrusionOk="0" h="6968" w="7953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rect b="b" l="l" r="r" t="t"/>
              <a:pathLst>
                <a:path extrusionOk="0" h="366" w="19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rect b="b" l="l" r="r" t="t"/>
              <a:pathLst>
                <a:path extrusionOk="0" h="7745" w="3065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rect b="b" l="l" r="r" t="t"/>
              <a:pathLst>
                <a:path extrusionOk="0" h="7843" w="3101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rect b="b" l="l" r="r" t="t"/>
              <a:pathLst>
                <a:path extrusionOk="0" h="5440" w="4695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rect b="b" l="l" r="r" t="t"/>
              <a:pathLst>
                <a:path extrusionOk="0" h="5551" w="4815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rect b="b" l="l" r="r" t="t"/>
              <a:pathLst>
                <a:path extrusionOk="0" h="2794" w="3813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rect b="b" l="l" r="r" t="t"/>
              <a:pathLst>
                <a:path extrusionOk="0" h="2903" w="3887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rect b="b" l="l" r="r" t="t"/>
              <a:pathLst>
                <a:path extrusionOk="0" h="2591" w="2736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rect b="b" l="l" r="r" t="t"/>
              <a:pathLst>
                <a:path extrusionOk="0" h="2524" w="2834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rect b="b" l="l" r="r" t="t"/>
              <a:pathLst>
                <a:path extrusionOk="0" h="3213" w="5509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rect b="b" l="l" r="r" t="t"/>
              <a:pathLst>
                <a:path extrusionOk="0" h="3315" w="5522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rect b="b" l="l" r="r" t="t"/>
              <a:pathLst>
                <a:path extrusionOk="0" h="2843" w="310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rect b="b" l="l" r="r" t="t"/>
              <a:pathLst>
                <a:path extrusionOk="0" h="2848" w="2695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rect b="b" l="l" r="r" t="t"/>
              <a:pathLst>
                <a:path extrusionOk="0" h="3304" w="2869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rect b="b" l="l" r="r" t="t"/>
              <a:pathLst>
                <a:path extrusionOk="0" h="3169" w="2829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rect b="b" l="l" r="r" t="t"/>
              <a:pathLst>
                <a:path extrusionOk="0" h="3175" w="322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rect b="b" l="l" r="r" t="t"/>
              <a:pathLst>
                <a:path extrusionOk="0" h="3213" w="2944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rect b="b" l="l" r="r" t="t"/>
              <a:pathLst>
                <a:path extrusionOk="0" h="2943" w="2621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rect b="b" l="l" r="r" t="t"/>
              <a:pathLst>
                <a:path extrusionOk="0" h="3041" w="2329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rect b="b" l="l" r="r" t="t"/>
              <a:pathLst>
                <a:path extrusionOk="0" h="2062" w="2067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rect b="b" l="l" r="r" t="t"/>
              <a:pathLst>
                <a:path extrusionOk="0" h="2169" w="1965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rect b="b" l="l" r="r" t="t"/>
              <a:pathLst>
                <a:path extrusionOk="0" h="4166" w="3217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rect b="b" l="l" r="r" t="t"/>
              <a:pathLst>
                <a:path extrusionOk="0" h="4275" w="3175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rect b="b" l="l" r="r" t="t"/>
              <a:pathLst>
                <a:path extrusionOk="0" h="5360" w="7144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rect b="b" l="l" r="r" t="t"/>
              <a:pathLst>
                <a:path extrusionOk="0" h="5512" w="6987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rect b="b" l="l" r="r" t="t"/>
              <a:pathLst>
                <a:path extrusionOk="0" h="810" w="809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rect b="b" l="l" r="r" t="t"/>
              <a:pathLst>
                <a:path extrusionOk="0" h="907" w="907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rect b="b" l="l" r="r" t="t"/>
              <a:pathLst>
                <a:path extrusionOk="0" h="671" w="347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rect b="b" l="l" r="r" t="t"/>
              <a:pathLst>
                <a:path extrusionOk="0" h="671" w="366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rect b="b" l="l" r="r" t="t"/>
              <a:pathLst>
                <a:path extrusionOk="0" h="550" w="407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rect b="b" l="l" r="r" t="t"/>
              <a:pathLst>
                <a:path extrusionOk="0" h="1321" w="207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rect b="b" l="l" r="r" t="t"/>
              <a:pathLst>
                <a:path extrusionOk="0" h="1431" w="208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rect b="b" l="l" r="r" t="t"/>
              <a:pathLst>
                <a:path extrusionOk="0" h="732" w="1771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rect b="b" l="l" r="r" t="t"/>
              <a:pathLst>
                <a:path extrusionOk="0" h="870" w="1849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rect b="b" l="l" r="r" t="t"/>
              <a:pathLst>
                <a:path extrusionOk="0" h="626" w="1448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rect b="b" l="l" r="r" t="t"/>
              <a:pathLst>
                <a:path extrusionOk="0" h="738" w="1595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rect b="b" l="l" r="r" t="t"/>
              <a:pathLst>
                <a:path extrusionOk="0" h="509" w="1138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rect b="b" l="l" r="r" t="t"/>
              <a:pathLst>
                <a:path extrusionOk="0" h="616" w="1217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rect b="b" l="l" r="r" t="t"/>
              <a:pathLst>
                <a:path extrusionOk="0" h="506" w="104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rect b="b" l="l" r="r" t="t"/>
              <a:pathLst>
                <a:path extrusionOk="0" h="616" w="1119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rect b="b" l="l" r="r" t="t"/>
              <a:pathLst>
                <a:path extrusionOk="0" h="176" w="556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rect b="b" l="l" r="r" t="t"/>
              <a:pathLst>
                <a:path extrusionOk="0" h="156" w="481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1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rect b="b" l="l" r="r" t="t"/>
              <a:pathLst>
                <a:path extrusionOk="0" h="1217" w="3466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rect b="b" l="l" r="r" t="t"/>
              <a:pathLst>
                <a:path extrusionOk="0" h="1327" w="3582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rect b="b" l="l" r="r" t="t"/>
              <a:pathLst>
                <a:path extrusionOk="0" h="6294" w="292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rect b="b" l="l" r="r" t="t"/>
              <a:pathLst>
                <a:path extrusionOk="0" h="6391" w="403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rect b="b" l="l" r="r" t="t"/>
              <a:pathLst>
                <a:path extrusionOk="0" h="6317" w="3083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rect b="b" l="l" r="r" t="t"/>
              <a:pathLst>
                <a:path extrusionOk="0" h="6403" w="3176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rect b="b" l="l" r="r" t="t"/>
              <a:pathLst>
                <a:path extrusionOk="0" h="12629" w="615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rect b="b" l="l" r="r" t="t"/>
              <a:pathLst>
                <a:path extrusionOk="0" h="12749" w="694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rect b="b" l="l" r="r" t="t"/>
              <a:pathLst>
                <a:path extrusionOk="0" h="12670" w="6775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rect b="b" l="l" r="r" t="t"/>
              <a:pathLst>
                <a:path extrusionOk="0" h="12758" w="6857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rect b="b" l="l" r="r" t="t"/>
              <a:pathLst>
                <a:path extrusionOk="0" h="11729" w="6197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rect b="b" l="l" r="r" t="t"/>
              <a:pathLst>
                <a:path extrusionOk="0" h="11847" w="6298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rect b="b" l="l" r="r" t="t"/>
              <a:pathLst>
                <a:path extrusionOk="0" h="639" w="2214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rect b="b" l="l" r="r" t="t"/>
              <a:pathLst>
                <a:path extrusionOk="0" h="731" w="2312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rect b="b" l="l" r="r" t="t"/>
              <a:pathLst>
                <a:path extrusionOk="0" h="615" w="4986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rect b="b" l="l" r="r" t="t"/>
              <a:pathLst>
                <a:path extrusionOk="0" h="712" w="5024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rect b="b" l="l" r="r" t="t"/>
              <a:pathLst>
                <a:path extrusionOk="0" h="1406" w="135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rect b="b" l="l" r="r" t="t"/>
              <a:pathLst>
                <a:path extrusionOk="0" h="330" w="79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rect b="b" l="l" r="r" t="t"/>
              <a:pathLst>
                <a:path extrusionOk="0" h="9186" w="6549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rect b="b" l="l" r="r" t="t"/>
              <a:pathLst>
                <a:path extrusionOk="0" h="9260" w="6646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rect b="b" l="l" r="r" t="t"/>
              <a:pathLst>
                <a:path extrusionOk="0" h="694" w="6549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rect b="b" l="l" r="r" t="t"/>
              <a:pathLst>
                <a:path extrusionOk="0" h="772" w="6646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rect b="b" l="l" r="r" t="t"/>
              <a:pathLst>
                <a:path extrusionOk="0" h="408" w="403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rect b="b" l="l" r="r" t="t"/>
              <a:pathLst>
                <a:path extrusionOk="0" h="500" w="482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rect b="b" l="l" r="r" t="t"/>
              <a:pathLst>
                <a:path extrusionOk="0" h="408" w="403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rect b="b" l="l" r="r" t="t"/>
              <a:pathLst>
                <a:path extrusionOk="0" h="500" w="505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rect b="b" l="l" r="r" t="t"/>
              <a:pathLst>
                <a:path extrusionOk="0" h="408" w="408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rect b="b" l="l" r="r" t="t"/>
              <a:pathLst>
                <a:path extrusionOk="0" h="500" w="50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rect b="b" l="l" r="r" t="t"/>
              <a:pathLst>
                <a:path extrusionOk="0" h="329" w="1193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rect b="b" l="l" r="r" t="t"/>
              <a:pathLst>
                <a:path extrusionOk="0" h="403" w="1272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rect b="b" l="l" r="r" t="t"/>
              <a:pathLst>
                <a:path extrusionOk="0" h="310" w="1193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rect b="b" l="l" r="r" t="t"/>
              <a:pathLst>
                <a:path extrusionOk="0" h="427" w="1272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rect b="b" l="l" r="r" t="t"/>
              <a:pathLst>
                <a:path extrusionOk="0" h="325" w="1193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rect b="b" l="l" r="r" t="t"/>
              <a:pathLst>
                <a:path extrusionOk="0" h="426" w="1272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rect b="b" l="l" r="r" t="t"/>
              <a:pathLst>
                <a:path extrusionOk="0" h="329" w="4677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rect b="b" l="l" r="r" t="t"/>
              <a:pathLst>
                <a:path extrusionOk="0" h="403" w="4779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rect b="b" l="l" r="r" t="t"/>
              <a:pathLst>
                <a:path extrusionOk="0" h="310" w="4677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rect b="b" l="l" r="r" t="t"/>
              <a:pathLst>
                <a:path extrusionOk="0" h="427" w="4779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rect b="b" l="l" r="r" t="t"/>
              <a:pathLst>
                <a:path extrusionOk="0" h="325" w="4677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rect b="b" l="l" r="r" t="t"/>
              <a:pathLst>
                <a:path extrusionOk="0" h="426" w="4779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rect b="b" l="l" r="r" t="t"/>
              <a:pathLst>
                <a:path extrusionOk="0" h="403" w="5971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rect b="b" l="l" r="r" t="t"/>
              <a:pathLst>
                <a:path extrusionOk="0" h="408" w="5971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rect b="b" l="l" r="r" t="t"/>
              <a:pathLst>
                <a:path extrusionOk="0" h="310" w="5874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rect b="b" l="l" r="r" t="t"/>
              <a:pathLst>
                <a:path extrusionOk="0" h="422" w="5971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rect b="b" l="l" r="r" t="t"/>
              <a:pathLst>
                <a:path extrusionOk="0" h="408" w="5971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rect b="b" l="l" r="r" t="t"/>
              <a:pathLst>
                <a:path extrusionOk="0" h="426" w="5971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rect b="b" l="l" r="r" t="t"/>
              <a:pathLst>
                <a:path extrusionOk="0" h="311" w="5874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rect b="b" l="l" r="r" t="t"/>
              <a:pathLst>
                <a:path extrusionOk="0" h="421" w="5971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rect b="b" l="l" r="r" t="t"/>
              <a:pathLst>
                <a:path extrusionOk="0" h="329" w="293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rect b="b" l="l" r="r" t="t"/>
              <a:pathLst>
                <a:path extrusionOk="0" h="403" w="3004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rect b="b" l="l" r="r" t="t"/>
              <a:pathLst>
                <a:path extrusionOk="0" h="310" w="293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rect b="b" l="l" r="r" t="t"/>
              <a:pathLst>
                <a:path extrusionOk="0" h="426" w="3004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rect b="b" l="l" r="r" t="t"/>
              <a:pathLst>
                <a:path extrusionOk="0" h="324" w="293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rect b="b" l="l" r="r" t="t"/>
              <a:pathLst>
                <a:path extrusionOk="0" h="408" w="3004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2" name="Google Shape;32;p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33;p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4" name="Google Shape;34;p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" name="Google Shape;38;p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9" name="Google Shape;39;p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2" name="Google Shape;42;p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" name="Google Shape;43;p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4" name="Google Shape;44;p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" name="Google Shape;47;p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" name="Google Shape;48;p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9" name="Google Shape;49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subTitle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2" type="subTitle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subTitle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4" type="subTitle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5" type="title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5"/>
          <p:cNvSpPr txBox="1"/>
          <p:nvPr>
            <p:ph idx="6" type="title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" name="Google Shape;56;p5"/>
          <p:cNvSpPr txBox="1"/>
          <p:nvPr>
            <p:ph idx="7" type="title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" name="Google Shape;57;p5"/>
          <p:cNvSpPr txBox="1"/>
          <p:nvPr>
            <p:ph idx="8" type="title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5"/>
          <p:cNvSpPr txBox="1"/>
          <p:nvPr>
            <p:ph idx="9" type="subTitle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3" type="subTitle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14" type="subTitle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5" type="subTitle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4" name="Google Shape;64;p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" name="Google Shape;65;p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66" name="Google Shape;66;p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" name="Google Shape;69;p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" name="Google Shape;70;p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1" name="Google Shape;71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" type="subTitle"/>
          </p:nvPr>
        </p:nvSpPr>
        <p:spPr>
          <a:xfrm>
            <a:off x="4780709" y="2614160"/>
            <a:ext cx="28530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6"/>
          <p:cNvSpPr txBox="1"/>
          <p:nvPr>
            <p:ph idx="2" type="subTitle"/>
          </p:nvPr>
        </p:nvSpPr>
        <p:spPr>
          <a:xfrm>
            <a:off x="1510291" y="2614160"/>
            <a:ext cx="28530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6"/>
          <p:cNvSpPr txBox="1"/>
          <p:nvPr>
            <p:ph idx="3" type="subTitle"/>
          </p:nvPr>
        </p:nvSpPr>
        <p:spPr>
          <a:xfrm>
            <a:off x="4780709" y="2276750"/>
            <a:ext cx="2853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6"/>
          <p:cNvSpPr txBox="1"/>
          <p:nvPr>
            <p:ph idx="4" type="subTitle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78" name="Google Shape;7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" name="Google Shape;7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80" name="Google Shape;8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" name="Google Shape;8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" name="Google Shape;8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5" name="Google Shape;85;p7"/>
          <p:cNvSpPr txBox="1"/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7"/>
          <p:cNvSpPr txBox="1"/>
          <p:nvPr>
            <p:ph idx="2" type="title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7" name="Google Shape;87;p7"/>
          <p:cNvSpPr txBox="1"/>
          <p:nvPr>
            <p:ph idx="1" type="subTitle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90" name="Google Shape;90;p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" name="Google Shape;91;p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92" name="Google Shape;92;p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" name="Google Shape;95;p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" name="Google Shape;96;p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7" name="Google Shape;97;p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" type="subTitle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2" type="subTitle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2" name="Google Shape;102;p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" name="Google Shape;103;p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04" name="Google Shape;104;p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" name="Google Shape;107;p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" name="Google Shape;108;p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9" name="Google Shape;109;p9"/>
          <p:cNvSpPr txBox="1"/>
          <p:nvPr>
            <p:ph type="title"/>
          </p:nvPr>
        </p:nvSpPr>
        <p:spPr>
          <a:xfrm>
            <a:off x="3845122" y="3619117"/>
            <a:ext cx="45858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0" name="Google Shape;110;p9"/>
          <p:cNvSpPr txBox="1"/>
          <p:nvPr>
            <p:ph idx="1" type="subTitle"/>
          </p:nvPr>
        </p:nvSpPr>
        <p:spPr>
          <a:xfrm>
            <a:off x="3845075" y="916288"/>
            <a:ext cx="4585800" cy="27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13" name="Google Shape;113;p1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" name="Google Shape;114;p1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5" name="Google Shape;115;p1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" name="Google Shape;118;p1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" name="Google Shape;119;p1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0" name="Google Shape;120;p10"/>
          <p:cNvSpPr txBox="1"/>
          <p:nvPr>
            <p:ph type="title"/>
          </p:nvPr>
        </p:nvSpPr>
        <p:spPr>
          <a:xfrm>
            <a:off x="713225" y="773100"/>
            <a:ext cx="4329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0"/>
          <p:cNvSpPr txBox="1"/>
          <p:nvPr>
            <p:ph idx="1" type="subTitle"/>
          </p:nvPr>
        </p:nvSpPr>
        <p:spPr>
          <a:xfrm>
            <a:off x="713225" y="1437101"/>
            <a:ext cx="43299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2" name="Google Shape;122;p10"/>
          <p:cNvSpPr txBox="1"/>
          <p:nvPr>
            <p:ph idx="2" type="title"/>
          </p:nvPr>
        </p:nvSpPr>
        <p:spPr>
          <a:xfrm>
            <a:off x="713225" y="2070798"/>
            <a:ext cx="4329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0"/>
          <p:cNvSpPr txBox="1"/>
          <p:nvPr>
            <p:ph idx="3" type="subTitle"/>
          </p:nvPr>
        </p:nvSpPr>
        <p:spPr>
          <a:xfrm>
            <a:off x="713225" y="2727354"/>
            <a:ext cx="43299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4" name="Google Shape;124;p10"/>
          <p:cNvSpPr txBox="1"/>
          <p:nvPr>
            <p:ph idx="4" type="title"/>
          </p:nvPr>
        </p:nvSpPr>
        <p:spPr>
          <a:xfrm>
            <a:off x="713225" y="3368496"/>
            <a:ext cx="4329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10"/>
          <p:cNvSpPr txBox="1"/>
          <p:nvPr>
            <p:ph idx="5" type="subTitle"/>
          </p:nvPr>
        </p:nvSpPr>
        <p:spPr>
          <a:xfrm>
            <a:off x="713225" y="4017606"/>
            <a:ext cx="43299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AEE2F4">
            <a:alpha val="30588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"/>
          <p:cNvSpPr txBox="1"/>
          <p:nvPr>
            <p:ph type="title"/>
          </p:nvPr>
        </p:nvSpPr>
        <p:spPr>
          <a:xfrm>
            <a:off x="1232250" y="823050"/>
            <a:ext cx="65760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 sz="4100"/>
              <a:t>Welcome to ANU Presentation</a:t>
            </a:r>
            <a:endParaRPr sz="4100"/>
          </a:p>
        </p:txBody>
      </p:sp>
      <p:grpSp>
        <p:nvGrpSpPr>
          <p:cNvPr id="530" name="Google Shape;530;p30"/>
          <p:cNvGrpSpPr/>
          <p:nvPr/>
        </p:nvGrpSpPr>
        <p:grpSpPr>
          <a:xfrm>
            <a:off x="2807443" y="3216072"/>
            <a:ext cx="3529123" cy="1659701"/>
            <a:chOff x="2194400" y="2672175"/>
            <a:chExt cx="4663833" cy="2193051"/>
          </a:xfrm>
        </p:grpSpPr>
        <p:grpSp>
          <p:nvGrpSpPr>
            <p:cNvPr id="531" name="Google Shape;531;p30"/>
            <p:cNvGrpSpPr/>
            <p:nvPr/>
          </p:nvGrpSpPr>
          <p:grpSpPr>
            <a:xfrm>
              <a:off x="2194400" y="3916907"/>
              <a:ext cx="4663833" cy="637704"/>
              <a:chOff x="237650" y="3709899"/>
              <a:chExt cx="4663833" cy="823056"/>
            </a:xfrm>
          </p:grpSpPr>
          <p:sp>
            <p:nvSpPr>
              <p:cNvPr id="532" name="Google Shape;532;p30"/>
              <p:cNvSpPr/>
              <p:nvPr/>
            </p:nvSpPr>
            <p:spPr>
              <a:xfrm>
                <a:off x="241050" y="3713759"/>
                <a:ext cx="4657033" cy="815796"/>
              </a:xfrm>
              <a:custGeom>
                <a:rect b="b" l="l" r="r" t="t"/>
                <a:pathLst>
                  <a:path extrusionOk="0" h="8877" w="50675">
                    <a:moveTo>
                      <a:pt x="11552" y="0"/>
                    </a:moveTo>
                    <a:cubicBezTo>
                      <a:pt x="11053" y="0"/>
                      <a:pt x="0" y="8336"/>
                      <a:pt x="0" y="8336"/>
                    </a:cubicBezTo>
                    <a:cubicBezTo>
                      <a:pt x="0" y="8622"/>
                      <a:pt x="426" y="8876"/>
                      <a:pt x="925" y="8876"/>
                    </a:cubicBezTo>
                    <a:lnTo>
                      <a:pt x="49750" y="8876"/>
                    </a:lnTo>
                    <a:cubicBezTo>
                      <a:pt x="50249" y="8876"/>
                      <a:pt x="50674" y="8622"/>
                      <a:pt x="50674" y="8336"/>
                    </a:cubicBezTo>
                    <a:cubicBezTo>
                      <a:pt x="50674" y="8336"/>
                      <a:pt x="40722" y="0"/>
                      <a:pt x="40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0"/>
              <p:cNvSpPr/>
              <p:nvPr/>
            </p:nvSpPr>
            <p:spPr>
              <a:xfrm>
                <a:off x="237650" y="3709899"/>
                <a:ext cx="4663833" cy="823056"/>
              </a:xfrm>
              <a:custGeom>
                <a:rect b="b" l="l" r="r" t="t"/>
                <a:pathLst>
                  <a:path extrusionOk="0" h="8956" w="50749">
                    <a:moveTo>
                      <a:pt x="40236" y="79"/>
                    </a:moveTo>
                    <a:cubicBezTo>
                      <a:pt x="40236" y="79"/>
                      <a:pt x="40278" y="98"/>
                      <a:pt x="40297" y="98"/>
                    </a:cubicBezTo>
                    <a:cubicBezTo>
                      <a:pt x="40431" y="158"/>
                      <a:pt x="40680" y="347"/>
                      <a:pt x="41045" y="601"/>
                    </a:cubicBezTo>
                    <a:cubicBezTo>
                      <a:pt x="42279" y="1502"/>
                      <a:pt x="44686" y="3466"/>
                      <a:pt x="46784" y="5180"/>
                    </a:cubicBezTo>
                    <a:cubicBezTo>
                      <a:pt x="47842" y="6049"/>
                      <a:pt x="48803" y="6839"/>
                      <a:pt x="49519" y="7435"/>
                    </a:cubicBezTo>
                    <a:cubicBezTo>
                      <a:pt x="49884" y="7722"/>
                      <a:pt x="50171" y="7971"/>
                      <a:pt x="50365" y="8147"/>
                    </a:cubicBezTo>
                    <a:cubicBezTo>
                      <a:pt x="50462" y="8225"/>
                      <a:pt x="50536" y="8281"/>
                      <a:pt x="50596" y="8341"/>
                    </a:cubicBezTo>
                    <a:cubicBezTo>
                      <a:pt x="50644" y="8373"/>
                      <a:pt x="50667" y="8391"/>
                      <a:pt x="50673" y="8395"/>
                    </a:cubicBezTo>
                    <a:lnTo>
                      <a:pt x="50673" y="8395"/>
                    </a:lnTo>
                    <a:cubicBezTo>
                      <a:pt x="50666" y="8446"/>
                      <a:pt x="50629" y="8499"/>
                      <a:pt x="50596" y="8549"/>
                    </a:cubicBezTo>
                    <a:cubicBezTo>
                      <a:pt x="50536" y="8646"/>
                      <a:pt x="50420" y="8724"/>
                      <a:pt x="50286" y="8780"/>
                    </a:cubicBezTo>
                    <a:cubicBezTo>
                      <a:pt x="50134" y="8840"/>
                      <a:pt x="49958" y="8877"/>
                      <a:pt x="49787" y="8877"/>
                    </a:cubicBezTo>
                    <a:lnTo>
                      <a:pt x="962" y="8877"/>
                    </a:lnTo>
                    <a:cubicBezTo>
                      <a:pt x="712" y="8877"/>
                      <a:pt x="500" y="8821"/>
                      <a:pt x="329" y="8724"/>
                    </a:cubicBezTo>
                    <a:cubicBezTo>
                      <a:pt x="250" y="8664"/>
                      <a:pt x="195" y="8609"/>
                      <a:pt x="153" y="8549"/>
                    </a:cubicBezTo>
                    <a:cubicBezTo>
                      <a:pt x="99" y="8495"/>
                      <a:pt x="80" y="8436"/>
                      <a:pt x="79" y="8381"/>
                    </a:cubicBezTo>
                    <a:lnTo>
                      <a:pt x="79" y="8381"/>
                    </a:lnTo>
                    <a:cubicBezTo>
                      <a:pt x="104" y="8365"/>
                      <a:pt x="145" y="8337"/>
                      <a:pt x="195" y="8299"/>
                    </a:cubicBezTo>
                    <a:cubicBezTo>
                      <a:pt x="791" y="7856"/>
                      <a:pt x="3544" y="5800"/>
                      <a:pt x="6178" y="3854"/>
                    </a:cubicBezTo>
                    <a:cubicBezTo>
                      <a:pt x="7509" y="2870"/>
                      <a:pt x="8798" y="1928"/>
                      <a:pt x="9801" y="1234"/>
                    </a:cubicBezTo>
                    <a:cubicBezTo>
                      <a:pt x="10300" y="888"/>
                      <a:pt x="10725" y="601"/>
                      <a:pt x="11030" y="389"/>
                    </a:cubicBezTo>
                    <a:cubicBezTo>
                      <a:pt x="11187" y="292"/>
                      <a:pt x="11321" y="213"/>
                      <a:pt x="11418" y="158"/>
                    </a:cubicBezTo>
                    <a:cubicBezTo>
                      <a:pt x="11473" y="139"/>
                      <a:pt x="11515" y="116"/>
                      <a:pt x="11533" y="98"/>
                    </a:cubicBezTo>
                    <a:cubicBezTo>
                      <a:pt x="11570" y="98"/>
                      <a:pt x="11589" y="79"/>
                      <a:pt x="11589" y="79"/>
                    </a:cubicBezTo>
                    <a:close/>
                    <a:moveTo>
                      <a:pt x="11589" y="1"/>
                    </a:moveTo>
                    <a:cubicBezTo>
                      <a:pt x="11570" y="1"/>
                      <a:pt x="11533" y="24"/>
                      <a:pt x="11492" y="42"/>
                    </a:cubicBezTo>
                    <a:cubicBezTo>
                      <a:pt x="11358" y="98"/>
                      <a:pt x="11071" y="273"/>
                      <a:pt x="10683" y="541"/>
                    </a:cubicBezTo>
                    <a:cubicBezTo>
                      <a:pt x="7953" y="2353"/>
                      <a:pt x="19" y="8341"/>
                      <a:pt x="19" y="8341"/>
                    </a:cubicBezTo>
                    <a:lnTo>
                      <a:pt x="1" y="8359"/>
                    </a:lnTo>
                    <a:lnTo>
                      <a:pt x="1" y="8378"/>
                    </a:lnTo>
                    <a:cubicBezTo>
                      <a:pt x="1" y="8456"/>
                      <a:pt x="37" y="8530"/>
                      <a:pt x="79" y="8609"/>
                    </a:cubicBezTo>
                    <a:cubicBezTo>
                      <a:pt x="153" y="8706"/>
                      <a:pt x="287" y="8803"/>
                      <a:pt x="444" y="8858"/>
                    </a:cubicBezTo>
                    <a:cubicBezTo>
                      <a:pt x="597" y="8918"/>
                      <a:pt x="772" y="8955"/>
                      <a:pt x="962" y="8955"/>
                    </a:cubicBezTo>
                    <a:lnTo>
                      <a:pt x="49787" y="8955"/>
                    </a:lnTo>
                    <a:cubicBezTo>
                      <a:pt x="50037" y="8955"/>
                      <a:pt x="50268" y="8895"/>
                      <a:pt x="50462" y="8780"/>
                    </a:cubicBezTo>
                    <a:cubicBezTo>
                      <a:pt x="50536" y="8743"/>
                      <a:pt x="50614" y="8664"/>
                      <a:pt x="50651" y="8609"/>
                    </a:cubicBezTo>
                    <a:cubicBezTo>
                      <a:pt x="50711" y="8530"/>
                      <a:pt x="50748" y="8456"/>
                      <a:pt x="50748" y="8378"/>
                    </a:cubicBezTo>
                    <a:lnTo>
                      <a:pt x="50748" y="8359"/>
                    </a:lnTo>
                    <a:lnTo>
                      <a:pt x="50730" y="8341"/>
                    </a:lnTo>
                    <a:cubicBezTo>
                      <a:pt x="50730" y="8341"/>
                      <a:pt x="48249" y="6262"/>
                      <a:pt x="45684" y="4182"/>
                    </a:cubicBezTo>
                    <a:cubicBezTo>
                      <a:pt x="44413" y="3143"/>
                      <a:pt x="43124" y="2103"/>
                      <a:pt x="42103" y="1313"/>
                    </a:cubicBezTo>
                    <a:cubicBezTo>
                      <a:pt x="41604" y="925"/>
                      <a:pt x="41179" y="601"/>
                      <a:pt x="40856" y="370"/>
                    </a:cubicBezTo>
                    <a:cubicBezTo>
                      <a:pt x="40699" y="255"/>
                      <a:pt x="40565" y="176"/>
                      <a:pt x="40467" y="116"/>
                    </a:cubicBezTo>
                    <a:cubicBezTo>
                      <a:pt x="40412" y="79"/>
                      <a:pt x="40370" y="61"/>
                      <a:pt x="40333" y="42"/>
                    </a:cubicBezTo>
                    <a:cubicBezTo>
                      <a:pt x="40297" y="24"/>
                      <a:pt x="40278" y="1"/>
                      <a:pt x="40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4" name="Google Shape;534;p30"/>
            <p:cNvGrpSpPr/>
            <p:nvPr/>
          </p:nvGrpSpPr>
          <p:grpSpPr>
            <a:xfrm>
              <a:off x="3107189" y="2672175"/>
              <a:ext cx="1571227" cy="1406915"/>
              <a:chOff x="5603664" y="1033000"/>
              <a:chExt cx="1571227" cy="1406915"/>
            </a:xfrm>
          </p:grpSpPr>
          <p:sp>
            <p:nvSpPr>
              <p:cNvPr id="535" name="Google Shape;535;p30"/>
              <p:cNvSpPr/>
              <p:nvPr/>
            </p:nvSpPr>
            <p:spPr>
              <a:xfrm>
                <a:off x="6199918" y="2177814"/>
                <a:ext cx="350415" cy="258331"/>
              </a:xfrm>
              <a:custGeom>
                <a:rect b="b" l="l" r="r" t="t"/>
                <a:pathLst>
                  <a:path extrusionOk="0" h="2811" w="3813">
                    <a:moveTo>
                      <a:pt x="250" y="1"/>
                    </a:moveTo>
                    <a:cubicBezTo>
                      <a:pt x="116" y="1"/>
                      <a:pt x="0" y="98"/>
                      <a:pt x="0" y="232"/>
                    </a:cubicBezTo>
                    <a:lnTo>
                      <a:pt x="0" y="2561"/>
                    </a:lnTo>
                    <a:cubicBezTo>
                      <a:pt x="0" y="2695"/>
                      <a:pt x="116" y="2810"/>
                      <a:pt x="250" y="2810"/>
                    </a:cubicBezTo>
                    <a:lnTo>
                      <a:pt x="3581" y="2810"/>
                    </a:lnTo>
                    <a:cubicBezTo>
                      <a:pt x="3715" y="2810"/>
                      <a:pt x="3812" y="2695"/>
                      <a:pt x="3812" y="2561"/>
                    </a:cubicBezTo>
                    <a:lnTo>
                      <a:pt x="3812" y="232"/>
                    </a:lnTo>
                    <a:cubicBezTo>
                      <a:pt x="3812" y="98"/>
                      <a:pt x="3715" y="1"/>
                      <a:pt x="3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0"/>
              <p:cNvSpPr/>
              <p:nvPr/>
            </p:nvSpPr>
            <p:spPr>
              <a:xfrm>
                <a:off x="6196517" y="2172759"/>
                <a:ext cx="358870" cy="267153"/>
              </a:xfrm>
              <a:custGeom>
                <a:rect b="b" l="l" r="r" t="t"/>
                <a:pathLst>
                  <a:path extrusionOk="0" h="2907" w="3905">
                    <a:moveTo>
                      <a:pt x="3618" y="93"/>
                    </a:moveTo>
                    <a:cubicBezTo>
                      <a:pt x="3715" y="93"/>
                      <a:pt x="3812" y="190"/>
                      <a:pt x="3812" y="287"/>
                    </a:cubicBezTo>
                    <a:lnTo>
                      <a:pt x="3812" y="2616"/>
                    </a:lnTo>
                    <a:cubicBezTo>
                      <a:pt x="3812" y="2731"/>
                      <a:pt x="3715" y="2810"/>
                      <a:pt x="3618" y="2810"/>
                    </a:cubicBezTo>
                    <a:lnTo>
                      <a:pt x="287" y="2810"/>
                    </a:lnTo>
                    <a:cubicBezTo>
                      <a:pt x="171" y="2810"/>
                      <a:pt x="93" y="2731"/>
                      <a:pt x="93" y="2616"/>
                    </a:cubicBezTo>
                    <a:lnTo>
                      <a:pt x="93" y="287"/>
                    </a:lnTo>
                    <a:cubicBezTo>
                      <a:pt x="93" y="190"/>
                      <a:pt x="171" y="93"/>
                      <a:pt x="287" y="93"/>
                    </a:cubicBezTo>
                    <a:close/>
                    <a:moveTo>
                      <a:pt x="287" y="0"/>
                    </a:moveTo>
                    <a:cubicBezTo>
                      <a:pt x="134" y="0"/>
                      <a:pt x="0" y="134"/>
                      <a:pt x="0" y="287"/>
                    </a:cubicBezTo>
                    <a:lnTo>
                      <a:pt x="0" y="2616"/>
                    </a:lnTo>
                    <a:cubicBezTo>
                      <a:pt x="0" y="2773"/>
                      <a:pt x="134" y="2907"/>
                      <a:pt x="287" y="2907"/>
                    </a:cubicBezTo>
                    <a:lnTo>
                      <a:pt x="3618" y="2907"/>
                    </a:lnTo>
                    <a:cubicBezTo>
                      <a:pt x="3770" y="2907"/>
                      <a:pt x="3904" y="2773"/>
                      <a:pt x="3904" y="2616"/>
                    </a:cubicBezTo>
                    <a:lnTo>
                      <a:pt x="3904" y="287"/>
                    </a:lnTo>
                    <a:cubicBezTo>
                      <a:pt x="3904" y="134"/>
                      <a:pt x="3770" y="0"/>
                      <a:pt x="361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0"/>
              <p:cNvSpPr/>
              <p:nvPr/>
            </p:nvSpPr>
            <p:spPr>
              <a:xfrm>
                <a:off x="6168028" y="2372277"/>
                <a:ext cx="414101" cy="63871"/>
              </a:xfrm>
              <a:custGeom>
                <a:rect b="b" l="l" r="r" t="t"/>
                <a:pathLst>
                  <a:path extrusionOk="0" h="695" w="4506">
                    <a:moveTo>
                      <a:pt x="250" y="1"/>
                    </a:moveTo>
                    <a:cubicBezTo>
                      <a:pt x="116" y="1"/>
                      <a:pt x="1" y="98"/>
                      <a:pt x="1" y="232"/>
                    </a:cubicBezTo>
                    <a:lnTo>
                      <a:pt x="1" y="445"/>
                    </a:lnTo>
                    <a:cubicBezTo>
                      <a:pt x="1" y="579"/>
                      <a:pt x="116" y="694"/>
                      <a:pt x="250" y="694"/>
                    </a:cubicBezTo>
                    <a:lnTo>
                      <a:pt x="4256" y="694"/>
                    </a:lnTo>
                    <a:cubicBezTo>
                      <a:pt x="4390" y="694"/>
                      <a:pt x="4506" y="579"/>
                      <a:pt x="4506" y="445"/>
                    </a:cubicBezTo>
                    <a:lnTo>
                      <a:pt x="4506" y="232"/>
                    </a:lnTo>
                    <a:cubicBezTo>
                      <a:pt x="4506" y="98"/>
                      <a:pt x="4390" y="1"/>
                      <a:pt x="42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0"/>
              <p:cNvSpPr/>
              <p:nvPr/>
            </p:nvSpPr>
            <p:spPr>
              <a:xfrm>
                <a:off x="6164628" y="2367222"/>
                <a:ext cx="422648" cy="72693"/>
              </a:xfrm>
              <a:custGeom>
                <a:rect b="b" l="l" r="r" t="t"/>
                <a:pathLst>
                  <a:path extrusionOk="0" h="791" w="4599">
                    <a:moveTo>
                      <a:pt x="4293" y="98"/>
                    </a:moveTo>
                    <a:cubicBezTo>
                      <a:pt x="4409" y="98"/>
                      <a:pt x="4506" y="195"/>
                      <a:pt x="4506" y="287"/>
                    </a:cubicBezTo>
                    <a:lnTo>
                      <a:pt x="4506" y="500"/>
                    </a:lnTo>
                    <a:cubicBezTo>
                      <a:pt x="4506" y="615"/>
                      <a:pt x="4409" y="694"/>
                      <a:pt x="4293" y="694"/>
                    </a:cubicBezTo>
                    <a:lnTo>
                      <a:pt x="287" y="694"/>
                    </a:lnTo>
                    <a:cubicBezTo>
                      <a:pt x="172" y="694"/>
                      <a:pt x="93" y="615"/>
                      <a:pt x="93" y="500"/>
                    </a:cubicBezTo>
                    <a:lnTo>
                      <a:pt x="93" y="287"/>
                    </a:lnTo>
                    <a:cubicBezTo>
                      <a:pt x="93" y="195"/>
                      <a:pt x="172" y="98"/>
                      <a:pt x="287" y="98"/>
                    </a:cubicBezTo>
                    <a:close/>
                    <a:moveTo>
                      <a:pt x="287" y="0"/>
                    </a:moveTo>
                    <a:cubicBezTo>
                      <a:pt x="135" y="0"/>
                      <a:pt x="1" y="134"/>
                      <a:pt x="1" y="287"/>
                    </a:cubicBezTo>
                    <a:lnTo>
                      <a:pt x="1" y="500"/>
                    </a:lnTo>
                    <a:cubicBezTo>
                      <a:pt x="1" y="657"/>
                      <a:pt x="135" y="791"/>
                      <a:pt x="287" y="791"/>
                    </a:cubicBezTo>
                    <a:lnTo>
                      <a:pt x="4293" y="791"/>
                    </a:lnTo>
                    <a:cubicBezTo>
                      <a:pt x="4464" y="791"/>
                      <a:pt x="4598" y="657"/>
                      <a:pt x="4598" y="500"/>
                    </a:cubicBezTo>
                    <a:lnTo>
                      <a:pt x="4598" y="287"/>
                    </a:lnTo>
                    <a:cubicBezTo>
                      <a:pt x="4598" y="134"/>
                      <a:pt x="4464" y="0"/>
                      <a:pt x="4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0"/>
              <p:cNvSpPr/>
              <p:nvPr/>
            </p:nvSpPr>
            <p:spPr>
              <a:xfrm>
                <a:off x="5608810" y="1298411"/>
                <a:ext cx="1532524" cy="902458"/>
              </a:xfrm>
              <a:custGeom>
                <a:rect b="b" l="l" r="r" t="t"/>
                <a:pathLst>
                  <a:path extrusionOk="0" h="9820" w="16676">
                    <a:moveTo>
                      <a:pt x="194" y="1"/>
                    </a:moveTo>
                    <a:cubicBezTo>
                      <a:pt x="97" y="1"/>
                      <a:pt x="0" y="79"/>
                      <a:pt x="0" y="176"/>
                    </a:cubicBezTo>
                    <a:lnTo>
                      <a:pt x="0" y="9630"/>
                    </a:lnTo>
                    <a:cubicBezTo>
                      <a:pt x="0" y="9745"/>
                      <a:pt x="97" y="9819"/>
                      <a:pt x="194" y="9819"/>
                    </a:cubicBezTo>
                    <a:lnTo>
                      <a:pt x="16482" y="9819"/>
                    </a:lnTo>
                    <a:cubicBezTo>
                      <a:pt x="16597" y="9819"/>
                      <a:pt x="16676" y="9745"/>
                      <a:pt x="16676" y="9630"/>
                    </a:cubicBezTo>
                    <a:lnTo>
                      <a:pt x="16676" y="176"/>
                    </a:lnTo>
                    <a:cubicBezTo>
                      <a:pt x="16676" y="79"/>
                      <a:pt x="16597" y="1"/>
                      <a:pt x="16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0"/>
              <p:cNvSpPr/>
              <p:nvPr/>
            </p:nvSpPr>
            <p:spPr>
              <a:xfrm>
                <a:off x="5605410" y="1293356"/>
                <a:ext cx="1541071" cy="911280"/>
              </a:xfrm>
              <a:custGeom>
                <a:rect b="b" l="l" r="r" t="t"/>
                <a:pathLst>
                  <a:path extrusionOk="0" h="9916" w="16769">
                    <a:moveTo>
                      <a:pt x="16519" y="97"/>
                    </a:moveTo>
                    <a:cubicBezTo>
                      <a:pt x="16597" y="97"/>
                      <a:pt x="16671" y="153"/>
                      <a:pt x="16671" y="231"/>
                    </a:cubicBezTo>
                    <a:lnTo>
                      <a:pt x="16671" y="9685"/>
                    </a:lnTo>
                    <a:cubicBezTo>
                      <a:pt x="16671" y="9759"/>
                      <a:pt x="16597" y="9837"/>
                      <a:pt x="16519" y="9837"/>
                    </a:cubicBezTo>
                    <a:lnTo>
                      <a:pt x="231" y="9837"/>
                    </a:lnTo>
                    <a:cubicBezTo>
                      <a:pt x="153" y="9837"/>
                      <a:pt x="97" y="9759"/>
                      <a:pt x="97" y="9685"/>
                    </a:cubicBezTo>
                    <a:lnTo>
                      <a:pt x="97" y="231"/>
                    </a:lnTo>
                    <a:cubicBezTo>
                      <a:pt x="97" y="153"/>
                      <a:pt x="153" y="97"/>
                      <a:pt x="231" y="97"/>
                    </a:cubicBezTo>
                    <a:close/>
                    <a:moveTo>
                      <a:pt x="231" y="0"/>
                    </a:moveTo>
                    <a:cubicBezTo>
                      <a:pt x="116" y="0"/>
                      <a:pt x="0" y="116"/>
                      <a:pt x="0" y="231"/>
                    </a:cubicBezTo>
                    <a:lnTo>
                      <a:pt x="0" y="9685"/>
                    </a:lnTo>
                    <a:cubicBezTo>
                      <a:pt x="0" y="9819"/>
                      <a:pt x="116" y="9916"/>
                      <a:pt x="231" y="9916"/>
                    </a:cubicBezTo>
                    <a:lnTo>
                      <a:pt x="16519" y="9916"/>
                    </a:lnTo>
                    <a:cubicBezTo>
                      <a:pt x="16653" y="9916"/>
                      <a:pt x="16768" y="9819"/>
                      <a:pt x="16768" y="9685"/>
                    </a:cubicBezTo>
                    <a:lnTo>
                      <a:pt x="16768" y="231"/>
                    </a:lnTo>
                    <a:cubicBezTo>
                      <a:pt x="16768" y="116"/>
                      <a:pt x="16653" y="0"/>
                      <a:pt x="165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30"/>
              <p:cNvSpPr/>
              <p:nvPr/>
            </p:nvSpPr>
            <p:spPr>
              <a:xfrm>
                <a:off x="5651268" y="1344729"/>
                <a:ext cx="1449355" cy="810282"/>
              </a:xfrm>
              <a:custGeom>
                <a:rect b="b" l="l" r="r" t="t"/>
                <a:pathLst>
                  <a:path extrusionOk="0" h="8817" w="15771">
                    <a:moveTo>
                      <a:pt x="157" y="0"/>
                    </a:moveTo>
                    <a:cubicBezTo>
                      <a:pt x="79" y="0"/>
                      <a:pt x="0" y="56"/>
                      <a:pt x="0" y="153"/>
                    </a:cubicBezTo>
                    <a:lnTo>
                      <a:pt x="0" y="8641"/>
                    </a:lnTo>
                    <a:cubicBezTo>
                      <a:pt x="0" y="8738"/>
                      <a:pt x="79" y="8816"/>
                      <a:pt x="157" y="8816"/>
                    </a:cubicBezTo>
                    <a:lnTo>
                      <a:pt x="15595" y="8816"/>
                    </a:lnTo>
                    <a:cubicBezTo>
                      <a:pt x="15692" y="8816"/>
                      <a:pt x="15770" y="8738"/>
                      <a:pt x="15770" y="8641"/>
                    </a:cubicBezTo>
                    <a:lnTo>
                      <a:pt x="15770" y="153"/>
                    </a:lnTo>
                    <a:cubicBezTo>
                      <a:pt x="15770" y="56"/>
                      <a:pt x="15692" y="0"/>
                      <a:pt x="15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30"/>
              <p:cNvSpPr/>
              <p:nvPr/>
            </p:nvSpPr>
            <p:spPr>
              <a:xfrm>
                <a:off x="5646122" y="1339215"/>
                <a:ext cx="1457902" cy="820851"/>
              </a:xfrm>
              <a:custGeom>
                <a:rect b="b" l="l" r="r" t="t"/>
                <a:pathLst>
                  <a:path extrusionOk="0" h="8932" w="15864">
                    <a:moveTo>
                      <a:pt x="15651" y="97"/>
                    </a:moveTo>
                    <a:cubicBezTo>
                      <a:pt x="15729" y="97"/>
                      <a:pt x="15785" y="153"/>
                      <a:pt x="15785" y="213"/>
                    </a:cubicBezTo>
                    <a:lnTo>
                      <a:pt x="15785" y="8701"/>
                    </a:lnTo>
                    <a:cubicBezTo>
                      <a:pt x="15785" y="8779"/>
                      <a:pt x="15729" y="8839"/>
                      <a:pt x="15651" y="8839"/>
                    </a:cubicBezTo>
                    <a:lnTo>
                      <a:pt x="213" y="8839"/>
                    </a:lnTo>
                    <a:cubicBezTo>
                      <a:pt x="153" y="8839"/>
                      <a:pt x="98" y="8779"/>
                      <a:pt x="98" y="8701"/>
                    </a:cubicBezTo>
                    <a:lnTo>
                      <a:pt x="98" y="213"/>
                    </a:lnTo>
                    <a:cubicBezTo>
                      <a:pt x="98" y="153"/>
                      <a:pt x="153" y="97"/>
                      <a:pt x="213" y="97"/>
                    </a:cubicBezTo>
                    <a:close/>
                    <a:moveTo>
                      <a:pt x="213" y="0"/>
                    </a:moveTo>
                    <a:cubicBezTo>
                      <a:pt x="98" y="0"/>
                      <a:pt x="1" y="97"/>
                      <a:pt x="1" y="213"/>
                    </a:cubicBezTo>
                    <a:lnTo>
                      <a:pt x="1" y="8701"/>
                    </a:lnTo>
                    <a:cubicBezTo>
                      <a:pt x="1" y="8816"/>
                      <a:pt x="98" y="8932"/>
                      <a:pt x="213" y="8932"/>
                    </a:cubicBezTo>
                    <a:lnTo>
                      <a:pt x="15651" y="8932"/>
                    </a:lnTo>
                    <a:cubicBezTo>
                      <a:pt x="15766" y="8932"/>
                      <a:pt x="15863" y="8816"/>
                      <a:pt x="15863" y="8701"/>
                    </a:cubicBezTo>
                    <a:lnTo>
                      <a:pt x="15863" y="213"/>
                    </a:lnTo>
                    <a:cubicBezTo>
                      <a:pt x="15863" y="97"/>
                      <a:pt x="15766" y="0"/>
                      <a:pt x="156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30"/>
              <p:cNvSpPr/>
              <p:nvPr/>
            </p:nvSpPr>
            <p:spPr>
              <a:xfrm>
                <a:off x="5672497" y="1369359"/>
                <a:ext cx="10660" cy="187752"/>
              </a:xfrm>
              <a:custGeom>
                <a:rect b="b" l="l" r="r" t="t"/>
                <a:pathLst>
                  <a:path extrusionOk="0" h="2043" w="116">
                    <a:moveTo>
                      <a:pt x="42" y="0"/>
                    </a:moveTo>
                    <a:cubicBezTo>
                      <a:pt x="19" y="0"/>
                      <a:pt x="0" y="19"/>
                      <a:pt x="0" y="37"/>
                    </a:cubicBezTo>
                    <a:cubicBezTo>
                      <a:pt x="0" y="693"/>
                      <a:pt x="42" y="1349"/>
                      <a:pt x="42" y="2001"/>
                    </a:cubicBezTo>
                    <a:cubicBezTo>
                      <a:pt x="42" y="2019"/>
                      <a:pt x="60" y="2042"/>
                      <a:pt x="79" y="2042"/>
                    </a:cubicBezTo>
                    <a:cubicBezTo>
                      <a:pt x="97" y="2042"/>
                      <a:pt x="116" y="2019"/>
                      <a:pt x="116" y="2001"/>
                    </a:cubicBezTo>
                    <a:cubicBezTo>
                      <a:pt x="97" y="1349"/>
                      <a:pt x="79" y="693"/>
                      <a:pt x="79" y="37"/>
                    </a:cubicBezTo>
                    <a:cubicBezTo>
                      <a:pt x="79" y="19"/>
                      <a:pt x="60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0"/>
              <p:cNvSpPr/>
              <p:nvPr/>
            </p:nvSpPr>
            <p:spPr>
              <a:xfrm>
                <a:off x="5697495" y="1374413"/>
                <a:ext cx="6893" cy="55324"/>
              </a:xfrm>
              <a:custGeom>
                <a:rect b="b" l="l" r="r" t="t"/>
                <a:pathLst>
                  <a:path extrusionOk="0" h="602" w="75">
                    <a:moveTo>
                      <a:pt x="38" y="1"/>
                    </a:moveTo>
                    <a:cubicBezTo>
                      <a:pt x="19" y="1"/>
                      <a:pt x="1" y="24"/>
                      <a:pt x="1" y="42"/>
                    </a:cubicBezTo>
                    <a:lnTo>
                      <a:pt x="1" y="560"/>
                    </a:lnTo>
                    <a:cubicBezTo>
                      <a:pt x="1" y="578"/>
                      <a:pt x="19" y="601"/>
                      <a:pt x="38" y="601"/>
                    </a:cubicBezTo>
                    <a:cubicBezTo>
                      <a:pt x="56" y="601"/>
                      <a:pt x="75" y="578"/>
                      <a:pt x="75" y="560"/>
                    </a:cubicBezTo>
                    <a:lnTo>
                      <a:pt x="75" y="42"/>
                    </a:lnTo>
                    <a:cubicBezTo>
                      <a:pt x="75" y="24"/>
                      <a:pt x="56" y="1"/>
                      <a:pt x="3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30"/>
              <p:cNvSpPr/>
              <p:nvPr/>
            </p:nvSpPr>
            <p:spPr>
              <a:xfrm>
                <a:off x="5621125" y="1334069"/>
                <a:ext cx="10660" cy="88408"/>
              </a:xfrm>
              <a:custGeom>
                <a:rect b="b" l="l" r="r" t="t"/>
                <a:pathLst>
                  <a:path extrusionOk="0" h="962" w="116">
                    <a:moveTo>
                      <a:pt x="42" y="1"/>
                    </a:moveTo>
                    <a:cubicBezTo>
                      <a:pt x="23" y="1"/>
                      <a:pt x="0" y="19"/>
                      <a:pt x="0" y="38"/>
                    </a:cubicBezTo>
                    <a:cubicBezTo>
                      <a:pt x="42" y="324"/>
                      <a:pt x="42" y="634"/>
                      <a:pt x="42" y="925"/>
                    </a:cubicBezTo>
                    <a:cubicBezTo>
                      <a:pt x="42" y="943"/>
                      <a:pt x="42" y="962"/>
                      <a:pt x="79" y="962"/>
                    </a:cubicBezTo>
                    <a:cubicBezTo>
                      <a:pt x="97" y="962"/>
                      <a:pt x="97" y="943"/>
                      <a:pt x="97" y="925"/>
                    </a:cubicBezTo>
                    <a:cubicBezTo>
                      <a:pt x="116" y="634"/>
                      <a:pt x="116" y="324"/>
                      <a:pt x="79" y="19"/>
                    </a:cubicBezTo>
                    <a:cubicBezTo>
                      <a:pt x="79" y="1"/>
                      <a:pt x="60" y="1"/>
                      <a:pt x="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0"/>
              <p:cNvSpPr/>
              <p:nvPr/>
            </p:nvSpPr>
            <p:spPr>
              <a:xfrm>
                <a:off x="5621125" y="1436447"/>
                <a:ext cx="10660" cy="28489"/>
              </a:xfrm>
              <a:custGeom>
                <a:rect b="b" l="l" r="r" t="t"/>
                <a:pathLst>
                  <a:path extrusionOk="0" h="310" w="116">
                    <a:moveTo>
                      <a:pt x="60" y="0"/>
                    </a:moveTo>
                    <a:cubicBezTo>
                      <a:pt x="42" y="0"/>
                      <a:pt x="23" y="19"/>
                      <a:pt x="23" y="42"/>
                    </a:cubicBezTo>
                    <a:cubicBezTo>
                      <a:pt x="0" y="116"/>
                      <a:pt x="42" y="213"/>
                      <a:pt x="42" y="291"/>
                    </a:cubicBezTo>
                    <a:cubicBezTo>
                      <a:pt x="42" y="310"/>
                      <a:pt x="60" y="310"/>
                      <a:pt x="79" y="310"/>
                    </a:cubicBezTo>
                    <a:cubicBezTo>
                      <a:pt x="97" y="310"/>
                      <a:pt x="116" y="291"/>
                      <a:pt x="116" y="273"/>
                    </a:cubicBezTo>
                    <a:cubicBezTo>
                      <a:pt x="97" y="194"/>
                      <a:pt x="79" y="116"/>
                      <a:pt x="97" y="42"/>
                    </a:cubicBezTo>
                    <a:cubicBezTo>
                      <a:pt x="97" y="19"/>
                      <a:pt x="97" y="0"/>
                      <a:pt x="6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30"/>
              <p:cNvSpPr/>
              <p:nvPr/>
            </p:nvSpPr>
            <p:spPr>
              <a:xfrm>
                <a:off x="7075459" y="2043270"/>
                <a:ext cx="9006" cy="53118"/>
              </a:xfrm>
              <a:custGeom>
                <a:rect b="b" l="l" r="r" t="t"/>
                <a:pathLst>
                  <a:path extrusionOk="0" h="578" w="98">
                    <a:moveTo>
                      <a:pt x="42" y="0"/>
                    </a:moveTo>
                    <a:cubicBezTo>
                      <a:pt x="24" y="0"/>
                      <a:pt x="1" y="23"/>
                      <a:pt x="1" y="42"/>
                    </a:cubicBezTo>
                    <a:cubicBezTo>
                      <a:pt x="24" y="213"/>
                      <a:pt x="24" y="388"/>
                      <a:pt x="24" y="559"/>
                    </a:cubicBezTo>
                    <a:cubicBezTo>
                      <a:pt x="24" y="578"/>
                      <a:pt x="42" y="578"/>
                      <a:pt x="61" y="578"/>
                    </a:cubicBezTo>
                    <a:cubicBezTo>
                      <a:pt x="79" y="578"/>
                      <a:pt x="98" y="578"/>
                      <a:pt x="98" y="559"/>
                    </a:cubicBezTo>
                    <a:cubicBezTo>
                      <a:pt x="98" y="388"/>
                      <a:pt x="98" y="213"/>
                      <a:pt x="79" y="42"/>
                    </a:cubicBezTo>
                    <a:cubicBezTo>
                      <a:pt x="79" y="23"/>
                      <a:pt x="61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30"/>
              <p:cNvSpPr/>
              <p:nvPr/>
            </p:nvSpPr>
            <p:spPr>
              <a:xfrm>
                <a:off x="7120032" y="2002007"/>
                <a:ext cx="8639" cy="73152"/>
              </a:xfrm>
              <a:custGeom>
                <a:rect b="b" l="l" r="r" t="t"/>
                <a:pathLst>
                  <a:path extrusionOk="0" h="796" w="94">
                    <a:moveTo>
                      <a:pt x="54" y="0"/>
                    </a:moveTo>
                    <a:cubicBezTo>
                      <a:pt x="49" y="0"/>
                      <a:pt x="43" y="3"/>
                      <a:pt x="38" y="10"/>
                    </a:cubicBezTo>
                    <a:cubicBezTo>
                      <a:pt x="19" y="10"/>
                      <a:pt x="1" y="29"/>
                      <a:pt x="19" y="47"/>
                    </a:cubicBezTo>
                    <a:lnTo>
                      <a:pt x="19" y="759"/>
                    </a:lnTo>
                    <a:cubicBezTo>
                      <a:pt x="19" y="777"/>
                      <a:pt x="38" y="796"/>
                      <a:pt x="56" y="796"/>
                    </a:cubicBezTo>
                    <a:cubicBezTo>
                      <a:pt x="75" y="796"/>
                      <a:pt x="93" y="777"/>
                      <a:pt x="93" y="759"/>
                    </a:cubicBezTo>
                    <a:cubicBezTo>
                      <a:pt x="93" y="528"/>
                      <a:pt x="93" y="278"/>
                      <a:pt x="75" y="29"/>
                    </a:cubicBezTo>
                    <a:cubicBezTo>
                      <a:pt x="75" y="16"/>
                      <a:pt x="6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30"/>
              <p:cNvSpPr/>
              <p:nvPr/>
            </p:nvSpPr>
            <p:spPr>
              <a:xfrm>
                <a:off x="5745099" y="1036860"/>
                <a:ext cx="1263349" cy="828111"/>
              </a:xfrm>
              <a:custGeom>
                <a:rect b="b" l="l" r="r" t="t"/>
                <a:pathLst>
                  <a:path extrusionOk="0" h="9011" w="13747">
                    <a:moveTo>
                      <a:pt x="194" y="0"/>
                    </a:moveTo>
                    <a:cubicBezTo>
                      <a:pt x="79" y="0"/>
                      <a:pt x="0" y="74"/>
                      <a:pt x="0" y="190"/>
                    </a:cubicBezTo>
                    <a:lnTo>
                      <a:pt x="0" y="8816"/>
                    </a:lnTo>
                    <a:cubicBezTo>
                      <a:pt x="0" y="8932"/>
                      <a:pt x="79" y="9010"/>
                      <a:pt x="194" y="9010"/>
                    </a:cubicBezTo>
                    <a:lnTo>
                      <a:pt x="13576" y="9010"/>
                    </a:lnTo>
                    <a:cubicBezTo>
                      <a:pt x="13668" y="9010"/>
                      <a:pt x="13747" y="8932"/>
                      <a:pt x="13747" y="8816"/>
                    </a:cubicBezTo>
                    <a:lnTo>
                      <a:pt x="13747" y="190"/>
                    </a:lnTo>
                    <a:cubicBezTo>
                      <a:pt x="13747" y="74"/>
                      <a:pt x="13668" y="0"/>
                      <a:pt x="135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30"/>
              <p:cNvSpPr/>
              <p:nvPr/>
            </p:nvSpPr>
            <p:spPr>
              <a:xfrm>
                <a:off x="5741699" y="1033000"/>
                <a:ext cx="1272264" cy="835371"/>
              </a:xfrm>
              <a:custGeom>
                <a:rect b="b" l="l" r="r" t="t"/>
                <a:pathLst>
                  <a:path extrusionOk="0" h="9090" w="13844">
                    <a:moveTo>
                      <a:pt x="13613" y="79"/>
                    </a:moveTo>
                    <a:cubicBezTo>
                      <a:pt x="13687" y="79"/>
                      <a:pt x="13747" y="158"/>
                      <a:pt x="13747" y="232"/>
                    </a:cubicBezTo>
                    <a:lnTo>
                      <a:pt x="13747" y="8858"/>
                    </a:lnTo>
                    <a:cubicBezTo>
                      <a:pt x="13747" y="8937"/>
                      <a:pt x="13687" y="9011"/>
                      <a:pt x="13613" y="9011"/>
                    </a:cubicBezTo>
                    <a:lnTo>
                      <a:pt x="231" y="9011"/>
                    </a:lnTo>
                    <a:cubicBezTo>
                      <a:pt x="153" y="9011"/>
                      <a:pt x="74" y="8937"/>
                      <a:pt x="74" y="8858"/>
                    </a:cubicBezTo>
                    <a:lnTo>
                      <a:pt x="74" y="232"/>
                    </a:lnTo>
                    <a:cubicBezTo>
                      <a:pt x="74" y="158"/>
                      <a:pt x="153" y="79"/>
                      <a:pt x="231" y="79"/>
                    </a:cubicBezTo>
                    <a:close/>
                    <a:moveTo>
                      <a:pt x="231" y="1"/>
                    </a:moveTo>
                    <a:cubicBezTo>
                      <a:pt x="98" y="1"/>
                      <a:pt x="0" y="98"/>
                      <a:pt x="0" y="232"/>
                    </a:cubicBezTo>
                    <a:lnTo>
                      <a:pt x="0" y="8858"/>
                    </a:lnTo>
                    <a:cubicBezTo>
                      <a:pt x="0" y="8992"/>
                      <a:pt x="98" y="9089"/>
                      <a:pt x="231" y="9089"/>
                    </a:cubicBezTo>
                    <a:lnTo>
                      <a:pt x="13613" y="9089"/>
                    </a:lnTo>
                    <a:cubicBezTo>
                      <a:pt x="13728" y="9089"/>
                      <a:pt x="13844" y="8992"/>
                      <a:pt x="13844" y="8858"/>
                    </a:cubicBezTo>
                    <a:lnTo>
                      <a:pt x="13844" y="232"/>
                    </a:lnTo>
                    <a:cubicBezTo>
                      <a:pt x="13844" y="98"/>
                      <a:pt x="13728" y="1"/>
                      <a:pt x="1361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0"/>
              <p:cNvSpPr/>
              <p:nvPr/>
            </p:nvSpPr>
            <p:spPr>
              <a:xfrm>
                <a:off x="5745099" y="1036860"/>
                <a:ext cx="1268863" cy="79493"/>
              </a:xfrm>
              <a:custGeom>
                <a:rect b="b" l="l" r="r" t="t"/>
                <a:pathLst>
                  <a:path extrusionOk="0" h="865" w="13807">
                    <a:moveTo>
                      <a:pt x="194" y="0"/>
                    </a:moveTo>
                    <a:cubicBezTo>
                      <a:pt x="79" y="0"/>
                      <a:pt x="0" y="74"/>
                      <a:pt x="0" y="190"/>
                    </a:cubicBezTo>
                    <a:lnTo>
                      <a:pt x="0" y="670"/>
                    </a:lnTo>
                    <a:cubicBezTo>
                      <a:pt x="0" y="767"/>
                      <a:pt x="79" y="864"/>
                      <a:pt x="194" y="864"/>
                    </a:cubicBezTo>
                    <a:lnTo>
                      <a:pt x="13613" y="864"/>
                    </a:lnTo>
                    <a:cubicBezTo>
                      <a:pt x="13710" y="864"/>
                      <a:pt x="13807" y="767"/>
                      <a:pt x="13807" y="670"/>
                    </a:cubicBezTo>
                    <a:lnTo>
                      <a:pt x="13807" y="190"/>
                    </a:lnTo>
                    <a:cubicBezTo>
                      <a:pt x="13807" y="74"/>
                      <a:pt x="13710" y="0"/>
                      <a:pt x="136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30"/>
              <p:cNvSpPr/>
              <p:nvPr/>
            </p:nvSpPr>
            <p:spPr>
              <a:xfrm>
                <a:off x="5741699" y="1033000"/>
                <a:ext cx="1275664" cy="86754"/>
              </a:xfrm>
              <a:custGeom>
                <a:rect b="b" l="l" r="r" t="t"/>
                <a:pathLst>
                  <a:path extrusionOk="0" h="944" w="13881">
                    <a:moveTo>
                      <a:pt x="13650" y="79"/>
                    </a:moveTo>
                    <a:cubicBezTo>
                      <a:pt x="13728" y="79"/>
                      <a:pt x="13784" y="158"/>
                      <a:pt x="13784" y="232"/>
                    </a:cubicBezTo>
                    <a:lnTo>
                      <a:pt x="13784" y="712"/>
                    </a:lnTo>
                    <a:cubicBezTo>
                      <a:pt x="13784" y="791"/>
                      <a:pt x="13728" y="851"/>
                      <a:pt x="13650" y="851"/>
                    </a:cubicBezTo>
                    <a:lnTo>
                      <a:pt x="231" y="851"/>
                    </a:lnTo>
                    <a:cubicBezTo>
                      <a:pt x="153" y="851"/>
                      <a:pt x="74" y="791"/>
                      <a:pt x="74" y="712"/>
                    </a:cubicBezTo>
                    <a:lnTo>
                      <a:pt x="74" y="232"/>
                    </a:lnTo>
                    <a:cubicBezTo>
                      <a:pt x="74" y="158"/>
                      <a:pt x="153" y="79"/>
                      <a:pt x="231" y="79"/>
                    </a:cubicBezTo>
                    <a:close/>
                    <a:moveTo>
                      <a:pt x="231" y="1"/>
                    </a:moveTo>
                    <a:cubicBezTo>
                      <a:pt x="98" y="1"/>
                      <a:pt x="0" y="98"/>
                      <a:pt x="0" y="232"/>
                    </a:cubicBezTo>
                    <a:lnTo>
                      <a:pt x="0" y="712"/>
                    </a:lnTo>
                    <a:cubicBezTo>
                      <a:pt x="0" y="828"/>
                      <a:pt x="98" y="943"/>
                      <a:pt x="231" y="943"/>
                    </a:cubicBezTo>
                    <a:lnTo>
                      <a:pt x="13650" y="943"/>
                    </a:lnTo>
                    <a:cubicBezTo>
                      <a:pt x="13784" y="943"/>
                      <a:pt x="13881" y="828"/>
                      <a:pt x="13881" y="712"/>
                    </a:cubicBezTo>
                    <a:lnTo>
                      <a:pt x="13881" y="232"/>
                    </a:lnTo>
                    <a:cubicBezTo>
                      <a:pt x="13881" y="98"/>
                      <a:pt x="13784" y="1"/>
                      <a:pt x="1365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0"/>
              <p:cNvSpPr/>
              <p:nvPr/>
            </p:nvSpPr>
            <p:spPr>
              <a:xfrm>
                <a:off x="5789212" y="1054229"/>
                <a:ext cx="1058320" cy="39149"/>
              </a:xfrm>
              <a:custGeom>
                <a:rect b="b" l="l" r="r" t="t"/>
                <a:pathLst>
                  <a:path extrusionOk="0" h="426" w="11516">
                    <a:moveTo>
                      <a:pt x="177" y="1"/>
                    </a:moveTo>
                    <a:cubicBezTo>
                      <a:pt x="80" y="1"/>
                      <a:pt x="1" y="98"/>
                      <a:pt x="1" y="195"/>
                    </a:cubicBezTo>
                    <a:lnTo>
                      <a:pt x="1" y="250"/>
                    </a:lnTo>
                    <a:cubicBezTo>
                      <a:pt x="1" y="347"/>
                      <a:pt x="80" y="426"/>
                      <a:pt x="177" y="426"/>
                    </a:cubicBezTo>
                    <a:lnTo>
                      <a:pt x="11340" y="426"/>
                    </a:lnTo>
                    <a:cubicBezTo>
                      <a:pt x="11437" y="426"/>
                      <a:pt x="11515" y="347"/>
                      <a:pt x="11515" y="250"/>
                    </a:cubicBezTo>
                    <a:lnTo>
                      <a:pt x="11515" y="195"/>
                    </a:lnTo>
                    <a:cubicBezTo>
                      <a:pt x="11515" y="98"/>
                      <a:pt x="11437" y="1"/>
                      <a:pt x="11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0"/>
              <p:cNvSpPr/>
              <p:nvPr/>
            </p:nvSpPr>
            <p:spPr>
              <a:xfrm>
                <a:off x="5784157" y="1050829"/>
                <a:ext cx="1068429" cy="47696"/>
              </a:xfrm>
              <a:custGeom>
                <a:rect b="b" l="l" r="r" t="t"/>
                <a:pathLst>
                  <a:path extrusionOk="0" h="519" w="11626">
                    <a:moveTo>
                      <a:pt x="11395" y="98"/>
                    </a:moveTo>
                    <a:cubicBezTo>
                      <a:pt x="11473" y="98"/>
                      <a:pt x="11533" y="153"/>
                      <a:pt x="11533" y="232"/>
                    </a:cubicBezTo>
                    <a:lnTo>
                      <a:pt x="11533" y="287"/>
                    </a:lnTo>
                    <a:cubicBezTo>
                      <a:pt x="11533" y="366"/>
                      <a:pt x="11473" y="426"/>
                      <a:pt x="11395" y="426"/>
                    </a:cubicBezTo>
                    <a:lnTo>
                      <a:pt x="232" y="426"/>
                    </a:lnTo>
                    <a:cubicBezTo>
                      <a:pt x="153" y="426"/>
                      <a:pt x="98" y="366"/>
                      <a:pt x="98" y="287"/>
                    </a:cubicBezTo>
                    <a:lnTo>
                      <a:pt x="98" y="232"/>
                    </a:lnTo>
                    <a:cubicBezTo>
                      <a:pt x="98" y="153"/>
                      <a:pt x="153" y="98"/>
                      <a:pt x="232" y="98"/>
                    </a:cubicBezTo>
                    <a:close/>
                    <a:moveTo>
                      <a:pt x="232" y="1"/>
                    </a:moveTo>
                    <a:cubicBezTo>
                      <a:pt x="116" y="1"/>
                      <a:pt x="1" y="98"/>
                      <a:pt x="1" y="232"/>
                    </a:cubicBezTo>
                    <a:lnTo>
                      <a:pt x="1" y="287"/>
                    </a:lnTo>
                    <a:cubicBezTo>
                      <a:pt x="1" y="403"/>
                      <a:pt x="116" y="518"/>
                      <a:pt x="232" y="518"/>
                    </a:cubicBezTo>
                    <a:lnTo>
                      <a:pt x="11395" y="518"/>
                    </a:lnTo>
                    <a:cubicBezTo>
                      <a:pt x="11510" y="518"/>
                      <a:pt x="11626" y="403"/>
                      <a:pt x="11626" y="287"/>
                    </a:cubicBezTo>
                    <a:lnTo>
                      <a:pt x="11626" y="232"/>
                    </a:lnTo>
                    <a:cubicBezTo>
                      <a:pt x="11626" y="98"/>
                      <a:pt x="11510" y="1"/>
                      <a:pt x="1139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30"/>
              <p:cNvSpPr/>
              <p:nvPr/>
            </p:nvSpPr>
            <p:spPr>
              <a:xfrm>
                <a:off x="6861422" y="1058089"/>
                <a:ext cx="40896" cy="38690"/>
              </a:xfrm>
              <a:custGeom>
                <a:rect b="b" l="l" r="r" t="t"/>
                <a:pathLst>
                  <a:path extrusionOk="0" h="421" w="445">
                    <a:moveTo>
                      <a:pt x="213" y="0"/>
                    </a:moveTo>
                    <a:cubicBezTo>
                      <a:pt x="98" y="0"/>
                      <a:pt x="1" y="93"/>
                      <a:pt x="1" y="208"/>
                    </a:cubicBezTo>
                    <a:cubicBezTo>
                      <a:pt x="1" y="324"/>
                      <a:pt x="98" y="421"/>
                      <a:pt x="213" y="421"/>
                    </a:cubicBezTo>
                    <a:cubicBezTo>
                      <a:pt x="347" y="421"/>
                      <a:pt x="444" y="324"/>
                      <a:pt x="444" y="208"/>
                    </a:cubicBezTo>
                    <a:cubicBezTo>
                      <a:pt x="444" y="93"/>
                      <a:pt x="347" y="0"/>
                      <a:pt x="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0"/>
              <p:cNvSpPr/>
              <p:nvPr/>
            </p:nvSpPr>
            <p:spPr>
              <a:xfrm>
                <a:off x="6858022" y="1052575"/>
                <a:ext cx="47696" cy="49718"/>
              </a:xfrm>
              <a:custGeom>
                <a:rect b="b" l="l" r="r" t="t"/>
                <a:pathLst>
                  <a:path extrusionOk="0" h="541" w="519">
                    <a:moveTo>
                      <a:pt x="250" y="97"/>
                    </a:moveTo>
                    <a:cubicBezTo>
                      <a:pt x="347" y="97"/>
                      <a:pt x="426" y="176"/>
                      <a:pt x="426" y="268"/>
                    </a:cubicBezTo>
                    <a:cubicBezTo>
                      <a:pt x="426" y="365"/>
                      <a:pt x="347" y="444"/>
                      <a:pt x="250" y="444"/>
                    </a:cubicBezTo>
                    <a:cubicBezTo>
                      <a:pt x="153" y="444"/>
                      <a:pt x="80" y="365"/>
                      <a:pt x="80" y="268"/>
                    </a:cubicBezTo>
                    <a:cubicBezTo>
                      <a:pt x="80" y="176"/>
                      <a:pt x="153" y="97"/>
                      <a:pt x="250" y="97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1" y="134"/>
                      <a:pt x="1" y="268"/>
                    </a:cubicBezTo>
                    <a:cubicBezTo>
                      <a:pt x="1" y="425"/>
                      <a:pt x="116" y="541"/>
                      <a:pt x="250" y="541"/>
                    </a:cubicBezTo>
                    <a:cubicBezTo>
                      <a:pt x="403" y="541"/>
                      <a:pt x="518" y="425"/>
                      <a:pt x="518" y="268"/>
                    </a:cubicBezTo>
                    <a:cubicBezTo>
                      <a:pt x="518" y="134"/>
                      <a:pt x="403" y="0"/>
                      <a:pt x="2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0"/>
              <p:cNvSpPr/>
              <p:nvPr/>
            </p:nvSpPr>
            <p:spPr>
              <a:xfrm>
                <a:off x="6911140" y="1058089"/>
                <a:ext cx="40896" cy="38690"/>
              </a:xfrm>
              <a:custGeom>
                <a:rect b="b" l="l" r="r" t="t"/>
                <a:pathLst>
                  <a:path extrusionOk="0" h="421" w="445">
                    <a:moveTo>
                      <a:pt x="232" y="0"/>
                    </a:moveTo>
                    <a:cubicBezTo>
                      <a:pt x="98" y="0"/>
                      <a:pt x="1" y="93"/>
                      <a:pt x="1" y="208"/>
                    </a:cubicBezTo>
                    <a:cubicBezTo>
                      <a:pt x="1" y="324"/>
                      <a:pt x="98" y="421"/>
                      <a:pt x="232" y="421"/>
                    </a:cubicBezTo>
                    <a:cubicBezTo>
                      <a:pt x="347" y="421"/>
                      <a:pt x="444" y="324"/>
                      <a:pt x="444" y="208"/>
                    </a:cubicBezTo>
                    <a:cubicBezTo>
                      <a:pt x="444" y="93"/>
                      <a:pt x="347" y="0"/>
                      <a:pt x="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0"/>
              <p:cNvSpPr/>
              <p:nvPr/>
            </p:nvSpPr>
            <p:spPr>
              <a:xfrm>
                <a:off x="6907740" y="1052575"/>
                <a:ext cx="47696" cy="49718"/>
              </a:xfrm>
              <a:custGeom>
                <a:rect b="b" l="l" r="r" t="t"/>
                <a:pathLst>
                  <a:path extrusionOk="0" h="541" w="519">
                    <a:moveTo>
                      <a:pt x="269" y="97"/>
                    </a:moveTo>
                    <a:cubicBezTo>
                      <a:pt x="366" y="97"/>
                      <a:pt x="440" y="176"/>
                      <a:pt x="440" y="268"/>
                    </a:cubicBezTo>
                    <a:cubicBezTo>
                      <a:pt x="440" y="365"/>
                      <a:pt x="366" y="444"/>
                      <a:pt x="269" y="444"/>
                    </a:cubicBezTo>
                    <a:cubicBezTo>
                      <a:pt x="172" y="444"/>
                      <a:pt x="93" y="365"/>
                      <a:pt x="93" y="268"/>
                    </a:cubicBezTo>
                    <a:cubicBezTo>
                      <a:pt x="93" y="176"/>
                      <a:pt x="172" y="97"/>
                      <a:pt x="269" y="97"/>
                    </a:cubicBezTo>
                    <a:close/>
                    <a:moveTo>
                      <a:pt x="269" y="0"/>
                    </a:moveTo>
                    <a:cubicBezTo>
                      <a:pt x="116" y="0"/>
                      <a:pt x="1" y="134"/>
                      <a:pt x="1" y="268"/>
                    </a:cubicBezTo>
                    <a:cubicBezTo>
                      <a:pt x="1" y="425"/>
                      <a:pt x="116" y="541"/>
                      <a:pt x="269" y="541"/>
                    </a:cubicBezTo>
                    <a:cubicBezTo>
                      <a:pt x="403" y="541"/>
                      <a:pt x="518" y="425"/>
                      <a:pt x="518" y="268"/>
                    </a:cubicBezTo>
                    <a:cubicBezTo>
                      <a:pt x="518" y="134"/>
                      <a:pt x="403" y="0"/>
                      <a:pt x="2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0"/>
              <p:cNvSpPr/>
              <p:nvPr/>
            </p:nvSpPr>
            <p:spPr>
              <a:xfrm>
                <a:off x="6960859" y="1058089"/>
                <a:ext cx="38690" cy="38690"/>
              </a:xfrm>
              <a:custGeom>
                <a:rect b="b" l="l" r="r" t="t"/>
                <a:pathLst>
                  <a:path extrusionOk="0" h="421" w="421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21"/>
                      <a:pt x="208" y="421"/>
                    </a:cubicBezTo>
                    <a:cubicBezTo>
                      <a:pt x="324" y="421"/>
                      <a:pt x="421" y="324"/>
                      <a:pt x="421" y="208"/>
                    </a:cubicBezTo>
                    <a:cubicBezTo>
                      <a:pt x="421" y="93"/>
                      <a:pt x="32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0"/>
              <p:cNvSpPr/>
              <p:nvPr/>
            </p:nvSpPr>
            <p:spPr>
              <a:xfrm>
                <a:off x="6955345" y="1052575"/>
                <a:ext cx="49718" cy="49718"/>
              </a:xfrm>
              <a:custGeom>
                <a:rect b="b" l="l" r="r" t="t"/>
                <a:pathLst>
                  <a:path extrusionOk="0" h="541" w="541">
                    <a:moveTo>
                      <a:pt x="268" y="97"/>
                    </a:moveTo>
                    <a:cubicBezTo>
                      <a:pt x="365" y="97"/>
                      <a:pt x="444" y="176"/>
                      <a:pt x="444" y="268"/>
                    </a:cubicBezTo>
                    <a:cubicBezTo>
                      <a:pt x="444" y="365"/>
                      <a:pt x="365" y="444"/>
                      <a:pt x="268" y="444"/>
                    </a:cubicBezTo>
                    <a:cubicBezTo>
                      <a:pt x="176" y="444"/>
                      <a:pt x="97" y="365"/>
                      <a:pt x="97" y="268"/>
                    </a:cubicBezTo>
                    <a:cubicBezTo>
                      <a:pt x="97" y="176"/>
                      <a:pt x="176" y="97"/>
                      <a:pt x="268" y="97"/>
                    </a:cubicBezTo>
                    <a:close/>
                    <a:moveTo>
                      <a:pt x="268" y="0"/>
                    </a:moveTo>
                    <a:cubicBezTo>
                      <a:pt x="134" y="0"/>
                      <a:pt x="0" y="134"/>
                      <a:pt x="0" y="268"/>
                    </a:cubicBezTo>
                    <a:cubicBezTo>
                      <a:pt x="0" y="425"/>
                      <a:pt x="134" y="541"/>
                      <a:pt x="268" y="541"/>
                    </a:cubicBezTo>
                    <a:cubicBezTo>
                      <a:pt x="425" y="541"/>
                      <a:pt x="541" y="425"/>
                      <a:pt x="541" y="268"/>
                    </a:cubicBezTo>
                    <a:cubicBezTo>
                      <a:pt x="541" y="134"/>
                      <a:pt x="425" y="0"/>
                      <a:pt x="26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5607064" y="1134092"/>
                <a:ext cx="743195" cy="590733"/>
              </a:xfrm>
              <a:custGeom>
                <a:rect b="b" l="l" r="r" t="t"/>
                <a:pathLst>
                  <a:path extrusionOk="0" h="6428" w="8087">
                    <a:moveTo>
                      <a:pt x="195" y="0"/>
                    </a:moveTo>
                    <a:cubicBezTo>
                      <a:pt x="79" y="0"/>
                      <a:pt x="1" y="97"/>
                      <a:pt x="1" y="190"/>
                    </a:cubicBezTo>
                    <a:lnTo>
                      <a:pt x="1" y="6238"/>
                    </a:lnTo>
                    <a:cubicBezTo>
                      <a:pt x="1" y="6354"/>
                      <a:pt x="79" y="6428"/>
                      <a:pt x="195" y="6428"/>
                    </a:cubicBezTo>
                    <a:lnTo>
                      <a:pt x="7893" y="6428"/>
                    </a:lnTo>
                    <a:cubicBezTo>
                      <a:pt x="8008" y="6428"/>
                      <a:pt x="8087" y="6354"/>
                      <a:pt x="8087" y="6238"/>
                    </a:cubicBezTo>
                    <a:lnTo>
                      <a:pt x="8087" y="190"/>
                    </a:lnTo>
                    <a:cubicBezTo>
                      <a:pt x="8087" y="97"/>
                      <a:pt x="8008" y="0"/>
                      <a:pt x="78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0"/>
              <p:cNvSpPr/>
              <p:nvPr/>
            </p:nvSpPr>
            <p:spPr>
              <a:xfrm>
                <a:off x="5603664" y="1130232"/>
                <a:ext cx="749996" cy="598453"/>
              </a:xfrm>
              <a:custGeom>
                <a:rect b="b" l="l" r="r" t="t"/>
                <a:pathLst>
                  <a:path extrusionOk="0" h="6512" w="8161">
                    <a:moveTo>
                      <a:pt x="7930" y="98"/>
                    </a:moveTo>
                    <a:cubicBezTo>
                      <a:pt x="8027" y="98"/>
                      <a:pt x="8087" y="158"/>
                      <a:pt x="8087" y="232"/>
                    </a:cubicBezTo>
                    <a:lnTo>
                      <a:pt x="8087" y="6280"/>
                    </a:lnTo>
                    <a:cubicBezTo>
                      <a:pt x="8087" y="6377"/>
                      <a:pt x="8027" y="6433"/>
                      <a:pt x="7930" y="6433"/>
                    </a:cubicBezTo>
                    <a:lnTo>
                      <a:pt x="232" y="6433"/>
                    </a:lnTo>
                    <a:cubicBezTo>
                      <a:pt x="153" y="6433"/>
                      <a:pt x="75" y="6377"/>
                      <a:pt x="75" y="6280"/>
                    </a:cubicBezTo>
                    <a:lnTo>
                      <a:pt x="75" y="232"/>
                    </a:lnTo>
                    <a:cubicBezTo>
                      <a:pt x="75" y="158"/>
                      <a:pt x="153" y="98"/>
                      <a:pt x="232" y="98"/>
                    </a:cubicBezTo>
                    <a:close/>
                    <a:moveTo>
                      <a:pt x="232" y="1"/>
                    </a:moveTo>
                    <a:cubicBezTo>
                      <a:pt x="98" y="1"/>
                      <a:pt x="1" y="98"/>
                      <a:pt x="1" y="232"/>
                    </a:cubicBezTo>
                    <a:lnTo>
                      <a:pt x="1" y="6280"/>
                    </a:lnTo>
                    <a:cubicBezTo>
                      <a:pt x="1" y="6414"/>
                      <a:pt x="98" y="6511"/>
                      <a:pt x="232" y="6511"/>
                    </a:cubicBezTo>
                    <a:lnTo>
                      <a:pt x="7930" y="6511"/>
                    </a:lnTo>
                    <a:cubicBezTo>
                      <a:pt x="8068" y="6511"/>
                      <a:pt x="8161" y="6414"/>
                      <a:pt x="8161" y="6280"/>
                    </a:cubicBezTo>
                    <a:lnTo>
                      <a:pt x="8161" y="232"/>
                    </a:lnTo>
                    <a:cubicBezTo>
                      <a:pt x="8161" y="98"/>
                      <a:pt x="8068" y="1"/>
                      <a:pt x="793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0"/>
              <p:cNvSpPr/>
              <p:nvPr/>
            </p:nvSpPr>
            <p:spPr>
              <a:xfrm>
                <a:off x="5787558" y="1243638"/>
                <a:ext cx="327440" cy="327440"/>
              </a:xfrm>
              <a:custGeom>
                <a:rect b="b" l="l" r="r" t="t"/>
                <a:pathLst>
                  <a:path extrusionOk="0" h="3563" w="3563">
                    <a:moveTo>
                      <a:pt x="1770" y="0"/>
                    </a:moveTo>
                    <a:cubicBezTo>
                      <a:pt x="791" y="0"/>
                      <a:pt x="0" y="791"/>
                      <a:pt x="0" y="1793"/>
                    </a:cubicBezTo>
                    <a:cubicBezTo>
                      <a:pt x="0" y="2773"/>
                      <a:pt x="791" y="3563"/>
                      <a:pt x="1770" y="3563"/>
                    </a:cubicBezTo>
                    <a:cubicBezTo>
                      <a:pt x="2773" y="3563"/>
                      <a:pt x="3563" y="2773"/>
                      <a:pt x="3563" y="1793"/>
                    </a:cubicBezTo>
                    <a:cubicBezTo>
                      <a:pt x="3563" y="791"/>
                      <a:pt x="2773" y="0"/>
                      <a:pt x="17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0"/>
              <p:cNvSpPr/>
              <p:nvPr/>
            </p:nvSpPr>
            <p:spPr>
              <a:xfrm>
                <a:off x="5784157" y="1240237"/>
                <a:ext cx="334240" cy="334240"/>
              </a:xfrm>
              <a:custGeom>
                <a:rect b="b" l="l" r="r" t="t"/>
                <a:pathLst>
                  <a:path extrusionOk="0" h="3637" w="3637">
                    <a:moveTo>
                      <a:pt x="1807" y="74"/>
                    </a:moveTo>
                    <a:cubicBezTo>
                      <a:pt x="2773" y="74"/>
                      <a:pt x="3563" y="865"/>
                      <a:pt x="3563" y="1830"/>
                    </a:cubicBezTo>
                    <a:cubicBezTo>
                      <a:pt x="3563" y="2773"/>
                      <a:pt x="2773" y="3563"/>
                      <a:pt x="1807" y="3563"/>
                    </a:cubicBezTo>
                    <a:cubicBezTo>
                      <a:pt x="865" y="3563"/>
                      <a:pt x="74" y="2773"/>
                      <a:pt x="74" y="1830"/>
                    </a:cubicBezTo>
                    <a:cubicBezTo>
                      <a:pt x="74" y="865"/>
                      <a:pt x="865" y="74"/>
                      <a:pt x="1807" y="74"/>
                    </a:cubicBezTo>
                    <a:close/>
                    <a:moveTo>
                      <a:pt x="1807" y="1"/>
                    </a:moveTo>
                    <a:cubicBezTo>
                      <a:pt x="809" y="1"/>
                      <a:pt x="1" y="809"/>
                      <a:pt x="1" y="1830"/>
                    </a:cubicBezTo>
                    <a:cubicBezTo>
                      <a:pt x="1" y="2828"/>
                      <a:pt x="809" y="3637"/>
                      <a:pt x="1807" y="3637"/>
                    </a:cubicBezTo>
                    <a:cubicBezTo>
                      <a:pt x="2828" y="3637"/>
                      <a:pt x="3637" y="2828"/>
                      <a:pt x="3637" y="1830"/>
                    </a:cubicBezTo>
                    <a:cubicBezTo>
                      <a:pt x="3637" y="809"/>
                      <a:pt x="2828" y="1"/>
                      <a:pt x="18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0"/>
              <p:cNvSpPr/>
              <p:nvPr/>
            </p:nvSpPr>
            <p:spPr>
              <a:xfrm>
                <a:off x="5920447" y="1339215"/>
                <a:ext cx="114783" cy="134633"/>
              </a:xfrm>
              <a:custGeom>
                <a:rect b="b" l="l" r="r" t="t"/>
                <a:pathLst>
                  <a:path extrusionOk="0" h="1465" w="1249">
                    <a:moveTo>
                      <a:pt x="1" y="0"/>
                    </a:moveTo>
                    <a:lnTo>
                      <a:pt x="1" y="1465"/>
                    </a:lnTo>
                    <a:lnTo>
                      <a:pt x="1248" y="6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0"/>
              <p:cNvSpPr/>
              <p:nvPr/>
            </p:nvSpPr>
            <p:spPr>
              <a:xfrm>
                <a:off x="5916679" y="1335815"/>
                <a:ext cx="120665" cy="141434"/>
              </a:xfrm>
              <a:custGeom>
                <a:rect b="b" l="l" r="r" t="t"/>
                <a:pathLst>
                  <a:path extrusionOk="0" h="1539" w="1313">
                    <a:moveTo>
                      <a:pt x="79" y="97"/>
                    </a:moveTo>
                    <a:lnTo>
                      <a:pt x="1197" y="712"/>
                    </a:lnTo>
                    <a:lnTo>
                      <a:pt x="79" y="1423"/>
                    </a:lnTo>
                    <a:lnTo>
                      <a:pt x="79" y="97"/>
                    </a:lnTo>
                    <a:close/>
                    <a:moveTo>
                      <a:pt x="60" y="0"/>
                    </a:moveTo>
                    <a:lnTo>
                      <a:pt x="0" y="37"/>
                    </a:lnTo>
                    <a:lnTo>
                      <a:pt x="0" y="1502"/>
                    </a:lnTo>
                    <a:lnTo>
                      <a:pt x="60" y="1539"/>
                    </a:lnTo>
                    <a:lnTo>
                      <a:pt x="1312" y="749"/>
                    </a:lnTo>
                    <a:lnTo>
                      <a:pt x="1312" y="675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0"/>
              <p:cNvSpPr/>
              <p:nvPr/>
            </p:nvSpPr>
            <p:spPr>
              <a:xfrm>
                <a:off x="6622847" y="1179950"/>
                <a:ext cx="414101" cy="580532"/>
              </a:xfrm>
              <a:custGeom>
                <a:rect b="b" l="l" r="r" t="t"/>
                <a:pathLst>
                  <a:path extrusionOk="0" h="6317" w="4506">
                    <a:moveTo>
                      <a:pt x="190" y="0"/>
                    </a:moveTo>
                    <a:cubicBezTo>
                      <a:pt x="74" y="0"/>
                      <a:pt x="0" y="79"/>
                      <a:pt x="0" y="194"/>
                    </a:cubicBezTo>
                    <a:lnTo>
                      <a:pt x="0" y="6123"/>
                    </a:lnTo>
                    <a:cubicBezTo>
                      <a:pt x="0" y="6220"/>
                      <a:pt x="74" y="6317"/>
                      <a:pt x="190" y="6317"/>
                    </a:cubicBezTo>
                    <a:lnTo>
                      <a:pt x="4330" y="6317"/>
                    </a:lnTo>
                    <a:cubicBezTo>
                      <a:pt x="4427" y="6317"/>
                      <a:pt x="4505" y="6220"/>
                      <a:pt x="4505" y="6123"/>
                    </a:cubicBezTo>
                    <a:lnTo>
                      <a:pt x="4505" y="194"/>
                    </a:lnTo>
                    <a:cubicBezTo>
                      <a:pt x="4505" y="79"/>
                      <a:pt x="4427" y="0"/>
                      <a:pt x="4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0"/>
              <p:cNvSpPr/>
              <p:nvPr/>
            </p:nvSpPr>
            <p:spPr>
              <a:xfrm>
                <a:off x="6618987" y="1176550"/>
                <a:ext cx="421362" cy="587333"/>
              </a:xfrm>
              <a:custGeom>
                <a:rect b="b" l="l" r="r" t="t"/>
                <a:pathLst>
                  <a:path extrusionOk="0" h="6391" w="4585">
                    <a:moveTo>
                      <a:pt x="4372" y="74"/>
                    </a:moveTo>
                    <a:cubicBezTo>
                      <a:pt x="4450" y="74"/>
                      <a:pt x="4506" y="153"/>
                      <a:pt x="4506" y="231"/>
                    </a:cubicBezTo>
                    <a:lnTo>
                      <a:pt x="4506" y="6160"/>
                    </a:lnTo>
                    <a:cubicBezTo>
                      <a:pt x="4506" y="6238"/>
                      <a:pt x="4450" y="6294"/>
                      <a:pt x="4372" y="6294"/>
                    </a:cubicBezTo>
                    <a:lnTo>
                      <a:pt x="232" y="6294"/>
                    </a:lnTo>
                    <a:cubicBezTo>
                      <a:pt x="158" y="6294"/>
                      <a:pt x="79" y="6238"/>
                      <a:pt x="79" y="6160"/>
                    </a:cubicBezTo>
                    <a:lnTo>
                      <a:pt x="79" y="231"/>
                    </a:lnTo>
                    <a:cubicBezTo>
                      <a:pt x="79" y="153"/>
                      <a:pt x="158" y="74"/>
                      <a:pt x="232" y="74"/>
                    </a:cubicBezTo>
                    <a:close/>
                    <a:moveTo>
                      <a:pt x="232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160"/>
                    </a:lnTo>
                    <a:cubicBezTo>
                      <a:pt x="1" y="6294"/>
                      <a:pt x="98" y="6391"/>
                      <a:pt x="232" y="6391"/>
                    </a:cubicBezTo>
                    <a:lnTo>
                      <a:pt x="4372" y="6391"/>
                    </a:lnTo>
                    <a:cubicBezTo>
                      <a:pt x="4487" y="6391"/>
                      <a:pt x="4584" y="6294"/>
                      <a:pt x="4584" y="6160"/>
                    </a:cubicBezTo>
                    <a:lnTo>
                      <a:pt x="4584" y="231"/>
                    </a:lnTo>
                    <a:cubicBezTo>
                      <a:pt x="4584" y="97"/>
                      <a:pt x="4487" y="0"/>
                      <a:pt x="4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0"/>
              <p:cNvSpPr/>
              <p:nvPr/>
            </p:nvSpPr>
            <p:spPr>
              <a:xfrm>
                <a:off x="6652990" y="1208348"/>
                <a:ext cx="352069" cy="33635"/>
              </a:xfrm>
              <a:custGeom>
                <a:rect b="b" l="l" r="r" t="t"/>
                <a:pathLst>
                  <a:path extrusionOk="0" h="366" w="3831">
                    <a:moveTo>
                      <a:pt x="190" y="1"/>
                    </a:moveTo>
                    <a:cubicBezTo>
                      <a:pt x="93" y="1"/>
                      <a:pt x="0" y="75"/>
                      <a:pt x="0" y="190"/>
                    </a:cubicBezTo>
                    <a:cubicBezTo>
                      <a:pt x="0" y="287"/>
                      <a:pt x="93" y="366"/>
                      <a:pt x="190" y="366"/>
                    </a:cubicBezTo>
                    <a:lnTo>
                      <a:pt x="3637" y="366"/>
                    </a:lnTo>
                    <a:cubicBezTo>
                      <a:pt x="3752" y="366"/>
                      <a:pt x="3831" y="287"/>
                      <a:pt x="3831" y="190"/>
                    </a:cubicBezTo>
                    <a:cubicBezTo>
                      <a:pt x="3831" y="75"/>
                      <a:pt x="3752" y="1"/>
                      <a:pt x="3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6649130" y="1204580"/>
                <a:ext cx="359329" cy="42550"/>
              </a:xfrm>
              <a:custGeom>
                <a:rect b="b" l="l" r="r" t="t"/>
                <a:pathLst>
                  <a:path extrusionOk="0" h="463" w="3910">
                    <a:moveTo>
                      <a:pt x="3679" y="79"/>
                    </a:moveTo>
                    <a:cubicBezTo>
                      <a:pt x="3776" y="79"/>
                      <a:pt x="3831" y="139"/>
                      <a:pt x="3831" y="231"/>
                    </a:cubicBezTo>
                    <a:cubicBezTo>
                      <a:pt x="3831" y="310"/>
                      <a:pt x="3776" y="370"/>
                      <a:pt x="3679" y="370"/>
                    </a:cubicBezTo>
                    <a:lnTo>
                      <a:pt x="232" y="370"/>
                    </a:lnTo>
                    <a:cubicBezTo>
                      <a:pt x="158" y="370"/>
                      <a:pt x="98" y="310"/>
                      <a:pt x="98" y="231"/>
                    </a:cubicBezTo>
                    <a:cubicBezTo>
                      <a:pt x="98" y="139"/>
                      <a:pt x="158" y="79"/>
                      <a:pt x="232" y="79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97"/>
                      <a:pt x="1" y="231"/>
                    </a:cubicBezTo>
                    <a:cubicBezTo>
                      <a:pt x="1" y="347"/>
                      <a:pt x="116" y="462"/>
                      <a:pt x="232" y="462"/>
                    </a:cubicBezTo>
                    <a:lnTo>
                      <a:pt x="3679" y="462"/>
                    </a:lnTo>
                    <a:cubicBezTo>
                      <a:pt x="3813" y="462"/>
                      <a:pt x="3910" y="347"/>
                      <a:pt x="3910" y="231"/>
                    </a:cubicBezTo>
                    <a:cubicBezTo>
                      <a:pt x="3910" y="97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6652990" y="1281042"/>
                <a:ext cx="352069" cy="33635"/>
              </a:xfrm>
              <a:custGeom>
                <a:rect b="b" l="l" r="r" t="t"/>
                <a:pathLst>
                  <a:path extrusionOk="0" h="366" w="3831">
                    <a:moveTo>
                      <a:pt x="190" y="0"/>
                    </a:moveTo>
                    <a:cubicBezTo>
                      <a:pt x="93" y="0"/>
                      <a:pt x="0" y="74"/>
                      <a:pt x="0" y="171"/>
                    </a:cubicBezTo>
                    <a:lnTo>
                      <a:pt x="0" y="190"/>
                    </a:lnTo>
                    <a:cubicBezTo>
                      <a:pt x="0" y="287"/>
                      <a:pt x="93" y="365"/>
                      <a:pt x="190" y="365"/>
                    </a:cubicBezTo>
                    <a:lnTo>
                      <a:pt x="3637" y="365"/>
                    </a:lnTo>
                    <a:cubicBezTo>
                      <a:pt x="3752" y="365"/>
                      <a:pt x="3831" y="287"/>
                      <a:pt x="3831" y="190"/>
                    </a:cubicBezTo>
                    <a:lnTo>
                      <a:pt x="3831" y="171"/>
                    </a:lnTo>
                    <a:cubicBezTo>
                      <a:pt x="3831" y="74"/>
                      <a:pt x="3752" y="0"/>
                      <a:pt x="36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0"/>
              <p:cNvSpPr/>
              <p:nvPr/>
            </p:nvSpPr>
            <p:spPr>
              <a:xfrm>
                <a:off x="6649130" y="1275528"/>
                <a:ext cx="359329" cy="44204"/>
              </a:xfrm>
              <a:custGeom>
                <a:rect b="b" l="l" r="r" t="t"/>
                <a:pathLst>
                  <a:path extrusionOk="0" h="481" w="3910">
                    <a:moveTo>
                      <a:pt x="3679" y="97"/>
                    </a:moveTo>
                    <a:cubicBezTo>
                      <a:pt x="3776" y="97"/>
                      <a:pt x="3831" y="152"/>
                      <a:pt x="3831" y="231"/>
                    </a:cubicBezTo>
                    <a:lnTo>
                      <a:pt x="3831" y="250"/>
                    </a:lnTo>
                    <a:cubicBezTo>
                      <a:pt x="3831" y="328"/>
                      <a:pt x="3776" y="384"/>
                      <a:pt x="3679" y="384"/>
                    </a:cubicBezTo>
                    <a:lnTo>
                      <a:pt x="232" y="384"/>
                    </a:lnTo>
                    <a:cubicBezTo>
                      <a:pt x="158" y="384"/>
                      <a:pt x="98" y="328"/>
                      <a:pt x="98" y="250"/>
                    </a:cubicBezTo>
                    <a:lnTo>
                      <a:pt x="98" y="231"/>
                    </a:lnTo>
                    <a:cubicBezTo>
                      <a:pt x="98" y="152"/>
                      <a:pt x="158" y="97"/>
                      <a:pt x="232" y="97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116"/>
                      <a:pt x="1" y="231"/>
                    </a:cubicBezTo>
                    <a:lnTo>
                      <a:pt x="1" y="250"/>
                    </a:lnTo>
                    <a:cubicBezTo>
                      <a:pt x="1" y="365"/>
                      <a:pt x="116" y="481"/>
                      <a:pt x="232" y="481"/>
                    </a:cubicBezTo>
                    <a:lnTo>
                      <a:pt x="3679" y="481"/>
                    </a:lnTo>
                    <a:cubicBezTo>
                      <a:pt x="3813" y="481"/>
                      <a:pt x="3910" y="365"/>
                      <a:pt x="3910" y="250"/>
                    </a:cubicBezTo>
                    <a:lnTo>
                      <a:pt x="3910" y="231"/>
                    </a:lnTo>
                    <a:cubicBezTo>
                      <a:pt x="3910" y="116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6652990" y="1335815"/>
                <a:ext cx="352069" cy="35290"/>
              </a:xfrm>
              <a:custGeom>
                <a:rect b="b" l="l" r="r" t="t"/>
                <a:pathLst>
                  <a:path extrusionOk="0" h="384" w="3831">
                    <a:moveTo>
                      <a:pt x="190" y="0"/>
                    </a:moveTo>
                    <a:cubicBezTo>
                      <a:pt x="93" y="0"/>
                      <a:pt x="0" y="74"/>
                      <a:pt x="0" y="190"/>
                    </a:cubicBezTo>
                    <a:cubicBezTo>
                      <a:pt x="0" y="287"/>
                      <a:pt x="93" y="384"/>
                      <a:pt x="190" y="384"/>
                    </a:cubicBezTo>
                    <a:lnTo>
                      <a:pt x="3637" y="384"/>
                    </a:lnTo>
                    <a:cubicBezTo>
                      <a:pt x="3752" y="384"/>
                      <a:pt x="3831" y="287"/>
                      <a:pt x="3831" y="190"/>
                    </a:cubicBezTo>
                    <a:cubicBezTo>
                      <a:pt x="3831" y="74"/>
                      <a:pt x="3752" y="0"/>
                      <a:pt x="36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6649130" y="1331955"/>
                <a:ext cx="359329" cy="42550"/>
              </a:xfrm>
              <a:custGeom>
                <a:rect b="b" l="l" r="r" t="t"/>
                <a:pathLst>
                  <a:path extrusionOk="0" h="463" w="3910">
                    <a:moveTo>
                      <a:pt x="3679" y="79"/>
                    </a:moveTo>
                    <a:cubicBezTo>
                      <a:pt x="3776" y="79"/>
                      <a:pt x="3831" y="158"/>
                      <a:pt x="3831" y="232"/>
                    </a:cubicBezTo>
                    <a:cubicBezTo>
                      <a:pt x="3831" y="310"/>
                      <a:pt x="3776" y="370"/>
                      <a:pt x="3679" y="370"/>
                    </a:cubicBezTo>
                    <a:lnTo>
                      <a:pt x="232" y="370"/>
                    </a:lnTo>
                    <a:cubicBezTo>
                      <a:pt x="158" y="370"/>
                      <a:pt x="98" y="310"/>
                      <a:pt x="98" y="232"/>
                    </a:cubicBezTo>
                    <a:cubicBezTo>
                      <a:pt x="98" y="158"/>
                      <a:pt x="158" y="79"/>
                      <a:pt x="232" y="79"/>
                    </a:cubicBezTo>
                    <a:close/>
                    <a:moveTo>
                      <a:pt x="232" y="1"/>
                    </a:moveTo>
                    <a:cubicBezTo>
                      <a:pt x="116" y="1"/>
                      <a:pt x="1" y="98"/>
                      <a:pt x="1" y="232"/>
                    </a:cubicBezTo>
                    <a:cubicBezTo>
                      <a:pt x="1" y="347"/>
                      <a:pt x="116" y="463"/>
                      <a:pt x="232" y="463"/>
                    </a:cubicBezTo>
                    <a:lnTo>
                      <a:pt x="3679" y="463"/>
                    </a:lnTo>
                    <a:cubicBezTo>
                      <a:pt x="3813" y="463"/>
                      <a:pt x="3910" y="347"/>
                      <a:pt x="3910" y="232"/>
                    </a:cubicBezTo>
                    <a:cubicBezTo>
                      <a:pt x="3910" y="98"/>
                      <a:pt x="3813" y="1"/>
                      <a:pt x="367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0"/>
              <p:cNvSpPr/>
              <p:nvPr/>
            </p:nvSpPr>
            <p:spPr>
              <a:xfrm>
                <a:off x="6652990" y="1402903"/>
                <a:ext cx="352069" cy="35290"/>
              </a:xfrm>
              <a:custGeom>
                <a:rect b="b" l="l" r="r" t="t"/>
                <a:pathLst>
                  <a:path extrusionOk="0" h="384" w="3831">
                    <a:moveTo>
                      <a:pt x="190" y="0"/>
                    </a:moveTo>
                    <a:cubicBezTo>
                      <a:pt x="93" y="0"/>
                      <a:pt x="0" y="79"/>
                      <a:pt x="0" y="194"/>
                    </a:cubicBezTo>
                    <a:cubicBezTo>
                      <a:pt x="0" y="291"/>
                      <a:pt x="93" y="384"/>
                      <a:pt x="190" y="384"/>
                    </a:cubicBezTo>
                    <a:lnTo>
                      <a:pt x="3637" y="384"/>
                    </a:lnTo>
                    <a:cubicBezTo>
                      <a:pt x="3752" y="384"/>
                      <a:pt x="3831" y="291"/>
                      <a:pt x="3831" y="194"/>
                    </a:cubicBezTo>
                    <a:cubicBezTo>
                      <a:pt x="3831" y="79"/>
                      <a:pt x="3752" y="0"/>
                      <a:pt x="36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0"/>
              <p:cNvSpPr/>
              <p:nvPr/>
            </p:nvSpPr>
            <p:spPr>
              <a:xfrm>
                <a:off x="6649130" y="1399502"/>
                <a:ext cx="359329" cy="42550"/>
              </a:xfrm>
              <a:custGeom>
                <a:rect b="b" l="l" r="r" t="t"/>
                <a:pathLst>
                  <a:path extrusionOk="0" h="463" w="3910">
                    <a:moveTo>
                      <a:pt x="3679" y="74"/>
                    </a:moveTo>
                    <a:cubicBezTo>
                      <a:pt x="3776" y="74"/>
                      <a:pt x="3831" y="153"/>
                      <a:pt x="3831" y="231"/>
                    </a:cubicBezTo>
                    <a:cubicBezTo>
                      <a:pt x="3831" y="305"/>
                      <a:pt x="3776" y="365"/>
                      <a:pt x="3679" y="365"/>
                    </a:cubicBezTo>
                    <a:lnTo>
                      <a:pt x="232" y="365"/>
                    </a:lnTo>
                    <a:cubicBezTo>
                      <a:pt x="158" y="365"/>
                      <a:pt x="98" y="305"/>
                      <a:pt x="98" y="231"/>
                    </a:cubicBezTo>
                    <a:cubicBezTo>
                      <a:pt x="98" y="153"/>
                      <a:pt x="158" y="74"/>
                      <a:pt x="232" y="74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97"/>
                      <a:pt x="1" y="231"/>
                    </a:cubicBezTo>
                    <a:cubicBezTo>
                      <a:pt x="1" y="365"/>
                      <a:pt x="116" y="462"/>
                      <a:pt x="232" y="462"/>
                    </a:cubicBezTo>
                    <a:lnTo>
                      <a:pt x="3679" y="462"/>
                    </a:lnTo>
                    <a:cubicBezTo>
                      <a:pt x="3813" y="462"/>
                      <a:pt x="3910" y="365"/>
                      <a:pt x="3910" y="231"/>
                    </a:cubicBezTo>
                    <a:cubicBezTo>
                      <a:pt x="3910" y="97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0"/>
              <p:cNvSpPr/>
              <p:nvPr/>
            </p:nvSpPr>
            <p:spPr>
              <a:xfrm>
                <a:off x="6652990" y="1482673"/>
                <a:ext cx="352069" cy="33635"/>
              </a:xfrm>
              <a:custGeom>
                <a:rect b="b" l="l" r="r" t="t"/>
                <a:pathLst>
                  <a:path extrusionOk="0" h="366" w="3831">
                    <a:moveTo>
                      <a:pt x="190" y="1"/>
                    </a:moveTo>
                    <a:cubicBezTo>
                      <a:pt x="93" y="1"/>
                      <a:pt x="0" y="75"/>
                      <a:pt x="0" y="172"/>
                    </a:cubicBezTo>
                    <a:lnTo>
                      <a:pt x="0" y="190"/>
                    </a:lnTo>
                    <a:cubicBezTo>
                      <a:pt x="0" y="287"/>
                      <a:pt x="93" y="366"/>
                      <a:pt x="190" y="366"/>
                    </a:cubicBezTo>
                    <a:lnTo>
                      <a:pt x="3637" y="366"/>
                    </a:lnTo>
                    <a:cubicBezTo>
                      <a:pt x="3752" y="366"/>
                      <a:pt x="3831" y="287"/>
                      <a:pt x="3831" y="190"/>
                    </a:cubicBezTo>
                    <a:lnTo>
                      <a:pt x="3831" y="172"/>
                    </a:lnTo>
                    <a:cubicBezTo>
                      <a:pt x="3831" y="75"/>
                      <a:pt x="3752" y="1"/>
                      <a:pt x="3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0"/>
              <p:cNvSpPr/>
              <p:nvPr/>
            </p:nvSpPr>
            <p:spPr>
              <a:xfrm>
                <a:off x="6649130" y="1477159"/>
                <a:ext cx="359329" cy="44296"/>
              </a:xfrm>
              <a:custGeom>
                <a:rect b="b" l="l" r="r" t="t"/>
                <a:pathLst>
                  <a:path extrusionOk="0" h="482" w="3910">
                    <a:moveTo>
                      <a:pt x="3679" y="98"/>
                    </a:moveTo>
                    <a:cubicBezTo>
                      <a:pt x="3776" y="98"/>
                      <a:pt x="3831" y="153"/>
                      <a:pt x="3831" y="232"/>
                    </a:cubicBezTo>
                    <a:lnTo>
                      <a:pt x="3831" y="250"/>
                    </a:lnTo>
                    <a:cubicBezTo>
                      <a:pt x="3831" y="329"/>
                      <a:pt x="3776" y="384"/>
                      <a:pt x="3679" y="384"/>
                    </a:cubicBezTo>
                    <a:lnTo>
                      <a:pt x="232" y="384"/>
                    </a:lnTo>
                    <a:cubicBezTo>
                      <a:pt x="158" y="384"/>
                      <a:pt x="98" y="329"/>
                      <a:pt x="98" y="250"/>
                    </a:cubicBezTo>
                    <a:lnTo>
                      <a:pt x="98" y="232"/>
                    </a:lnTo>
                    <a:cubicBezTo>
                      <a:pt x="98" y="153"/>
                      <a:pt x="158" y="98"/>
                      <a:pt x="232" y="98"/>
                    </a:cubicBezTo>
                    <a:close/>
                    <a:moveTo>
                      <a:pt x="232" y="1"/>
                    </a:moveTo>
                    <a:cubicBezTo>
                      <a:pt x="116" y="1"/>
                      <a:pt x="1" y="116"/>
                      <a:pt x="1" y="232"/>
                    </a:cubicBezTo>
                    <a:lnTo>
                      <a:pt x="1" y="250"/>
                    </a:lnTo>
                    <a:cubicBezTo>
                      <a:pt x="1" y="366"/>
                      <a:pt x="116" y="481"/>
                      <a:pt x="232" y="481"/>
                    </a:cubicBezTo>
                    <a:lnTo>
                      <a:pt x="3679" y="481"/>
                    </a:lnTo>
                    <a:cubicBezTo>
                      <a:pt x="3813" y="481"/>
                      <a:pt x="3910" y="366"/>
                      <a:pt x="3910" y="250"/>
                    </a:cubicBezTo>
                    <a:lnTo>
                      <a:pt x="3910" y="232"/>
                    </a:lnTo>
                    <a:cubicBezTo>
                      <a:pt x="3910" y="116"/>
                      <a:pt x="3813" y="1"/>
                      <a:pt x="367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6652990" y="1546360"/>
                <a:ext cx="352069" cy="35382"/>
              </a:xfrm>
              <a:custGeom>
                <a:rect b="b" l="l" r="r" t="t"/>
                <a:pathLst>
                  <a:path extrusionOk="0" h="385" w="3831">
                    <a:moveTo>
                      <a:pt x="190" y="1"/>
                    </a:moveTo>
                    <a:cubicBezTo>
                      <a:pt x="93" y="1"/>
                      <a:pt x="0" y="75"/>
                      <a:pt x="0" y="190"/>
                    </a:cubicBezTo>
                    <a:cubicBezTo>
                      <a:pt x="0" y="287"/>
                      <a:pt x="93" y="384"/>
                      <a:pt x="190" y="384"/>
                    </a:cubicBezTo>
                    <a:lnTo>
                      <a:pt x="3637" y="384"/>
                    </a:lnTo>
                    <a:cubicBezTo>
                      <a:pt x="3752" y="384"/>
                      <a:pt x="3831" y="287"/>
                      <a:pt x="3831" y="190"/>
                    </a:cubicBezTo>
                    <a:cubicBezTo>
                      <a:pt x="3831" y="75"/>
                      <a:pt x="3752" y="1"/>
                      <a:pt x="3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6649130" y="1542592"/>
                <a:ext cx="359329" cy="42550"/>
              </a:xfrm>
              <a:custGeom>
                <a:rect b="b" l="l" r="r" t="t"/>
                <a:pathLst>
                  <a:path extrusionOk="0" h="463" w="3910">
                    <a:moveTo>
                      <a:pt x="3679" y="79"/>
                    </a:moveTo>
                    <a:cubicBezTo>
                      <a:pt x="3776" y="79"/>
                      <a:pt x="3831" y="157"/>
                      <a:pt x="3831" y="231"/>
                    </a:cubicBezTo>
                    <a:cubicBezTo>
                      <a:pt x="3831" y="310"/>
                      <a:pt x="3776" y="365"/>
                      <a:pt x="3679" y="365"/>
                    </a:cubicBezTo>
                    <a:lnTo>
                      <a:pt x="232" y="365"/>
                    </a:lnTo>
                    <a:cubicBezTo>
                      <a:pt x="158" y="365"/>
                      <a:pt x="98" y="310"/>
                      <a:pt x="98" y="231"/>
                    </a:cubicBezTo>
                    <a:cubicBezTo>
                      <a:pt x="98" y="157"/>
                      <a:pt x="158" y="79"/>
                      <a:pt x="232" y="79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97"/>
                      <a:pt x="1" y="231"/>
                    </a:cubicBezTo>
                    <a:cubicBezTo>
                      <a:pt x="1" y="365"/>
                      <a:pt x="116" y="462"/>
                      <a:pt x="232" y="462"/>
                    </a:cubicBezTo>
                    <a:lnTo>
                      <a:pt x="3679" y="462"/>
                    </a:lnTo>
                    <a:cubicBezTo>
                      <a:pt x="3813" y="462"/>
                      <a:pt x="3910" y="365"/>
                      <a:pt x="3910" y="231"/>
                    </a:cubicBezTo>
                    <a:cubicBezTo>
                      <a:pt x="3910" y="97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6652990" y="1622455"/>
                <a:ext cx="352069" cy="35290"/>
              </a:xfrm>
              <a:custGeom>
                <a:rect b="b" l="l" r="r" t="t"/>
                <a:pathLst>
                  <a:path extrusionOk="0" h="384" w="3831">
                    <a:moveTo>
                      <a:pt x="190" y="0"/>
                    </a:moveTo>
                    <a:cubicBezTo>
                      <a:pt x="93" y="0"/>
                      <a:pt x="0" y="97"/>
                      <a:pt x="0" y="189"/>
                    </a:cubicBezTo>
                    <a:cubicBezTo>
                      <a:pt x="0" y="305"/>
                      <a:pt x="93" y="384"/>
                      <a:pt x="190" y="384"/>
                    </a:cubicBezTo>
                    <a:lnTo>
                      <a:pt x="3637" y="384"/>
                    </a:lnTo>
                    <a:cubicBezTo>
                      <a:pt x="3752" y="384"/>
                      <a:pt x="3831" y="305"/>
                      <a:pt x="3831" y="189"/>
                    </a:cubicBezTo>
                    <a:cubicBezTo>
                      <a:pt x="3831" y="97"/>
                      <a:pt x="3752" y="0"/>
                      <a:pt x="36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0"/>
              <p:cNvSpPr/>
              <p:nvPr/>
            </p:nvSpPr>
            <p:spPr>
              <a:xfrm>
                <a:off x="6649130" y="1618595"/>
                <a:ext cx="359329" cy="42550"/>
              </a:xfrm>
              <a:custGeom>
                <a:rect b="b" l="l" r="r" t="t"/>
                <a:pathLst>
                  <a:path extrusionOk="0" h="463" w="3910">
                    <a:moveTo>
                      <a:pt x="3679" y="97"/>
                    </a:moveTo>
                    <a:cubicBezTo>
                      <a:pt x="3776" y="97"/>
                      <a:pt x="3831" y="158"/>
                      <a:pt x="3831" y="231"/>
                    </a:cubicBezTo>
                    <a:cubicBezTo>
                      <a:pt x="3831" y="310"/>
                      <a:pt x="3776" y="389"/>
                      <a:pt x="3679" y="389"/>
                    </a:cubicBezTo>
                    <a:lnTo>
                      <a:pt x="232" y="389"/>
                    </a:lnTo>
                    <a:cubicBezTo>
                      <a:pt x="158" y="389"/>
                      <a:pt x="98" y="310"/>
                      <a:pt x="98" y="231"/>
                    </a:cubicBezTo>
                    <a:cubicBezTo>
                      <a:pt x="98" y="158"/>
                      <a:pt x="158" y="97"/>
                      <a:pt x="232" y="97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97"/>
                      <a:pt x="1" y="231"/>
                    </a:cubicBezTo>
                    <a:cubicBezTo>
                      <a:pt x="1" y="370"/>
                      <a:pt x="116" y="462"/>
                      <a:pt x="232" y="462"/>
                    </a:cubicBezTo>
                    <a:lnTo>
                      <a:pt x="3679" y="462"/>
                    </a:lnTo>
                    <a:cubicBezTo>
                      <a:pt x="3813" y="462"/>
                      <a:pt x="3910" y="370"/>
                      <a:pt x="3910" y="231"/>
                    </a:cubicBezTo>
                    <a:cubicBezTo>
                      <a:pt x="3910" y="97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0"/>
              <p:cNvSpPr/>
              <p:nvPr/>
            </p:nvSpPr>
            <p:spPr>
              <a:xfrm>
                <a:off x="6748475" y="1776113"/>
                <a:ext cx="422648" cy="363832"/>
              </a:xfrm>
              <a:custGeom>
                <a:rect b="b" l="l" r="r" t="t"/>
                <a:pathLst>
                  <a:path extrusionOk="0" h="3959" w="4599">
                    <a:moveTo>
                      <a:pt x="768" y="1"/>
                    </a:moveTo>
                    <a:cubicBezTo>
                      <a:pt x="347" y="1"/>
                      <a:pt x="1" y="347"/>
                      <a:pt x="1" y="772"/>
                    </a:cubicBezTo>
                    <a:lnTo>
                      <a:pt x="1" y="2657"/>
                    </a:lnTo>
                    <a:cubicBezTo>
                      <a:pt x="1" y="2852"/>
                      <a:pt x="75" y="3046"/>
                      <a:pt x="190" y="3180"/>
                    </a:cubicBezTo>
                    <a:cubicBezTo>
                      <a:pt x="116" y="3392"/>
                      <a:pt x="1" y="3716"/>
                      <a:pt x="38" y="3854"/>
                    </a:cubicBezTo>
                    <a:cubicBezTo>
                      <a:pt x="58" y="3932"/>
                      <a:pt x="125" y="3959"/>
                      <a:pt x="214" y="3959"/>
                    </a:cubicBezTo>
                    <a:cubicBezTo>
                      <a:pt x="365" y="3959"/>
                      <a:pt x="581" y="3880"/>
                      <a:pt x="749" y="3831"/>
                    </a:cubicBezTo>
                    <a:cubicBezTo>
                      <a:pt x="925" y="3757"/>
                      <a:pt x="1272" y="3563"/>
                      <a:pt x="1479" y="3429"/>
                    </a:cubicBezTo>
                    <a:lnTo>
                      <a:pt x="3813" y="3429"/>
                    </a:lnTo>
                    <a:cubicBezTo>
                      <a:pt x="4252" y="3429"/>
                      <a:pt x="4598" y="3083"/>
                      <a:pt x="4598" y="2657"/>
                    </a:cubicBezTo>
                    <a:lnTo>
                      <a:pt x="4598" y="772"/>
                    </a:lnTo>
                    <a:cubicBezTo>
                      <a:pt x="4598" y="347"/>
                      <a:pt x="4252" y="1"/>
                      <a:pt x="38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0"/>
              <p:cNvSpPr/>
              <p:nvPr/>
            </p:nvSpPr>
            <p:spPr>
              <a:xfrm>
                <a:off x="6744707" y="1771059"/>
                <a:ext cx="430184" cy="372930"/>
              </a:xfrm>
              <a:custGeom>
                <a:rect b="b" l="l" r="r" t="t"/>
                <a:pathLst>
                  <a:path extrusionOk="0" h="4058" w="4681">
                    <a:moveTo>
                      <a:pt x="3854" y="97"/>
                    </a:moveTo>
                    <a:cubicBezTo>
                      <a:pt x="4256" y="97"/>
                      <a:pt x="4584" y="421"/>
                      <a:pt x="4584" y="827"/>
                    </a:cubicBezTo>
                    <a:lnTo>
                      <a:pt x="4584" y="2712"/>
                    </a:lnTo>
                    <a:cubicBezTo>
                      <a:pt x="4584" y="3119"/>
                      <a:pt x="4256" y="3447"/>
                      <a:pt x="3854" y="3447"/>
                    </a:cubicBezTo>
                    <a:lnTo>
                      <a:pt x="1502" y="3447"/>
                    </a:lnTo>
                    <a:cubicBezTo>
                      <a:pt x="1289" y="3581"/>
                      <a:pt x="943" y="3794"/>
                      <a:pt x="772" y="3831"/>
                    </a:cubicBezTo>
                    <a:cubicBezTo>
                      <a:pt x="638" y="3886"/>
                      <a:pt x="481" y="3946"/>
                      <a:pt x="347" y="3965"/>
                    </a:cubicBezTo>
                    <a:lnTo>
                      <a:pt x="194" y="3965"/>
                    </a:lnTo>
                    <a:cubicBezTo>
                      <a:pt x="157" y="3946"/>
                      <a:pt x="134" y="3928"/>
                      <a:pt x="116" y="3886"/>
                    </a:cubicBezTo>
                    <a:cubicBezTo>
                      <a:pt x="116" y="3849"/>
                      <a:pt x="116" y="3734"/>
                      <a:pt x="157" y="3600"/>
                    </a:cubicBezTo>
                    <a:cubicBezTo>
                      <a:pt x="194" y="3484"/>
                      <a:pt x="231" y="3350"/>
                      <a:pt x="273" y="3253"/>
                    </a:cubicBezTo>
                    <a:lnTo>
                      <a:pt x="273" y="3193"/>
                    </a:lnTo>
                    <a:cubicBezTo>
                      <a:pt x="157" y="3078"/>
                      <a:pt x="97" y="2907"/>
                      <a:pt x="97" y="2712"/>
                    </a:cubicBezTo>
                    <a:lnTo>
                      <a:pt x="97" y="827"/>
                    </a:lnTo>
                    <a:cubicBezTo>
                      <a:pt x="97" y="421"/>
                      <a:pt x="407" y="97"/>
                      <a:pt x="809" y="97"/>
                    </a:cubicBezTo>
                    <a:close/>
                    <a:moveTo>
                      <a:pt x="809" y="0"/>
                    </a:moveTo>
                    <a:cubicBezTo>
                      <a:pt x="365" y="0"/>
                      <a:pt x="0" y="365"/>
                      <a:pt x="0" y="827"/>
                    </a:cubicBezTo>
                    <a:lnTo>
                      <a:pt x="0" y="2712"/>
                    </a:lnTo>
                    <a:cubicBezTo>
                      <a:pt x="0" y="2907"/>
                      <a:pt x="79" y="3078"/>
                      <a:pt x="194" y="3235"/>
                    </a:cubicBezTo>
                    <a:cubicBezTo>
                      <a:pt x="157" y="3332"/>
                      <a:pt x="97" y="3466"/>
                      <a:pt x="79" y="3581"/>
                    </a:cubicBezTo>
                    <a:cubicBezTo>
                      <a:pt x="42" y="3715"/>
                      <a:pt x="19" y="3831"/>
                      <a:pt x="42" y="3909"/>
                    </a:cubicBezTo>
                    <a:cubicBezTo>
                      <a:pt x="60" y="3983"/>
                      <a:pt x="97" y="4025"/>
                      <a:pt x="157" y="4043"/>
                    </a:cubicBezTo>
                    <a:cubicBezTo>
                      <a:pt x="194" y="4052"/>
                      <a:pt x="228" y="4057"/>
                      <a:pt x="261" y="4057"/>
                    </a:cubicBezTo>
                    <a:cubicBezTo>
                      <a:pt x="295" y="4057"/>
                      <a:pt x="328" y="4052"/>
                      <a:pt x="365" y="4043"/>
                    </a:cubicBezTo>
                    <a:cubicBezTo>
                      <a:pt x="504" y="4025"/>
                      <a:pt x="675" y="3965"/>
                      <a:pt x="809" y="3928"/>
                    </a:cubicBezTo>
                    <a:cubicBezTo>
                      <a:pt x="984" y="3868"/>
                      <a:pt x="1331" y="3655"/>
                      <a:pt x="1520" y="3540"/>
                    </a:cubicBezTo>
                    <a:lnTo>
                      <a:pt x="3854" y="3540"/>
                    </a:lnTo>
                    <a:cubicBezTo>
                      <a:pt x="4316" y="3540"/>
                      <a:pt x="4681" y="3175"/>
                      <a:pt x="4681" y="2712"/>
                    </a:cubicBezTo>
                    <a:lnTo>
                      <a:pt x="4681" y="827"/>
                    </a:lnTo>
                    <a:cubicBezTo>
                      <a:pt x="4681" y="365"/>
                      <a:pt x="4316" y="0"/>
                      <a:pt x="3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0"/>
              <p:cNvSpPr/>
              <p:nvPr/>
            </p:nvSpPr>
            <p:spPr>
              <a:xfrm>
                <a:off x="6780365" y="1808003"/>
                <a:ext cx="353815" cy="28489"/>
              </a:xfrm>
              <a:custGeom>
                <a:rect b="b" l="l" r="r" t="t"/>
                <a:pathLst>
                  <a:path extrusionOk="0" h="310" w="3850">
                    <a:moveTo>
                      <a:pt x="171" y="0"/>
                    </a:moveTo>
                    <a:cubicBezTo>
                      <a:pt x="74" y="0"/>
                      <a:pt x="0" y="79"/>
                      <a:pt x="0" y="157"/>
                    </a:cubicBezTo>
                    <a:cubicBezTo>
                      <a:pt x="0" y="250"/>
                      <a:pt x="74" y="310"/>
                      <a:pt x="171" y="310"/>
                    </a:cubicBezTo>
                    <a:lnTo>
                      <a:pt x="3697" y="310"/>
                    </a:lnTo>
                    <a:cubicBezTo>
                      <a:pt x="3789" y="310"/>
                      <a:pt x="3849" y="250"/>
                      <a:pt x="3849" y="157"/>
                    </a:cubicBezTo>
                    <a:cubicBezTo>
                      <a:pt x="3849" y="79"/>
                      <a:pt x="3789" y="0"/>
                      <a:pt x="3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0"/>
              <p:cNvSpPr/>
              <p:nvPr/>
            </p:nvSpPr>
            <p:spPr>
              <a:xfrm>
                <a:off x="6779268" y="1804603"/>
                <a:ext cx="361075" cy="37036"/>
              </a:xfrm>
              <a:custGeom>
                <a:rect b="b" l="l" r="r" t="t"/>
                <a:pathLst>
                  <a:path extrusionOk="0" h="403" w="3929">
                    <a:moveTo>
                      <a:pt x="3739" y="79"/>
                    </a:moveTo>
                    <a:cubicBezTo>
                      <a:pt x="3794" y="79"/>
                      <a:pt x="3854" y="134"/>
                      <a:pt x="3854" y="194"/>
                    </a:cubicBezTo>
                    <a:cubicBezTo>
                      <a:pt x="3854" y="268"/>
                      <a:pt x="3794" y="310"/>
                      <a:pt x="3739" y="310"/>
                    </a:cubicBezTo>
                    <a:lnTo>
                      <a:pt x="213" y="310"/>
                    </a:lnTo>
                    <a:cubicBezTo>
                      <a:pt x="135" y="310"/>
                      <a:pt x="98" y="268"/>
                      <a:pt x="98" y="194"/>
                    </a:cubicBezTo>
                    <a:cubicBezTo>
                      <a:pt x="98" y="134"/>
                      <a:pt x="135" y="79"/>
                      <a:pt x="213" y="79"/>
                    </a:cubicBezTo>
                    <a:close/>
                    <a:moveTo>
                      <a:pt x="213" y="0"/>
                    </a:moveTo>
                    <a:cubicBezTo>
                      <a:pt x="98" y="0"/>
                      <a:pt x="1" y="79"/>
                      <a:pt x="1" y="194"/>
                    </a:cubicBezTo>
                    <a:cubicBezTo>
                      <a:pt x="1" y="310"/>
                      <a:pt x="98" y="402"/>
                      <a:pt x="213" y="402"/>
                    </a:cubicBezTo>
                    <a:lnTo>
                      <a:pt x="3739" y="402"/>
                    </a:lnTo>
                    <a:cubicBezTo>
                      <a:pt x="3854" y="402"/>
                      <a:pt x="3928" y="310"/>
                      <a:pt x="3928" y="194"/>
                    </a:cubicBezTo>
                    <a:cubicBezTo>
                      <a:pt x="3928" y="79"/>
                      <a:pt x="3854" y="0"/>
                      <a:pt x="37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0"/>
              <p:cNvSpPr/>
              <p:nvPr/>
            </p:nvSpPr>
            <p:spPr>
              <a:xfrm>
                <a:off x="6780365" y="1854229"/>
                <a:ext cx="353815" cy="28121"/>
              </a:xfrm>
              <a:custGeom>
                <a:rect b="b" l="l" r="r" t="t"/>
                <a:pathLst>
                  <a:path extrusionOk="0" h="306" w="3850">
                    <a:moveTo>
                      <a:pt x="171" y="1"/>
                    </a:moveTo>
                    <a:cubicBezTo>
                      <a:pt x="74" y="1"/>
                      <a:pt x="0" y="56"/>
                      <a:pt x="0" y="153"/>
                    </a:cubicBezTo>
                    <a:cubicBezTo>
                      <a:pt x="0" y="232"/>
                      <a:pt x="74" y="306"/>
                      <a:pt x="171" y="306"/>
                    </a:cubicBezTo>
                    <a:lnTo>
                      <a:pt x="3697" y="306"/>
                    </a:lnTo>
                    <a:cubicBezTo>
                      <a:pt x="3789" y="306"/>
                      <a:pt x="3849" y="232"/>
                      <a:pt x="3849" y="153"/>
                    </a:cubicBezTo>
                    <a:cubicBezTo>
                      <a:pt x="3849" y="56"/>
                      <a:pt x="3789" y="1"/>
                      <a:pt x="36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0"/>
              <p:cNvSpPr/>
              <p:nvPr/>
            </p:nvSpPr>
            <p:spPr>
              <a:xfrm>
                <a:off x="6779268" y="1848715"/>
                <a:ext cx="361075" cy="37495"/>
              </a:xfrm>
              <a:custGeom>
                <a:rect b="b" l="l" r="r" t="t"/>
                <a:pathLst>
                  <a:path extrusionOk="0" h="408" w="3929">
                    <a:moveTo>
                      <a:pt x="3739" y="98"/>
                    </a:moveTo>
                    <a:cubicBezTo>
                      <a:pt x="3794" y="98"/>
                      <a:pt x="3854" y="135"/>
                      <a:pt x="3854" y="213"/>
                    </a:cubicBezTo>
                    <a:cubicBezTo>
                      <a:pt x="3854" y="269"/>
                      <a:pt x="3794" y="329"/>
                      <a:pt x="3739" y="329"/>
                    </a:cubicBezTo>
                    <a:lnTo>
                      <a:pt x="213" y="329"/>
                    </a:lnTo>
                    <a:cubicBezTo>
                      <a:pt x="135" y="329"/>
                      <a:pt x="98" y="269"/>
                      <a:pt x="98" y="213"/>
                    </a:cubicBezTo>
                    <a:cubicBezTo>
                      <a:pt x="98" y="135"/>
                      <a:pt x="135" y="98"/>
                      <a:pt x="213" y="98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8"/>
                      <a:pt x="1" y="213"/>
                    </a:cubicBezTo>
                    <a:cubicBezTo>
                      <a:pt x="1" y="329"/>
                      <a:pt x="98" y="407"/>
                      <a:pt x="213" y="407"/>
                    </a:cubicBezTo>
                    <a:lnTo>
                      <a:pt x="3739" y="407"/>
                    </a:lnTo>
                    <a:cubicBezTo>
                      <a:pt x="3854" y="407"/>
                      <a:pt x="3928" y="329"/>
                      <a:pt x="3928" y="213"/>
                    </a:cubicBezTo>
                    <a:cubicBezTo>
                      <a:pt x="3928" y="98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0"/>
              <p:cNvSpPr/>
              <p:nvPr/>
            </p:nvSpPr>
            <p:spPr>
              <a:xfrm>
                <a:off x="6780365" y="1898434"/>
                <a:ext cx="353815" cy="30235"/>
              </a:xfrm>
              <a:custGeom>
                <a:rect b="b" l="l" r="r" t="t"/>
                <a:pathLst>
                  <a:path extrusionOk="0" h="329" w="3850">
                    <a:moveTo>
                      <a:pt x="171" y="0"/>
                    </a:moveTo>
                    <a:cubicBezTo>
                      <a:pt x="74" y="0"/>
                      <a:pt x="0" y="74"/>
                      <a:pt x="0" y="153"/>
                    </a:cubicBezTo>
                    <a:cubicBezTo>
                      <a:pt x="0" y="250"/>
                      <a:pt x="74" y="328"/>
                      <a:pt x="171" y="328"/>
                    </a:cubicBezTo>
                    <a:lnTo>
                      <a:pt x="3697" y="328"/>
                    </a:lnTo>
                    <a:cubicBezTo>
                      <a:pt x="3789" y="328"/>
                      <a:pt x="3849" y="250"/>
                      <a:pt x="3849" y="153"/>
                    </a:cubicBezTo>
                    <a:cubicBezTo>
                      <a:pt x="3849" y="74"/>
                      <a:pt x="3789" y="0"/>
                      <a:pt x="3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0"/>
              <p:cNvSpPr/>
              <p:nvPr/>
            </p:nvSpPr>
            <p:spPr>
              <a:xfrm>
                <a:off x="6779268" y="1894574"/>
                <a:ext cx="361075" cy="37495"/>
              </a:xfrm>
              <a:custGeom>
                <a:rect b="b" l="l" r="r" t="t"/>
                <a:pathLst>
                  <a:path extrusionOk="0" h="408" w="3929">
                    <a:moveTo>
                      <a:pt x="3739" y="79"/>
                    </a:moveTo>
                    <a:cubicBezTo>
                      <a:pt x="3794" y="79"/>
                      <a:pt x="3854" y="139"/>
                      <a:pt x="3854" y="195"/>
                    </a:cubicBezTo>
                    <a:cubicBezTo>
                      <a:pt x="3854" y="273"/>
                      <a:pt x="3794" y="310"/>
                      <a:pt x="3739" y="310"/>
                    </a:cubicBezTo>
                    <a:lnTo>
                      <a:pt x="213" y="310"/>
                    </a:lnTo>
                    <a:cubicBezTo>
                      <a:pt x="135" y="310"/>
                      <a:pt x="98" y="273"/>
                      <a:pt x="98" y="195"/>
                    </a:cubicBezTo>
                    <a:cubicBezTo>
                      <a:pt x="98" y="139"/>
                      <a:pt x="135" y="79"/>
                      <a:pt x="213" y="79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8"/>
                      <a:pt x="1" y="195"/>
                    </a:cubicBezTo>
                    <a:cubicBezTo>
                      <a:pt x="1" y="310"/>
                      <a:pt x="98" y="407"/>
                      <a:pt x="213" y="407"/>
                    </a:cubicBezTo>
                    <a:lnTo>
                      <a:pt x="3739" y="407"/>
                    </a:lnTo>
                    <a:cubicBezTo>
                      <a:pt x="3854" y="407"/>
                      <a:pt x="3928" y="310"/>
                      <a:pt x="3928" y="195"/>
                    </a:cubicBezTo>
                    <a:cubicBezTo>
                      <a:pt x="3928" y="98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0"/>
              <p:cNvSpPr/>
              <p:nvPr/>
            </p:nvSpPr>
            <p:spPr>
              <a:xfrm>
                <a:off x="6780365" y="1944293"/>
                <a:ext cx="353815" cy="28489"/>
              </a:xfrm>
              <a:custGeom>
                <a:rect b="b" l="l" r="r" t="t"/>
                <a:pathLst>
                  <a:path extrusionOk="0" h="310" w="3850">
                    <a:moveTo>
                      <a:pt x="171" y="0"/>
                    </a:moveTo>
                    <a:cubicBezTo>
                      <a:pt x="74" y="0"/>
                      <a:pt x="0" y="60"/>
                      <a:pt x="0" y="153"/>
                    </a:cubicBezTo>
                    <a:cubicBezTo>
                      <a:pt x="0" y="231"/>
                      <a:pt x="74" y="310"/>
                      <a:pt x="171" y="310"/>
                    </a:cubicBezTo>
                    <a:lnTo>
                      <a:pt x="3697" y="310"/>
                    </a:lnTo>
                    <a:cubicBezTo>
                      <a:pt x="3789" y="310"/>
                      <a:pt x="3849" y="231"/>
                      <a:pt x="3849" y="153"/>
                    </a:cubicBezTo>
                    <a:cubicBezTo>
                      <a:pt x="3849" y="60"/>
                      <a:pt x="3789" y="0"/>
                      <a:pt x="3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0"/>
              <p:cNvSpPr/>
              <p:nvPr/>
            </p:nvSpPr>
            <p:spPr>
              <a:xfrm>
                <a:off x="6779268" y="1939146"/>
                <a:ext cx="361075" cy="37036"/>
              </a:xfrm>
              <a:custGeom>
                <a:rect b="b" l="l" r="r" t="t"/>
                <a:pathLst>
                  <a:path extrusionOk="0" h="403" w="3929">
                    <a:moveTo>
                      <a:pt x="3739" y="93"/>
                    </a:moveTo>
                    <a:cubicBezTo>
                      <a:pt x="3794" y="93"/>
                      <a:pt x="3854" y="153"/>
                      <a:pt x="3854" y="209"/>
                    </a:cubicBezTo>
                    <a:cubicBezTo>
                      <a:pt x="3854" y="269"/>
                      <a:pt x="3794" y="324"/>
                      <a:pt x="3739" y="324"/>
                    </a:cubicBezTo>
                    <a:lnTo>
                      <a:pt x="213" y="324"/>
                    </a:lnTo>
                    <a:cubicBezTo>
                      <a:pt x="135" y="324"/>
                      <a:pt x="98" y="269"/>
                      <a:pt x="98" y="209"/>
                    </a:cubicBezTo>
                    <a:cubicBezTo>
                      <a:pt x="98" y="153"/>
                      <a:pt x="135" y="93"/>
                      <a:pt x="213" y="93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3"/>
                      <a:pt x="1" y="209"/>
                    </a:cubicBezTo>
                    <a:cubicBezTo>
                      <a:pt x="1" y="324"/>
                      <a:pt x="98" y="403"/>
                      <a:pt x="213" y="403"/>
                    </a:cubicBezTo>
                    <a:lnTo>
                      <a:pt x="3739" y="403"/>
                    </a:lnTo>
                    <a:cubicBezTo>
                      <a:pt x="3854" y="403"/>
                      <a:pt x="3928" y="324"/>
                      <a:pt x="3928" y="209"/>
                    </a:cubicBezTo>
                    <a:cubicBezTo>
                      <a:pt x="3928" y="93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6780365" y="1988405"/>
                <a:ext cx="353815" cy="30235"/>
              </a:xfrm>
              <a:custGeom>
                <a:rect b="b" l="l" r="r" t="t"/>
                <a:pathLst>
                  <a:path extrusionOk="0" h="329" w="3850">
                    <a:moveTo>
                      <a:pt x="171" y="1"/>
                    </a:moveTo>
                    <a:cubicBezTo>
                      <a:pt x="74" y="1"/>
                      <a:pt x="0" y="80"/>
                      <a:pt x="0" y="158"/>
                    </a:cubicBezTo>
                    <a:cubicBezTo>
                      <a:pt x="0" y="250"/>
                      <a:pt x="74" y="329"/>
                      <a:pt x="171" y="329"/>
                    </a:cubicBezTo>
                    <a:lnTo>
                      <a:pt x="3697" y="329"/>
                    </a:lnTo>
                    <a:cubicBezTo>
                      <a:pt x="3789" y="329"/>
                      <a:pt x="3849" y="250"/>
                      <a:pt x="3849" y="158"/>
                    </a:cubicBezTo>
                    <a:cubicBezTo>
                      <a:pt x="3849" y="80"/>
                      <a:pt x="3789" y="1"/>
                      <a:pt x="36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6779268" y="1985005"/>
                <a:ext cx="361075" cy="37036"/>
              </a:xfrm>
              <a:custGeom>
                <a:rect b="b" l="l" r="r" t="t"/>
                <a:pathLst>
                  <a:path extrusionOk="0" h="403" w="3929">
                    <a:moveTo>
                      <a:pt x="3739" y="98"/>
                    </a:moveTo>
                    <a:cubicBezTo>
                      <a:pt x="3794" y="98"/>
                      <a:pt x="3854" y="135"/>
                      <a:pt x="3854" y="195"/>
                    </a:cubicBezTo>
                    <a:cubicBezTo>
                      <a:pt x="3854" y="269"/>
                      <a:pt x="3794" y="311"/>
                      <a:pt x="3739" y="311"/>
                    </a:cubicBezTo>
                    <a:lnTo>
                      <a:pt x="213" y="311"/>
                    </a:lnTo>
                    <a:cubicBezTo>
                      <a:pt x="135" y="311"/>
                      <a:pt x="98" y="269"/>
                      <a:pt x="98" y="195"/>
                    </a:cubicBezTo>
                    <a:cubicBezTo>
                      <a:pt x="98" y="135"/>
                      <a:pt x="135" y="98"/>
                      <a:pt x="213" y="98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8"/>
                      <a:pt x="1" y="195"/>
                    </a:cubicBezTo>
                    <a:cubicBezTo>
                      <a:pt x="1" y="311"/>
                      <a:pt x="98" y="403"/>
                      <a:pt x="213" y="403"/>
                    </a:cubicBezTo>
                    <a:lnTo>
                      <a:pt x="3739" y="403"/>
                    </a:lnTo>
                    <a:cubicBezTo>
                      <a:pt x="3854" y="403"/>
                      <a:pt x="3928" y="311"/>
                      <a:pt x="3928" y="195"/>
                    </a:cubicBezTo>
                    <a:cubicBezTo>
                      <a:pt x="3928" y="98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6780365" y="2034723"/>
                <a:ext cx="353815" cy="28121"/>
              </a:xfrm>
              <a:custGeom>
                <a:rect b="b" l="l" r="r" t="t"/>
                <a:pathLst>
                  <a:path extrusionOk="0" h="306" w="3850">
                    <a:moveTo>
                      <a:pt x="171" y="1"/>
                    </a:moveTo>
                    <a:cubicBezTo>
                      <a:pt x="74" y="1"/>
                      <a:pt x="0" y="56"/>
                      <a:pt x="0" y="153"/>
                    </a:cubicBezTo>
                    <a:cubicBezTo>
                      <a:pt x="0" y="250"/>
                      <a:pt x="74" y="306"/>
                      <a:pt x="171" y="306"/>
                    </a:cubicBezTo>
                    <a:lnTo>
                      <a:pt x="3697" y="306"/>
                    </a:lnTo>
                    <a:cubicBezTo>
                      <a:pt x="3789" y="306"/>
                      <a:pt x="3849" y="250"/>
                      <a:pt x="3849" y="153"/>
                    </a:cubicBezTo>
                    <a:cubicBezTo>
                      <a:pt x="3849" y="56"/>
                      <a:pt x="3789" y="1"/>
                      <a:pt x="36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6779268" y="2029209"/>
                <a:ext cx="361075" cy="37495"/>
              </a:xfrm>
              <a:custGeom>
                <a:rect b="b" l="l" r="r" t="t"/>
                <a:pathLst>
                  <a:path extrusionOk="0" h="408" w="3929">
                    <a:moveTo>
                      <a:pt x="3739" y="98"/>
                    </a:moveTo>
                    <a:cubicBezTo>
                      <a:pt x="3794" y="98"/>
                      <a:pt x="3854" y="153"/>
                      <a:pt x="3854" y="213"/>
                    </a:cubicBezTo>
                    <a:cubicBezTo>
                      <a:pt x="3854" y="269"/>
                      <a:pt x="3794" y="329"/>
                      <a:pt x="3739" y="329"/>
                    </a:cubicBezTo>
                    <a:lnTo>
                      <a:pt x="213" y="329"/>
                    </a:lnTo>
                    <a:cubicBezTo>
                      <a:pt x="135" y="329"/>
                      <a:pt x="98" y="269"/>
                      <a:pt x="98" y="213"/>
                    </a:cubicBezTo>
                    <a:cubicBezTo>
                      <a:pt x="98" y="153"/>
                      <a:pt x="135" y="98"/>
                      <a:pt x="213" y="98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8"/>
                      <a:pt x="1" y="213"/>
                    </a:cubicBezTo>
                    <a:cubicBezTo>
                      <a:pt x="1" y="329"/>
                      <a:pt x="98" y="407"/>
                      <a:pt x="213" y="407"/>
                    </a:cubicBezTo>
                    <a:lnTo>
                      <a:pt x="3739" y="407"/>
                    </a:lnTo>
                    <a:cubicBezTo>
                      <a:pt x="3854" y="407"/>
                      <a:pt x="3928" y="329"/>
                      <a:pt x="3928" y="213"/>
                    </a:cubicBezTo>
                    <a:cubicBezTo>
                      <a:pt x="3928" y="98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7" name="Google Shape;597;p30"/>
            <p:cNvGrpSpPr/>
            <p:nvPr/>
          </p:nvGrpSpPr>
          <p:grpSpPr>
            <a:xfrm>
              <a:off x="4098387" y="2768327"/>
              <a:ext cx="2089736" cy="2096899"/>
              <a:chOff x="5253337" y="2940502"/>
              <a:chExt cx="2089736" cy="2096899"/>
            </a:xfrm>
          </p:grpSpPr>
          <p:sp>
            <p:nvSpPr>
              <p:cNvPr id="598" name="Google Shape;598;p30"/>
              <p:cNvSpPr/>
              <p:nvPr/>
            </p:nvSpPr>
            <p:spPr>
              <a:xfrm>
                <a:off x="5504318" y="4292828"/>
                <a:ext cx="136380" cy="90246"/>
              </a:xfrm>
              <a:custGeom>
                <a:rect b="b" l="l" r="r" t="t"/>
                <a:pathLst>
                  <a:path extrusionOk="0" h="982" w="1484">
                    <a:moveTo>
                      <a:pt x="724" y="1"/>
                    </a:moveTo>
                    <a:cubicBezTo>
                      <a:pt x="410" y="1"/>
                      <a:pt x="100" y="228"/>
                      <a:pt x="61" y="284"/>
                    </a:cubicBezTo>
                    <a:cubicBezTo>
                      <a:pt x="1" y="381"/>
                      <a:pt x="79" y="783"/>
                      <a:pt x="292" y="880"/>
                    </a:cubicBezTo>
                    <a:cubicBezTo>
                      <a:pt x="523" y="977"/>
                      <a:pt x="523" y="958"/>
                      <a:pt x="754" y="977"/>
                    </a:cubicBezTo>
                    <a:cubicBezTo>
                      <a:pt x="800" y="980"/>
                      <a:pt x="849" y="982"/>
                      <a:pt x="899" y="982"/>
                    </a:cubicBezTo>
                    <a:cubicBezTo>
                      <a:pt x="1096" y="982"/>
                      <a:pt x="1294" y="958"/>
                      <a:pt x="1294" y="958"/>
                    </a:cubicBezTo>
                    <a:cubicBezTo>
                      <a:pt x="1294" y="958"/>
                      <a:pt x="1484" y="515"/>
                      <a:pt x="1100" y="150"/>
                    </a:cubicBezTo>
                    <a:cubicBezTo>
                      <a:pt x="987" y="41"/>
                      <a:pt x="855" y="1"/>
                      <a:pt x="724" y="1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0"/>
              <p:cNvSpPr/>
              <p:nvPr/>
            </p:nvSpPr>
            <p:spPr>
              <a:xfrm>
                <a:off x="5433830" y="4300824"/>
                <a:ext cx="141526" cy="118735"/>
              </a:xfrm>
              <a:custGeom>
                <a:rect b="b" l="l" r="r" t="t"/>
                <a:pathLst>
                  <a:path extrusionOk="0" h="1292" w="1540">
                    <a:moveTo>
                      <a:pt x="780" y="0"/>
                    </a:moveTo>
                    <a:cubicBezTo>
                      <a:pt x="483" y="0"/>
                      <a:pt x="191" y="205"/>
                      <a:pt x="116" y="294"/>
                    </a:cubicBezTo>
                    <a:cubicBezTo>
                      <a:pt x="19" y="428"/>
                      <a:pt x="1" y="543"/>
                      <a:pt x="1" y="543"/>
                    </a:cubicBezTo>
                    <a:lnTo>
                      <a:pt x="615" y="1292"/>
                    </a:lnTo>
                    <a:cubicBezTo>
                      <a:pt x="615" y="1292"/>
                      <a:pt x="1249" y="774"/>
                      <a:pt x="1323" y="774"/>
                    </a:cubicBezTo>
                    <a:cubicBezTo>
                      <a:pt x="1325" y="774"/>
                      <a:pt x="1326" y="774"/>
                      <a:pt x="1327" y="774"/>
                    </a:cubicBezTo>
                    <a:cubicBezTo>
                      <a:pt x="1331" y="778"/>
                      <a:pt x="1337" y="780"/>
                      <a:pt x="1344" y="780"/>
                    </a:cubicBezTo>
                    <a:cubicBezTo>
                      <a:pt x="1403" y="780"/>
                      <a:pt x="1539" y="659"/>
                      <a:pt x="1539" y="659"/>
                    </a:cubicBezTo>
                    <a:cubicBezTo>
                      <a:pt x="1539" y="659"/>
                      <a:pt x="1405" y="234"/>
                      <a:pt x="1040" y="63"/>
                    </a:cubicBezTo>
                    <a:cubicBezTo>
                      <a:pt x="957" y="18"/>
                      <a:pt x="868" y="0"/>
                      <a:pt x="780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5341654" y="4323799"/>
                <a:ext cx="148786" cy="124249"/>
              </a:xfrm>
              <a:custGeom>
                <a:rect b="b" l="l" r="r" t="t"/>
                <a:pathLst>
                  <a:path extrusionOk="0" h="1352" w="1619">
                    <a:moveTo>
                      <a:pt x="780" y="0"/>
                    </a:moveTo>
                    <a:cubicBezTo>
                      <a:pt x="467" y="0"/>
                      <a:pt x="251" y="226"/>
                      <a:pt x="176" y="349"/>
                    </a:cubicBezTo>
                    <a:cubicBezTo>
                      <a:pt x="61" y="506"/>
                      <a:pt x="1" y="908"/>
                      <a:pt x="1" y="908"/>
                    </a:cubicBezTo>
                    <a:lnTo>
                      <a:pt x="639" y="1351"/>
                    </a:lnTo>
                    <a:cubicBezTo>
                      <a:pt x="639" y="1351"/>
                      <a:pt x="791" y="1042"/>
                      <a:pt x="1041" y="871"/>
                    </a:cubicBezTo>
                    <a:cubicBezTo>
                      <a:pt x="1290" y="695"/>
                      <a:pt x="1618" y="695"/>
                      <a:pt x="1618" y="695"/>
                    </a:cubicBezTo>
                    <a:cubicBezTo>
                      <a:pt x="1618" y="695"/>
                      <a:pt x="1466" y="196"/>
                      <a:pt x="1022" y="44"/>
                    </a:cubicBezTo>
                    <a:cubicBezTo>
                      <a:pt x="936" y="13"/>
                      <a:pt x="856" y="0"/>
                      <a:pt x="780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5253337" y="4374161"/>
                <a:ext cx="162755" cy="132060"/>
              </a:xfrm>
              <a:custGeom>
                <a:rect b="b" l="l" r="r" t="t"/>
                <a:pathLst>
                  <a:path extrusionOk="0" h="1437" w="1771">
                    <a:moveTo>
                      <a:pt x="1049" y="0"/>
                    </a:moveTo>
                    <a:cubicBezTo>
                      <a:pt x="846" y="0"/>
                      <a:pt x="626" y="89"/>
                      <a:pt x="463" y="226"/>
                    </a:cubicBezTo>
                    <a:cubicBezTo>
                      <a:pt x="232" y="438"/>
                      <a:pt x="1" y="974"/>
                      <a:pt x="190" y="1228"/>
                    </a:cubicBezTo>
                    <a:cubicBezTo>
                      <a:pt x="302" y="1383"/>
                      <a:pt x="401" y="1429"/>
                      <a:pt x="490" y="1429"/>
                    </a:cubicBezTo>
                    <a:cubicBezTo>
                      <a:pt x="556" y="1429"/>
                      <a:pt x="617" y="1404"/>
                      <a:pt x="675" y="1381"/>
                    </a:cubicBezTo>
                    <a:cubicBezTo>
                      <a:pt x="706" y="1363"/>
                      <a:pt x="731" y="1356"/>
                      <a:pt x="752" y="1356"/>
                    </a:cubicBezTo>
                    <a:cubicBezTo>
                      <a:pt x="824" y="1356"/>
                      <a:pt x="846" y="1436"/>
                      <a:pt x="846" y="1436"/>
                    </a:cubicBezTo>
                    <a:cubicBezTo>
                      <a:pt x="846" y="1436"/>
                      <a:pt x="999" y="1321"/>
                      <a:pt x="1040" y="1187"/>
                    </a:cubicBezTo>
                    <a:cubicBezTo>
                      <a:pt x="1077" y="1053"/>
                      <a:pt x="1211" y="937"/>
                      <a:pt x="1502" y="859"/>
                    </a:cubicBezTo>
                    <a:cubicBezTo>
                      <a:pt x="1770" y="766"/>
                      <a:pt x="1770" y="591"/>
                      <a:pt x="1692" y="438"/>
                    </a:cubicBezTo>
                    <a:cubicBezTo>
                      <a:pt x="1618" y="281"/>
                      <a:pt x="1539" y="166"/>
                      <a:pt x="1290" y="50"/>
                    </a:cubicBezTo>
                    <a:cubicBezTo>
                      <a:pt x="1216" y="16"/>
                      <a:pt x="1134" y="0"/>
                      <a:pt x="1049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5308110" y="4357527"/>
                <a:ext cx="376790" cy="269267"/>
              </a:xfrm>
              <a:custGeom>
                <a:rect b="b" l="l" r="r" t="t"/>
                <a:pathLst>
                  <a:path extrusionOk="0" h="2930" w="4100">
                    <a:moveTo>
                      <a:pt x="2956" y="1"/>
                    </a:moveTo>
                    <a:cubicBezTo>
                      <a:pt x="2786" y="1"/>
                      <a:pt x="2558" y="35"/>
                      <a:pt x="2233" y="116"/>
                    </a:cubicBezTo>
                    <a:cubicBezTo>
                      <a:pt x="1540" y="273"/>
                      <a:pt x="578" y="735"/>
                      <a:pt x="287" y="1040"/>
                    </a:cubicBezTo>
                    <a:cubicBezTo>
                      <a:pt x="1" y="1349"/>
                      <a:pt x="384" y="1714"/>
                      <a:pt x="463" y="2158"/>
                    </a:cubicBezTo>
                    <a:cubicBezTo>
                      <a:pt x="541" y="2601"/>
                      <a:pt x="906" y="2930"/>
                      <a:pt x="906" y="2930"/>
                    </a:cubicBezTo>
                    <a:cubicBezTo>
                      <a:pt x="906" y="2930"/>
                      <a:pt x="4099" y="2024"/>
                      <a:pt x="4044" y="1714"/>
                    </a:cubicBezTo>
                    <a:cubicBezTo>
                      <a:pt x="4007" y="1386"/>
                      <a:pt x="3563" y="273"/>
                      <a:pt x="3369" y="116"/>
                    </a:cubicBezTo>
                    <a:cubicBezTo>
                      <a:pt x="3266" y="45"/>
                      <a:pt x="3148" y="1"/>
                      <a:pt x="2956" y="1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6897171" y="4264339"/>
                <a:ext cx="157149" cy="193358"/>
              </a:xfrm>
              <a:custGeom>
                <a:rect b="b" l="l" r="r" t="t"/>
                <a:pathLst>
                  <a:path extrusionOk="0" h="2104" w="1710">
                    <a:moveTo>
                      <a:pt x="990" y="1"/>
                    </a:moveTo>
                    <a:cubicBezTo>
                      <a:pt x="900" y="1"/>
                      <a:pt x="823" y="56"/>
                      <a:pt x="767" y="169"/>
                    </a:cubicBezTo>
                    <a:cubicBezTo>
                      <a:pt x="633" y="460"/>
                      <a:pt x="555" y="575"/>
                      <a:pt x="287" y="996"/>
                    </a:cubicBezTo>
                    <a:cubicBezTo>
                      <a:pt x="37" y="1439"/>
                      <a:pt x="37" y="1670"/>
                      <a:pt x="0" y="2077"/>
                    </a:cubicBezTo>
                    <a:cubicBezTo>
                      <a:pt x="0" y="2077"/>
                      <a:pt x="110" y="2103"/>
                      <a:pt x="262" y="2103"/>
                    </a:cubicBezTo>
                    <a:cubicBezTo>
                      <a:pt x="472" y="2103"/>
                      <a:pt x="762" y="2052"/>
                      <a:pt x="943" y="1804"/>
                    </a:cubicBezTo>
                    <a:cubicBezTo>
                      <a:pt x="1271" y="1384"/>
                      <a:pt x="1710" y="709"/>
                      <a:pt x="1423" y="321"/>
                    </a:cubicBezTo>
                    <a:cubicBezTo>
                      <a:pt x="1267" y="109"/>
                      <a:pt x="1116" y="1"/>
                      <a:pt x="990" y="1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30"/>
              <p:cNvSpPr/>
              <p:nvPr/>
            </p:nvSpPr>
            <p:spPr>
              <a:xfrm>
                <a:off x="6891565" y="4259560"/>
                <a:ext cx="150440" cy="203007"/>
              </a:xfrm>
              <a:custGeom>
                <a:rect b="b" l="l" r="r" t="t"/>
                <a:pathLst>
                  <a:path extrusionOk="0" h="2209" w="1637">
                    <a:moveTo>
                      <a:pt x="1101" y="105"/>
                    </a:moveTo>
                    <a:cubicBezTo>
                      <a:pt x="1193" y="123"/>
                      <a:pt x="1309" y="221"/>
                      <a:pt x="1447" y="415"/>
                    </a:cubicBezTo>
                    <a:cubicBezTo>
                      <a:pt x="1521" y="489"/>
                      <a:pt x="1540" y="586"/>
                      <a:pt x="1521" y="701"/>
                    </a:cubicBezTo>
                    <a:cubicBezTo>
                      <a:pt x="1521" y="817"/>
                      <a:pt x="1484" y="951"/>
                      <a:pt x="1424" y="1089"/>
                    </a:cubicBezTo>
                    <a:cubicBezTo>
                      <a:pt x="1309" y="1339"/>
                      <a:pt x="1119" y="1607"/>
                      <a:pt x="962" y="1819"/>
                    </a:cubicBezTo>
                    <a:cubicBezTo>
                      <a:pt x="787" y="2058"/>
                      <a:pt x="506" y="2099"/>
                      <a:pt x="315" y="2099"/>
                    </a:cubicBezTo>
                    <a:cubicBezTo>
                      <a:pt x="213" y="2099"/>
                      <a:pt x="137" y="2087"/>
                      <a:pt x="116" y="2087"/>
                    </a:cubicBezTo>
                    <a:cubicBezTo>
                      <a:pt x="135" y="1722"/>
                      <a:pt x="153" y="1491"/>
                      <a:pt x="408" y="1089"/>
                    </a:cubicBezTo>
                    <a:cubicBezTo>
                      <a:pt x="657" y="646"/>
                      <a:pt x="731" y="530"/>
                      <a:pt x="870" y="239"/>
                    </a:cubicBezTo>
                    <a:cubicBezTo>
                      <a:pt x="907" y="184"/>
                      <a:pt x="944" y="142"/>
                      <a:pt x="985" y="123"/>
                    </a:cubicBezTo>
                    <a:cubicBezTo>
                      <a:pt x="1022" y="105"/>
                      <a:pt x="1041" y="105"/>
                      <a:pt x="1101" y="105"/>
                    </a:cubicBezTo>
                    <a:close/>
                    <a:moveTo>
                      <a:pt x="1069" y="1"/>
                    </a:moveTo>
                    <a:cubicBezTo>
                      <a:pt x="1021" y="1"/>
                      <a:pt x="969" y="19"/>
                      <a:pt x="925" y="50"/>
                    </a:cubicBezTo>
                    <a:cubicBezTo>
                      <a:pt x="870" y="68"/>
                      <a:pt x="828" y="123"/>
                      <a:pt x="791" y="202"/>
                    </a:cubicBezTo>
                    <a:cubicBezTo>
                      <a:pt x="639" y="489"/>
                      <a:pt x="579" y="604"/>
                      <a:pt x="311" y="1029"/>
                    </a:cubicBezTo>
                    <a:cubicBezTo>
                      <a:pt x="38" y="1473"/>
                      <a:pt x="38" y="1722"/>
                      <a:pt x="1" y="2129"/>
                    </a:cubicBezTo>
                    <a:lnTo>
                      <a:pt x="1" y="2166"/>
                    </a:lnTo>
                    <a:lnTo>
                      <a:pt x="38" y="2184"/>
                    </a:lnTo>
                    <a:cubicBezTo>
                      <a:pt x="38" y="2184"/>
                      <a:pt x="145" y="2208"/>
                      <a:pt x="294" y="2208"/>
                    </a:cubicBezTo>
                    <a:cubicBezTo>
                      <a:pt x="520" y="2208"/>
                      <a:pt x="843" y="2153"/>
                      <a:pt x="1041" y="1875"/>
                    </a:cubicBezTo>
                    <a:cubicBezTo>
                      <a:pt x="1216" y="1667"/>
                      <a:pt x="1406" y="1394"/>
                      <a:pt x="1521" y="1126"/>
                    </a:cubicBezTo>
                    <a:cubicBezTo>
                      <a:pt x="1581" y="974"/>
                      <a:pt x="1618" y="835"/>
                      <a:pt x="1637" y="701"/>
                    </a:cubicBezTo>
                    <a:cubicBezTo>
                      <a:pt x="1637" y="586"/>
                      <a:pt x="1618" y="452"/>
                      <a:pt x="1521" y="355"/>
                    </a:cubicBezTo>
                    <a:cubicBezTo>
                      <a:pt x="1387" y="165"/>
                      <a:pt x="1253" y="50"/>
                      <a:pt x="1119" y="8"/>
                    </a:cubicBezTo>
                    <a:cubicBezTo>
                      <a:pt x="1103" y="3"/>
                      <a:pt x="1087" y="1"/>
                      <a:pt x="106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30"/>
              <p:cNvSpPr/>
              <p:nvPr/>
            </p:nvSpPr>
            <p:spPr>
              <a:xfrm>
                <a:off x="6978228" y="4281432"/>
                <a:ext cx="168269" cy="86846"/>
              </a:xfrm>
              <a:custGeom>
                <a:rect b="b" l="l" r="r" t="t"/>
                <a:pathLst>
                  <a:path extrusionOk="0" h="945" w="1831">
                    <a:moveTo>
                      <a:pt x="1113" y="0"/>
                    </a:moveTo>
                    <a:cubicBezTo>
                      <a:pt x="1102" y="0"/>
                      <a:pt x="1092" y="1"/>
                      <a:pt x="1082" y="1"/>
                    </a:cubicBezTo>
                    <a:cubicBezTo>
                      <a:pt x="638" y="1"/>
                      <a:pt x="347" y="214"/>
                      <a:pt x="1" y="597"/>
                    </a:cubicBezTo>
                    <a:cubicBezTo>
                      <a:pt x="1" y="597"/>
                      <a:pt x="620" y="925"/>
                      <a:pt x="925" y="944"/>
                    </a:cubicBezTo>
                    <a:cubicBezTo>
                      <a:pt x="930" y="944"/>
                      <a:pt x="936" y="944"/>
                      <a:pt x="942" y="944"/>
                    </a:cubicBezTo>
                    <a:cubicBezTo>
                      <a:pt x="1239" y="944"/>
                      <a:pt x="1830" y="366"/>
                      <a:pt x="1830" y="366"/>
                    </a:cubicBezTo>
                    <a:cubicBezTo>
                      <a:pt x="1830" y="366"/>
                      <a:pt x="1535" y="0"/>
                      <a:pt x="1113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>
                <a:off x="6971427" y="4276378"/>
                <a:ext cx="180584" cy="95668"/>
              </a:xfrm>
              <a:custGeom>
                <a:rect b="b" l="l" r="r" t="t"/>
                <a:pathLst>
                  <a:path extrusionOk="0" h="1041" w="1965">
                    <a:moveTo>
                      <a:pt x="1156" y="98"/>
                    </a:moveTo>
                    <a:cubicBezTo>
                      <a:pt x="1521" y="98"/>
                      <a:pt x="1770" y="366"/>
                      <a:pt x="1807" y="403"/>
                    </a:cubicBezTo>
                    <a:cubicBezTo>
                      <a:pt x="1789" y="444"/>
                      <a:pt x="1673" y="537"/>
                      <a:pt x="1521" y="675"/>
                    </a:cubicBezTo>
                    <a:cubicBezTo>
                      <a:pt x="1424" y="731"/>
                      <a:pt x="1327" y="809"/>
                      <a:pt x="1230" y="865"/>
                    </a:cubicBezTo>
                    <a:cubicBezTo>
                      <a:pt x="1133" y="906"/>
                      <a:pt x="1040" y="943"/>
                      <a:pt x="980" y="943"/>
                    </a:cubicBezTo>
                    <a:cubicBezTo>
                      <a:pt x="846" y="925"/>
                      <a:pt x="615" y="846"/>
                      <a:pt x="440" y="768"/>
                    </a:cubicBezTo>
                    <a:cubicBezTo>
                      <a:pt x="287" y="712"/>
                      <a:pt x="209" y="675"/>
                      <a:pt x="172" y="634"/>
                    </a:cubicBezTo>
                    <a:cubicBezTo>
                      <a:pt x="481" y="306"/>
                      <a:pt x="749" y="116"/>
                      <a:pt x="1156" y="98"/>
                    </a:cubicBezTo>
                    <a:close/>
                    <a:moveTo>
                      <a:pt x="1156" y="1"/>
                    </a:moveTo>
                    <a:cubicBezTo>
                      <a:pt x="694" y="19"/>
                      <a:pt x="366" y="232"/>
                      <a:pt x="38" y="634"/>
                    </a:cubicBezTo>
                    <a:lnTo>
                      <a:pt x="1" y="675"/>
                    </a:lnTo>
                    <a:lnTo>
                      <a:pt x="56" y="712"/>
                    </a:lnTo>
                    <a:cubicBezTo>
                      <a:pt x="56" y="712"/>
                      <a:pt x="209" y="791"/>
                      <a:pt x="403" y="865"/>
                    </a:cubicBezTo>
                    <a:cubicBezTo>
                      <a:pt x="597" y="943"/>
                      <a:pt x="809" y="1022"/>
                      <a:pt x="980" y="1040"/>
                    </a:cubicBezTo>
                    <a:cubicBezTo>
                      <a:pt x="1077" y="1040"/>
                      <a:pt x="1174" y="999"/>
                      <a:pt x="1271" y="943"/>
                    </a:cubicBezTo>
                    <a:cubicBezTo>
                      <a:pt x="1387" y="883"/>
                      <a:pt x="1479" y="828"/>
                      <a:pt x="1576" y="749"/>
                    </a:cubicBezTo>
                    <a:cubicBezTo>
                      <a:pt x="1770" y="597"/>
                      <a:pt x="1923" y="444"/>
                      <a:pt x="1923" y="444"/>
                    </a:cubicBezTo>
                    <a:lnTo>
                      <a:pt x="1964" y="421"/>
                    </a:lnTo>
                    <a:lnTo>
                      <a:pt x="1923" y="384"/>
                    </a:lnTo>
                    <a:cubicBezTo>
                      <a:pt x="1923" y="384"/>
                      <a:pt x="1618" y="1"/>
                      <a:pt x="11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30"/>
              <p:cNvSpPr/>
              <p:nvPr/>
            </p:nvSpPr>
            <p:spPr>
              <a:xfrm>
                <a:off x="7026200" y="4291909"/>
                <a:ext cx="164409" cy="101366"/>
              </a:xfrm>
              <a:custGeom>
                <a:rect b="b" l="l" r="r" t="t"/>
                <a:pathLst>
                  <a:path extrusionOk="0" h="1103" w="1789">
                    <a:moveTo>
                      <a:pt x="971" y="0"/>
                    </a:moveTo>
                    <a:cubicBezTo>
                      <a:pt x="950" y="0"/>
                      <a:pt x="928" y="1"/>
                      <a:pt x="906" y="3"/>
                    </a:cubicBezTo>
                    <a:cubicBezTo>
                      <a:pt x="421" y="63"/>
                      <a:pt x="1" y="562"/>
                      <a:pt x="1" y="562"/>
                    </a:cubicBezTo>
                    <a:cubicBezTo>
                      <a:pt x="1" y="562"/>
                      <a:pt x="213" y="871"/>
                      <a:pt x="597" y="968"/>
                    </a:cubicBezTo>
                    <a:cubicBezTo>
                      <a:pt x="962" y="1061"/>
                      <a:pt x="906" y="1084"/>
                      <a:pt x="1096" y="1102"/>
                    </a:cubicBezTo>
                    <a:cubicBezTo>
                      <a:pt x="1101" y="1103"/>
                      <a:pt x="1107" y="1103"/>
                      <a:pt x="1112" y="1103"/>
                    </a:cubicBezTo>
                    <a:cubicBezTo>
                      <a:pt x="1325" y="1103"/>
                      <a:pt x="1638" y="771"/>
                      <a:pt x="1692" y="640"/>
                    </a:cubicBezTo>
                    <a:cubicBezTo>
                      <a:pt x="1752" y="506"/>
                      <a:pt x="1789" y="368"/>
                      <a:pt x="1789" y="368"/>
                    </a:cubicBezTo>
                    <a:cubicBezTo>
                      <a:pt x="1789" y="368"/>
                      <a:pt x="1438" y="0"/>
                      <a:pt x="971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30"/>
              <p:cNvSpPr/>
              <p:nvPr/>
            </p:nvSpPr>
            <p:spPr>
              <a:xfrm>
                <a:off x="7020686" y="4288141"/>
                <a:ext cx="175437" cy="110188"/>
              </a:xfrm>
              <a:custGeom>
                <a:rect b="b" l="l" r="r" t="t"/>
                <a:pathLst>
                  <a:path extrusionOk="0" h="1199" w="1909">
                    <a:moveTo>
                      <a:pt x="1063" y="100"/>
                    </a:moveTo>
                    <a:cubicBezTo>
                      <a:pt x="1468" y="100"/>
                      <a:pt x="1776" y="391"/>
                      <a:pt x="1793" y="409"/>
                    </a:cubicBezTo>
                    <a:cubicBezTo>
                      <a:pt x="1793" y="450"/>
                      <a:pt x="1775" y="547"/>
                      <a:pt x="1715" y="663"/>
                    </a:cubicBezTo>
                    <a:cubicBezTo>
                      <a:pt x="1696" y="700"/>
                      <a:pt x="1599" y="834"/>
                      <a:pt x="1484" y="931"/>
                    </a:cubicBezTo>
                    <a:cubicBezTo>
                      <a:pt x="1368" y="1028"/>
                      <a:pt x="1234" y="1102"/>
                      <a:pt x="1156" y="1102"/>
                    </a:cubicBezTo>
                    <a:cubicBezTo>
                      <a:pt x="1059" y="1083"/>
                      <a:pt x="1040" y="1083"/>
                      <a:pt x="985" y="1065"/>
                    </a:cubicBezTo>
                    <a:cubicBezTo>
                      <a:pt x="925" y="1046"/>
                      <a:pt x="851" y="1009"/>
                      <a:pt x="657" y="968"/>
                    </a:cubicBezTo>
                    <a:cubicBezTo>
                      <a:pt x="347" y="894"/>
                      <a:pt x="176" y="663"/>
                      <a:pt x="135" y="621"/>
                    </a:cubicBezTo>
                    <a:cubicBezTo>
                      <a:pt x="176" y="566"/>
                      <a:pt x="541" y="141"/>
                      <a:pt x="985" y="104"/>
                    </a:cubicBezTo>
                    <a:cubicBezTo>
                      <a:pt x="1011" y="101"/>
                      <a:pt x="1037" y="100"/>
                      <a:pt x="1063" y="100"/>
                    </a:cubicBezTo>
                    <a:close/>
                    <a:moveTo>
                      <a:pt x="1067" y="1"/>
                    </a:moveTo>
                    <a:cubicBezTo>
                      <a:pt x="1034" y="1"/>
                      <a:pt x="1000" y="3"/>
                      <a:pt x="966" y="7"/>
                    </a:cubicBezTo>
                    <a:cubicBezTo>
                      <a:pt x="444" y="44"/>
                      <a:pt x="19" y="584"/>
                      <a:pt x="19" y="584"/>
                    </a:cubicBezTo>
                    <a:lnTo>
                      <a:pt x="1" y="603"/>
                    </a:lnTo>
                    <a:lnTo>
                      <a:pt x="19" y="640"/>
                    </a:lnTo>
                    <a:cubicBezTo>
                      <a:pt x="19" y="640"/>
                      <a:pt x="250" y="968"/>
                      <a:pt x="638" y="1065"/>
                    </a:cubicBezTo>
                    <a:cubicBezTo>
                      <a:pt x="809" y="1102"/>
                      <a:pt x="888" y="1143"/>
                      <a:pt x="943" y="1162"/>
                    </a:cubicBezTo>
                    <a:cubicBezTo>
                      <a:pt x="1003" y="1180"/>
                      <a:pt x="1059" y="1180"/>
                      <a:pt x="1156" y="1199"/>
                    </a:cubicBezTo>
                    <a:cubicBezTo>
                      <a:pt x="1290" y="1199"/>
                      <a:pt x="1428" y="1102"/>
                      <a:pt x="1544" y="1009"/>
                    </a:cubicBezTo>
                    <a:cubicBezTo>
                      <a:pt x="1678" y="894"/>
                      <a:pt x="1775" y="778"/>
                      <a:pt x="1812" y="700"/>
                    </a:cubicBezTo>
                    <a:cubicBezTo>
                      <a:pt x="1867" y="566"/>
                      <a:pt x="1909" y="409"/>
                      <a:pt x="1909" y="409"/>
                    </a:cubicBezTo>
                    <a:lnTo>
                      <a:pt x="1909" y="390"/>
                    </a:lnTo>
                    <a:lnTo>
                      <a:pt x="1890" y="372"/>
                    </a:lnTo>
                    <a:cubicBezTo>
                      <a:pt x="1890" y="372"/>
                      <a:pt x="1536" y="1"/>
                      <a:pt x="10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30"/>
              <p:cNvSpPr/>
              <p:nvPr/>
            </p:nvSpPr>
            <p:spPr>
              <a:xfrm>
                <a:off x="7111117" y="4325085"/>
                <a:ext cx="197953" cy="120297"/>
              </a:xfrm>
              <a:custGeom>
                <a:rect b="b" l="l" r="r" t="t"/>
                <a:pathLst>
                  <a:path extrusionOk="0" h="1309" w="2154">
                    <a:moveTo>
                      <a:pt x="885" y="0"/>
                    </a:moveTo>
                    <a:cubicBezTo>
                      <a:pt x="393" y="0"/>
                      <a:pt x="1" y="510"/>
                      <a:pt x="1" y="510"/>
                    </a:cubicBezTo>
                    <a:cubicBezTo>
                      <a:pt x="1" y="510"/>
                      <a:pt x="213" y="857"/>
                      <a:pt x="347" y="1009"/>
                    </a:cubicBezTo>
                    <a:cubicBezTo>
                      <a:pt x="456" y="1133"/>
                      <a:pt x="729" y="1308"/>
                      <a:pt x="952" y="1308"/>
                    </a:cubicBezTo>
                    <a:cubicBezTo>
                      <a:pt x="1003" y="1308"/>
                      <a:pt x="1052" y="1299"/>
                      <a:pt x="1096" y="1277"/>
                    </a:cubicBezTo>
                    <a:cubicBezTo>
                      <a:pt x="1345" y="1162"/>
                      <a:pt x="2154" y="1088"/>
                      <a:pt x="2154" y="1088"/>
                    </a:cubicBezTo>
                    <a:cubicBezTo>
                      <a:pt x="2154" y="1088"/>
                      <a:pt x="2154" y="723"/>
                      <a:pt x="1965" y="547"/>
                    </a:cubicBezTo>
                    <a:cubicBezTo>
                      <a:pt x="1770" y="376"/>
                      <a:pt x="1521" y="85"/>
                      <a:pt x="980" y="7"/>
                    </a:cubicBezTo>
                    <a:cubicBezTo>
                      <a:pt x="948" y="2"/>
                      <a:pt x="916" y="0"/>
                      <a:pt x="885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30"/>
              <p:cNvSpPr/>
              <p:nvPr/>
            </p:nvSpPr>
            <p:spPr>
              <a:xfrm>
                <a:off x="7105603" y="4319939"/>
                <a:ext cx="209073" cy="130222"/>
              </a:xfrm>
              <a:custGeom>
                <a:rect b="b" l="l" r="r" t="t"/>
                <a:pathLst>
                  <a:path extrusionOk="0" h="1417" w="2275">
                    <a:moveTo>
                      <a:pt x="957" y="99"/>
                    </a:moveTo>
                    <a:cubicBezTo>
                      <a:pt x="984" y="99"/>
                      <a:pt x="1012" y="101"/>
                      <a:pt x="1040" y="104"/>
                    </a:cubicBezTo>
                    <a:cubicBezTo>
                      <a:pt x="1562" y="178"/>
                      <a:pt x="1794" y="469"/>
                      <a:pt x="1983" y="640"/>
                    </a:cubicBezTo>
                    <a:cubicBezTo>
                      <a:pt x="2062" y="719"/>
                      <a:pt x="2122" y="834"/>
                      <a:pt x="2140" y="950"/>
                    </a:cubicBezTo>
                    <a:cubicBezTo>
                      <a:pt x="2159" y="1028"/>
                      <a:pt x="2159" y="1065"/>
                      <a:pt x="2159" y="1102"/>
                    </a:cubicBezTo>
                    <a:cubicBezTo>
                      <a:pt x="2122" y="1102"/>
                      <a:pt x="1983" y="1125"/>
                      <a:pt x="1775" y="1144"/>
                    </a:cubicBezTo>
                    <a:cubicBezTo>
                      <a:pt x="1544" y="1181"/>
                      <a:pt x="1271" y="1218"/>
                      <a:pt x="1137" y="1296"/>
                    </a:cubicBezTo>
                    <a:cubicBezTo>
                      <a:pt x="1103" y="1309"/>
                      <a:pt x="1064" y="1315"/>
                      <a:pt x="1022" y="1315"/>
                    </a:cubicBezTo>
                    <a:cubicBezTo>
                      <a:pt x="945" y="1315"/>
                      <a:pt x="859" y="1295"/>
                      <a:pt x="772" y="1259"/>
                    </a:cubicBezTo>
                    <a:cubicBezTo>
                      <a:pt x="638" y="1199"/>
                      <a:pt x="504" y="1102"/>
                      <a:pt x="444" y="1047"/>
                    </a:cubicBezTo>
                    <a:cubicBezTo>
                      <a:pt x="329" y="913"/>
                      <a:pt x="158" y="603"/>
                      <a:pt x="135" y="566"/>
                    </a:cubicBezTo>
                    <a:cubicBezTo>
                      <a:pt x="174" y="527"/>
                      <a:pt x="516" y="99"/>
                      <a:pt x="957" y="99"/>
                    </a:cubicBezTo>
                    <a:close/>
                    <a:moveTo>
                      <a:pt x="939" y="0"/>
                    </a:moveTo>
                    <a:cubicBezTo>
                      <a:pt x="411" y="0"/>
                      <a:pt x="19" y="548"/>
                      <a:pt x="19" y="548"/>
                    </a:cubicBezTo>
                    <a:lnTo>
                      <a:pt x="1" y="566"/>
                    </a:lnTo>
                    <a:lnTo>
                      <a:pt x="19" y="585"/>
                    </a:lnTo>
                    <a:cubicBezTo>
                      <a:pt x="19" y="585"/>
                      <a:pt x="213" y="950"/>
                      <a:pt x="366" y="1102"/>
                    </a:cubicBezTo>
                    <a:cubicBezTo>
                      <a:pt x="444" y="1199"/>
                      <a:pt x="578" y="1278"/>
                      <a:pt x="735" y="1356"/>
                    </a:cubicBezTo>
                    <a:cubicBezTo>
                      <a:pt x="827" y="1390"/>
                      <a:pt x="918" y="1416"/>
                      <a:pt x="1011" y="1416"/>
                    </a:cubicBezTo>
                    <a:cubicBezTo>
                      <a:pt x="1073" y="1416"/>
                      <a:pt x="1135" y="1404"/>
                      <a:pt x="1197" y="1375"/>
                    </a:cubicBezTo>
                    <a:cubicBezTo>
                      <a:pt x="1290" y="1333"/>
                      <a:pt x="1562" y="1278"/>
                      <a:pt x="1794" y="1241"/>
                    </a:cubicBezTo>
                    <a:cubicBezTo>
                      <a:pt x="2025" y="1218"/>
                      <a:pt x="2214" y="1199"/>
                      <a:pt x="2214" y="1199"/>
                    </a:cubicBezTo>
                    <a:lnTo>
                      <a:pt x="2274" y="1181"/>
                    </a:lnTo>
                    <a:lnTo>
                      <a:pt x="2274" y="1144"/>
                    </a:lnTo>
                    <a:cubicBezTo>
                      <a:pt x="2274" y="1144"/>
                      <a:pt x="2256" y="1047"/>
                      <a:pt x="2237" y="931"/>
                    </a:cubicBezTo>
                    <a:cubicBezTo>
                      <a:pt x="2214" y="816"/>
                      <a:pt x="2159" y="663"/>
                      <a:pt x="2043" y="566"/>
                    </a:cubicBezTo>
                    <a:cubicBezTo>
                      <a:pt x="1867" y="391"/>
                      <a:pt x="1599" y="86"/>
                      <a:pt x="1040" y="7"/>
                    </a:cubicBezTo>
                    <a:cubicBezTo>
                      <a:pt x="1006" y="2"/>
                      <a:pt x="972" y="0"/>
                      <a:pt x="9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30"/>
              <p:cNvSpPr/>
              <p:nvPr/>
            </p:nvSpPr>
            <p:spPr>
              <a:xfrm>
                <a:off x="7173150" y="4387578"/>
                <a:ext cx="166155" cy="119286"/>
              </a:xfrm>
              <a:custGeom>
                <a:rect b="b" l="l" r="r" t="t"/>
                <a:pathLst>
                  <a:path extrusionOk="0" h="1298" w="1808">
                    <a:moveTo>
                      <a:pt x="983" y="1"/>
                    </a:moveTo>
                    <a:cubicBezTo>
                      <a:pt x="467" y="1"/>
                      <a:pt x="153" y="408"/>
                      <a:pt x="153" y="408"/>
                    </a:cubicBezTo>
                    <a:cubicBezTo>
                      <a:pt x="153" y="408"/>
                      <a:pt x="0" y="870"/>
                      <a:pt x="231" y="1138"/>
                    </a:cubicBezTo>
                    <a:cubicBezTo>
                      <a:pt x="335" y="1258"/>
                      <a:pt x="400" y="1297"/>
                      <a:pt x="466" y="1297"/>
                    </a:cubicBezTo>
                    <a:cubicBezTo>
                      <a:pt x="546" y="1297"/>
                      <a:pt x="628" y="1239"/>
                      <a:pt x="786" y="1198"/>
                    </a:cubicBezTo>
                    <a:cubicBezTo>
                      <a:pt x="831" y="1188"/>
                      <a:pt x="870" y="1184"/>
                      <a:pt x="906" y="1184"/>
                    </a:cubicBezTo>
                    <a:cubicBezTo>
                      <a:pt x="1089" y="1184"/>
                      <a:pt x="1183" y="1290"/>
                      <a:pt x="1442" y="1290"/>
                    </a:cubicBezTo>
                    <a:cubicBezTo>
                      <a:pt x="1752" y="1290"/>
                      <a:pt x="1807" y="1101"/>
                      <a:pt x="1789" y="810"/>
                    </a:cubicBezTo>
                    <a:cubicBezTo>
                      <a:pt x="1789" y="542"/>
                      <a:pt x="1539" y="43"/>
                      <a:pt x="1017" y="1"/>
                    </a:cubicBezTo>
                    <a:cubicBezTo>
                      <a:pt x="1006" y="1"/>
                      <a:pt x="994" y="1"/>
                      <a:pt x="983" y="1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30"/>
              <p:cNvSpPr/>
              <p:nvPr/>
            </p:nvSpPr>
            <p:spPr>
              <a:xfrm>
                <a:off x="7167636" y="4384086"/>
                <a:ext cx="175437" cy="127649"/>
              </a:xfrm>
              <a:custGeom>
                <a:rect b="b" l="l" r="r" t="t"/>
                <a:pathLst>
                  <a:path extrusionOk="0" h="1389" w="1909">
                    <a:moveTo>
                      <a:pt x="990" y="96"/>
                    </a:moveTo>
                    <a:cubicBezTo>
                      <a:pt x="1012" y="96"/>
                      <a:pt x="1035" y="97"/>
                      <a:pt x="1058" y="99"/>
                    </a:cubicBezTo>
                    <a:cubicBezTo>
                      <a:pt x="1308" y="118"/>
                      <a:pt x="1502" y="233"/>
                      <a:pt x="1618" y="386"/>
                    </a:cubicBezTo>
                    <a:cubicBezTo>
                      <a:pt x="1752" y="543"/>
                      <a:pt x="1812" y="732"/>
                      <a:pt x="1812" y="866"/>
                    </a:cubicBezTo>
                    <a:cubicBezTo>
                      <a:pt x="1812" y="1005"/>
                      <a:pt x="1793" y="1097"/>
                      <a:pt x="1752" y="1176"/>
                    </a:cubicBezTo>
                    <a:cubicBezTo>
                      <a:pt x="1715" y="1236"/>
                      <a:pt x="1636" y="1273"/>
                      <a:pt x="1502" y="1273"/>
                    </a:cubicBezTo>
                    <a:cubicBezTo>
                      <a:pt x="1368" y="1273"/>
                      <a:pt x="1271" y="1236"/>
                      <a:pt x="1174" y="1213"/>
                    </a:cubicBezTo>
                    <a:cubicBezTo>
                      <a:pt x="1114" y="1190"/>
                      <a:pt x="1056" y="1174"/>
                      <a:pt x="983" y="1174"/>
                    </a:cubicBezTo>
                    <a:cubicBezTo>
                      <a:pt x="938" y="1174"/>
                      <a:pt x="887" y="1180"/>
                      <a:pt x="827" y="1194"/>
                    </a:cubicBezTo>
                    <a:cubicBezTo>
                      <a:pt x="675" y="1236"/>
                      <a:pt x="596" y="1291"/>
                      <a:pt x="541" y="1291"/>
                    </a:cubicBezTo>
                    <a:cubicBezTo>
                      <a:pt x="499" y="1291"/>
                      <a:pt x="481" y="1291"/>
                      <a:pt x="462" y="1273"/>
                    </a:cubicBezTo>
                    <a:cubicBezTo>
                      <a:pt x="425" y="1254"/>
                      <a:pt x="384" y="1213"/>
                      <a:pt x="328" y="1157"/>
                    </a:cubicBezTo>
                    <a:cubicBezTo>
                      <a:pt x="134" y="908"/>
                      <a:pt x="250" y="483"/>
                      <a:pt x="250" y="464"/>
                    </a:cubicBezTo>
                    <a:cubicBezTo>
                      <a:pt x="267" y="464"/>
                      <a:pt x="548" y="96"/>
                      <a:pt x="990" y="96"/>
                    </a:cubicBezTo>
                    <a:close/>
                    <a:moveTo>
                      <a:pt x="1014" y="0"/>
                    </a:moveTo>
                    <a:cubicBezTo>
                      <a:pt x="496" y="0"/>
                      <a:pt x="176" y="427"/>
                      <a:pt x="176" y="427"/>
                    </a:cubicBezTo>
                    <a:lnTo>
                      <a:pt x="153" y="427"/>
                    </a:lnTo>
                    <a:cubicBezTo>
                      <a:pt x="153" y="427"/>
                      <a:pt x="0" y="908"/>
                      <a:pt x="250" y="1213"/>
                    </a:cubicBezTo>
                    <a:cubicBezTo>
                      <a:pt x="310" y="1291"/>
                      <a:pt x="365" y="1328"/>
                      <a:pt x="407" y="1351"/>
                    </a:cubicBezTo>
                    <a:cubicBezTo>
                      <a:pt x="462" y="1388"/>
                      <a:pt x="499" y="1388"/>
                      <a:pt x="559" y="1388"/>
                    </a:cubicBezTo>
                    <a:cubicBezTo>
                      <a:pt x="638" y="1370"/>
                      <a:pt x="712" y="1328"/>
                      <a:pt x="846" y="1291"/>
                    </a:cubicBezTo>
                    <a:cubicBezTo>
                      <a:pt x="899" y="1277"/>
                      <a:pt x="942" y="1271"/>
                      <a:pt x="981" y="1271"/>
                    </a:cubicBezTo>
                    <a:cubicBezTo>
                      <a:pt x="1044" y="1271"/>
                      <a:pt x="1096" y="1287"/>
                      <a:pt x="1155" y="1310"/>
                    </a:cubicBezTo>
                    <a:cubicBezTo>
                      <a:pt x="1234" y="1328"/>
                      <a:pt x="1350" y="1370"/>
                      <a:pt x="1502" y="1370"/>
                    </a:cubicBezTo>
                    <a:cubicBezTo>
                      <a:pt x="1678" y="1370"/>
                      <a:pt x="1770" y="1310"/>
                      <a:pt x="1849" y="1213"/>
                    </a:cubicBezTo>
                    <a:cubicBezTo>
                      <a:pt x="1909" y="1120"/>
                      <a:pt x="1909" y="1005"/>
                      <a:pt x="1909" y="848"/>
                    </a:cubicBezTo>
                    <a:cubicBezTo>
                      <a:pt x="1909" y="695"/>
                      <a:pt x="1830" y="501"/>
                      <a:pt x="1696" y="330"/>
                    </a:cubicBezTo>
                    <a:cubicBezTo>
                      <a:pt x="1562" y="155"/>
                      <a:pt x="1350" y="21"/>
                      <a:pt x="1077" y="2"/>
                    </a:cubicBezTo>
                    <a:cubicBezTo>
                      <a:pt x="1056" y="1"/>
                      <a:pt x="1035" y="0"/>
                      <a:pt x="10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30"/>
              <p:cNvSpPr/>
              <p:nvPr/>
            </p:nvSpPr>
            <p:spPr>
              <a:xfrm>
                <a:off x="6898826" y="4311760"/>
                <a:ext cx="357215" cy="341133"/>
              </a:xfrm>
              <a:custGeom>
                <a:rect b="b" l="l" r="r" t="t"/>
                <a:pathLst>
                  <a:path extrusionOk="0" h="3712" w="3887">
                    <a:moveTo>
                      <a:pt x="1315" y="0"/>
                    </a:moveTo>
                    <a:cubicBezTo>
                      <a:pt x="1097" y="0"/>
                      <a:pt x="969" y="87"/>
                      <a:pt x="828" y="267"/>
                    </a:cubicBezTo>
                    <a:cubicBezTo>
                      <a:pt x="560" y="655"/>
                      <a:pt x="1" y="1561"/>
                      <a:pt x="1" y="1561"/>
                    </a:cubicBezTo>
                    <a:cubicBezTo>
                      <a:pt x="1" y="1561"/>
                      <a:pt x="481" y="2000"/>
                      <a:pt x="1114" y="2485"/>
                    </a:cubicBezTo>
                    <a:cubicBezTo>
                      <a:pt x="1752" y="2984"/>
                      <a:pt x="2463" y="3696"/>
                      <a:pt x="2463" y="3696"/>
                    </a:cubicBezTo>
                    <a:cubicBezTo>
                      <a:pt x="2538" y="3706"/>
                      <a:pt x="2603" y="3711"/>
                      <a:pt x="2659" y="3711"/>
                    </a:cubicBezTo>
                    <a:cubicBezTo>
                      <a:pt x="3022" y="3711"/>
                      <a:pt x="3032" y="3489"/>
                      <a:pt x="3216" y="3021"/>
                    </a:cubicBezTo>
                    <a:cubicBezTo>
                      <a:pt x="3406" y="2503"/>
                      <a:pt x="3794" y="2023"/>
                      <a:pt x="3849" y="1713"/>
                    </a:cubicBezTo>
                    <a:cubicBezTo>
                      <a:pt x="3886" y="1404"/>
                      <a:pt x="3447" y="595"/>
                      <a:pt x="2385" y="267"/>
                    </a:cubicBezTo>
                    <a:cubicBezTo>
                      <a:pt x="1858" y="92"/>
                      <a:pt x="1539" y="0"/>
                      <a:pt x="1315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30"/>
              <p:cNvSpPr/>
              <p:nvPr/>
            </p:nvSpPr>
            <p:spPr>
              <a:xfrm>
                <a:off x="6891565" y="4308268"/>
                <a:ext cx="357675" cy="349404"/>
              </a:xfrm>
              <a:custGeom>
                <a:rect b="b" l="l" r="r" t="t"/>
                <a:pathLst>
                  <a:path extrusionOk="0" h="3802" w="3892">
                    <a:moveTo>
                      <a:pt x="1332" y="0"/>
                    </a:moveTo>
                    <a:lnTo>
                      <a:pt x="1332" y="0"/>
                    </a:lnTo>
                    <a:cubicBezTo>
                      <a:pt x="1138" y="19"/>
                      <a:pt x="1004" y="116"/>
                      <a:pt x="870" y="287"/>
                    </a:cubicBezTo>
                    <a:cubicBezTo>
                      <a:pt x="597" y="675"/>
                      <a:pt x="19" y="1576"/>
                      <a:pt x="19" y="1576"/>
                    </a:cubicBezTo>
                    <a:lnTo>
                      <a:pt x="1" y="1617"/>
                    </a:lnTo>
                    <a:lnTo>
                      <a:pt x="38" y="1636"/>
                    </a:lnTo>
                    <a:cubicBezTo>
                      <a:pt x="38" y="1636"/>
                      <a:pt x="542" y="2079"/>
                      <a:pt x="1156" y="2560"/>
                    </a:cubicBezTo>
                    <a:cubicBezTo>
                      <a:pt x="1794" y="3040"/>
                      <a:pt x="2487" y="3734"/>
                      <a:pt x="2487" y="3752"/>
                    </a:cubicBezTo>
                    <a:lnTo>
                      <a:pt x="2487" y="3770"/>
                    </a:lnTo>
                    <a:lnTo>
                      <a:pt x="2542" y="3770"/>
                    </a:lnTo>
                    <a:cubicBezTo>
                      <a:pt x="2638" y="3787"/>
                      <a:pt x="2724" y="3801"/>
                      <a:pt x="2794" y="3801"/>
                    </a:cubicBezTo>
                    <a:cubicBezTo>
                      <a:pt x="2822" y="3801"/>
                      <a:pt x="2848" y="3799"/>
                      <a:pt x="2870" y="3794"/>
                    </a:cubicBezTo>
                    <a:cubicBezTo>
                      <a:pt x="2967" y="3770"/>
                      <a:pt x="3041" y="3715"/>
                      <a:pt x="3083" y="3655"/>
                    </a:cubicBezTo>
                    <a:cubicBezTo>
                      <a:pt x="3198" y="3539"/>
                      <a:pt x="3235" y="3350"/>
                      <a:pt x="3332" y="3077"/>
                    </a:cubicBezTo>
                    <a:cubicBezTo>
                      <a:pt x="3429" y="2828"/>
                      <a:pt x="3582" y="2578"/>
                      <a:pt x="3716" y="2347"/>
                    </a:cubicBezTo>
                    <a:cubicBezTo>
                      <a:pt x="3776" y="2232"/>
                      <a:pt x="3850" y="2116"/>
                      <a:pt x="3891" y="2001"/>
                    </a:cubicBezTo>
                    <a:lnTo>
                      <a:pt x="3891" y="2001"/>
                    </a:lnTo>
                    <a:cubicBezTo>
                      <a:pt x="3831" y="2019"/>
                      <a:pt x="3794" y="2038"/>
                      <a:pt x="3758" y="2061"/>
                    </a:cubicBezTo>
                    <a:cubicBezTo>
                      <a:pt x="3716" y="2135"/>
                      <a:pt x="3679" y="2213"/>
                      <a:pt x="3619" y="2310"/>
                    </a:cubicBezTo>
                    <a:cubicBezTo>
                      <a:pt x="3485" y="2523"/>
                      <a:pt x="3351" y="2772"/>
                      <a:pt x="3235" y="3040"/>
                    </a:cubicBezTo>
                    <a:cubicBezTo>
                      <a:pt x="3138" y="3308"/>
                      <a:pt x="3083" y="3502"/>
                      <a:pt x="3004" y="3600"/>
                    </a:cubicBezTo>
                    <a:cubicBezTo>
                      <a:pt x="2967" y="3636"/>
                      <a:pt x="2926" y="3678"/>
                      <a:pt x="2852" y="3678"/>
                    </a:cubicBezTo>
                    <a:cubicBezTo>
                      <a:pt x="2822" y="3687"/>
                      <a:pt x="2783" y="3692"/>
                      <a:pt x="2734" y="3692"/>
                    </a:cubicBezTo>
                    <a:cubicBezTo>
                      <a:pt x="2686" y="3692"/>
                      <a:pt x="2628" y="3687"/>
                      <a:pt x="2561" y="3678"/>
                    </a:cubicBezTo>
                    <a:cubicBezTo>
                      <a:pt x="2542" y="3655"/>
                      <a:pt x="1849" y="2962"/>
                      <a:pt x="1235" y="2481"/>
                    </a:cubicBezTo>
                    <a:cubicBezTo>
                      <a:pt x="616" y="2019"/>
                      <a:pt x="153" y="1617"/>
                      <a:pt x="135" y="1599"/>
                    </a:cubicBezTo>
                    <a:cubicBezTo>
                      <a:pt x="177" y="1539"/>
                      <a:pt x="694" y="712"/>
                      <a:pt x="962" y="347"/>
                    </a:cubicBezTo>
                    <a:cubicBezTo>
                      <a:pt x="1022" y="268"/>
                      <a:pt x="1059" y="213"/>
                      <a:pt x="1119" y="171"/>
                    </a:cubicBezTo>
                    <a:lnTo>
                      <a:pt x="1119" y="153"/>
                    </a:lnTo>
                    <a:cubicBezTo>
                      <a:pt x="1119" y="153"/>
                      <a:pt x="1235" y="74"/>
                      <a:pt x="13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30"/>
              <p:cNvSpPr/>
              <p:nvPr/>
            </p:nvSpPr>
            <p:spPr>
              <a:xfrm>
                <a:off x="6812163" y="4422317"/>
                <a:ext cx="385704" cy="477237"/>
              </a:xfrm>
              <a:custGeom>
                <a:rect b="b" l="l" r="r" t="t"/>
                <a:pathLst>
                  <a:path extrusionOk="0" h="5193" w="4197">
                    <a:moveTo>
                      <a:pt x="1337" y="1"/>
                    </a:moveTo>
                    <a:cubicBezTo>
                      <a:pt x="451" y="1"/>
                      <a:pt x="366" y="778"/>
                      <a:pt x="366" y="778"/>
                    </a:cubicBezTo>
                    <a:cubicBezTo>
                      <a:pt x="366" y="778"/>
                      <a:pt x="1" y="1933"/>
                      <a:pt x="19" y="3782"/>
                    </a:cubicBezTo>
                    <a:cubicBezTo>
                      <a:pt x="43" y="4982"/>
                      <a:pt x="742" y="5192"/>
                      <a:pt x="1228" y="5192"/>
                    </a:cubicBezTo>
                    <a:cubicBezTo>
                      <a:pt x="1491" y="5192"/>
                      <a:pt x="1692" y="5131"/>
                      <a:pt x="1692" y="5131"/>
                    </a:cubicBezTo>
                    <a:cubicBezTo>
                      <a:pt x="1692" y="5131"/>
                      <a:pt x="2561" y="4937"/>
                      <a:pt x="3060" y="4378"/>
                    </a:cubicBezTo>
                    <a:cubicBezTo>
                      <a:pt x="3540" y="3842"/>
                      <a:pt x="4196" y="2668"/>
                      <a:pt x="3813" y="1605"/>
                    </a:cubicBezTo>
                    <a:cubicBezTo>
                      <a:pt x="3425" y="529"/>
                      <a:pt x="2561" y="104"/>
                      <a:pt x="1521" y="11"/>
                    </a:cubicBezTo>
                    <a:cubicBezTo>
                      <a:pt x="1456" y="4"/>
                      <a:pt x="1395" y="1"/>
                      <a:pt x="1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30"/>
              <p:cNvSpPr/>
              <p:nvPr/>
            </p:nvSpPr>
            <p:spPr>
              <a:xfrm>
                <a:off x="6808395" y="4416987"/>
                <a:ext cx="377158" cy="488357"/>
              </a:xfrm>
              <a:custGeom>
                <a:rect b="b" l="l" r="r" t="t"/>
                <a:pathLst>
                  <a:path extrusionOk="0" h="5314" w="4104">
                    <a:moveTo>
                      <a:pt x="1410" y="101"/>
                    </a:moveTo>
                    <a:cubicBezTo>
                      <a:pt x="1453" y="101"/>
                      <a:pt x="1497" y="103"/>
                      <a:pt x="1544" y="106"/>
                    </a:cubicBezTo>
                    <a:cubicBezTo>
                      <a:pt x="2583" y="222"/>
                      <a:pt x="3429" y="624"/>
                      <a:pt x="3794" y="1686"/>
                    </a:cubicBezTo>
                    <a:cubicBezTo>
                      <a:pt x="3988" y="2185"/>
                      <a:pt x="3928" y="2745"/>
                      <a:pt x="3757" y="3225"/>
                    </a:cubicBezTo>
                    <a:cubicBezTo>
                      <a:pt x="3581" y="3706"/>
                      <a:pt x="3295" y="4149"/>
                      <a:pt x="3064" y="4417"/>
                    </a:cubicBezTo>
                    <a:cubicBezTo>
                      <a:pt x="2583" y="4939"/>
                      <a:pt x="1733" y="5152"/>
                      <a:pt x="1733" y="5152"/>
                    </a:cubicBezTo>
                    <a:lnTo>
                      <a:pt x="1715" y="5152"/>
                    </a:lnTo>
                    <a:cubicBezTo>
                      <a:pt x="1715" y="5152"/>
                      <a:pt x="1524" y="5209"/>
                      <a:pt x="1270" y="5209"/>
                    </a:cubicBezTo>
                    <a:cubicBezTo>
                      <a:pt x="1163" y="5209"/>
                      <a:pt x="1045" y="5199"/>
                      <a:pt x="924" y="5170"/>
                    </a:cubicBezTo>
                    <a:cubicBezTo>
                      <a:pt x="735" y="5110"/>
                      <a:pt x="522" y="5013"/>
                      <a:pt x="388" y="4805"/>
                    </a:cubicBezTo>
                    <a:cubicBezTo>
                      <a:pt x="231" y="4611"/>
                      <a:pt x="116" y="4302"/>
                      <a:pt x="116" y="3840"/>
                    </a:cubicBezTo>
                    <a:cubicBezTo>
                      <a:pt x="97" y="1991"/>
                      <a:pt x="462" y="855"/>
                      <a:pt x="462" y="855"/>
                    </a:cubicBezTo>
                    <a:lnTo>
                      <a:pt x="462" y="836"/>
                    </a:lnTo>
                    <a:cubicBezTo>
                      <a:pt x="462" y="836"/>
                      <a:pt x="481" y="647"/>
                      <a:pt x="638" y="453"/>
                    </a:cubicBezTo>
                    <a:cubicBezTo>
                      <a:pt x="760" y="260"/>
                      <a:pt x="992" y="101"/>
                      <a:pt x="1410" y="101"/>
                    </a:cubicBezTo>
                    <a:close/>
                    <a:moveTo>
                      <a:pt x="1390" y="0"/>
                    </a:moveTo>
                    <a:cubicBezTo>
                      <a:pt x="954" y="0"/>
                      <a:pt x="693" y="185"/>
                      <a:pt x="541" y="374"/>
                    </a:cubicBezTo>
                    <a:cubicBezTo>
                      <a:pt x="388" y="605"/>
                      <a:pt x="365" y="836"/>
                      <a:pt x="365" y="836"/>
                    </a:cubicBezTo>
                    <a:cubicBezTo>
                      <a:pt x="347" y="855"/>
                      <a:pt x="0" y="1991"/>
                      <a:pt x="19" y="3840"/>
                    </a:cubicBezTo>
                    <a:cubicBezTo>
                      <a:pt x="19" y="4320"/>
                      <a:pt x="134" y="4648"/>
                      <a:pt x="291" y="4861"/>
                    </a:cubicBezTo>
                    <a:cubicBezTo>
                      <a:pt x="462" y="5092"/>
                      <a:pt x="675" y="5207"/>
                      <a:pt x="906" y="5267"/>
                    </a:cubicBezTo>
                    <a:cubicBezTo>
                      <a:pt x="1031" y="5301"/>
                      <a:pt x="1156" y="5313"/>
                      <a:pt x="1269" y="5313"/>
                    </a:cubicBezTo>
                    <a:cubicBezTo>
                      <a:pt x="1542" y="5313"/>
                      <a:pt x="1752" y="5244"/>
                      <a:pt x="1752" y="5244"/>
                    </a:cubicBezTo>
                    <a:cubicBezTo>
                      <a:pt x="1752" y="5244"/>
                      <a:pt x="2620" y="5055"/>
                      <a:pt x="3138" y="4477"/>
                    </a:cubicBezTo>
                    <a:cubicBezTo>
                      <a:pt x="3392" y="4186"/>
                      <a:pt x="3678" y="3766"/>
                      <a:pt x="3854" y="3262"/>
                    </a:cubicBezTo>
                    <a:cubicBezTo>
                      <a:pt x="4025" y="2763"/>
                      <a:pt x="4103" y="2185"/>
                      <a:pt x="3891" y="1645"/>
                    </a:cubicBezTo>
                    <a:cubicBezTo>
                      <a:pt x="3507" y="568"/>
                      <a:pt x="2620" y="125"/>
                      <a:pt x="1562" y="9"/>
                    </a:cubicBezTo>
                    <a:cubicBezTo>
                      <a:pt x="1502" y="3"/>
                      <a:pt x="1445" y="0"/>
                      <a:pt x="139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30"/>
              <p:cNvSpPr/>
              <p:nvPr/>
            </p:nvSpPr>
            <p:spPr>
              <a:xfrm>
                <a:off x="5523893" y="4288693"/>
                <a:ext cx="120665" cy="93922"/>
              </a:xfrm>
              <a:custGeom>
                <a:rect b="b" l="l" r="r" t="t"/>
                <a:pathLst>
                  <a:path extrusionOk="0" h="1022" w="1313">
                    <a:moveTo>
                      <a:pt x="522" y="1"/>
                    </a:moveTo>
                    <a:cubicBezTo>
                      <a:pt x="425" y="1"/>
                      <a:pt x="328" y="19"/>
                      <a:pt x="231" y="56"/>
                    </a:cubicBezTo>
                    <a:cubicBezTo>
                      <a:pt x="134" y="79"/>
                      <a:pt x="60" y="116"/>
                      <a:pt x="0" y="153"/>
                    </a:cubicBezTo>
                    <a:cubicBezTo>
                      <a:pt x="42" y="172"/>
                      <a:pt x="79" y="195"/>
                      <a:pt x="116" y="213"/>
                    </a:cubicBezTo>
                    <a:cubicBezTo>
                      <a:pt x="157" y="195"/>
                      <a:pt x="213" y="172"/>
                      <a:pt x="273" y="153"/>
                    </a:cubicBezTo>
                    <a:cubicBezTo>
                      <a:pt x="365" y="116"/>
                      <a:pt x="462" y="98"/>
                      <a:pt x="559" y="98"/>
                    </a:cubicBezTo>
                    <a:cubicBezTo>
                      <a:pt x="675" y="116"/>
                      <a:pt x="772" y="153"/>
                      <a:pt x="850" y="232"/>
                    </a:cubicBezTo>
                    <a:cubicBezTo>
                      <a:pt x="1155" y="500"/>
                      <a:pt x="1081" y="809"/>
                      <a:pt x="1040" y="925"/>
                    </a:cubicBezTo>
                    <a:cubicBezTo>
                      <a:pt x="1058" y="962"/>
                      <a:pt x="1058" y="980"/>
                      <a:pt x="1081" y="1022"/>
                    </a:cubicBezTo>
                    <a:lnTo>
                      <a:pt x="1118" y="1022"/>
                    </a:lnTo>
                    <a:lnTo>
                      <a:pt x="1118" y="1003"/>
                    </a:lnTo>
                    <a:cubicBezTo>
                      <a:pt x="1137" y="962"/>
                      <a:pt x="1312" y="518"/>
                      <a:pt x="924" y="153"/>
                    </a:cubicBezTo>
                    <a:cubicBezTo>
                      <a:pt x="809" y="56"/>
                      <a:pt x="693" y="19"/>
                      <a:pt x="5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30"/>
              <p:cNvSpPr/>
              <p:nvPr/>
            </p:nvSpPr>
            <p:spPr>
              <a:xfrm>
                <a:off x="5435576" y="4295953"/>
                <a:ext cx="145294" cy="65065"/>
              </a:xfrm>
              <a:custGeom>
                <a:rect b="b" l="l" r="r" t="t"/>
                <a:pathLst>
                  <a:path extrusionOk="0" h="708" w="1581">
                    <a:moveTo>
                      <a:pt x="730" y="0"/>
                    </a:moveTo>
                    <a:cubicBezTo>
                      <a:pt x="633" y="0"/>
                      <a:pt x="518" y="37"/>
                      <a:pt x="444" y="56"/>
                    </a:cubicBezTo>
                    <a:cubicBezTo>
                      <a:pt x="250" y="134"/>
                      <a:pt x="116" y="250"/>
                      <a:pt x="55" y="324"/>
                    </a:cubicBezTo>
                    <a:cubicBezTo>
                      <a:pt x="37" y="347"/>
                      <a:pt x="19" y="384"/>
                      <a:pt x="0" y="402"/>
                    </a:cubicBezTo>
                    <a:cubicBezTo>
                      <a:pt x="37" y="402"/>
                      <a:pt x="79" y="421"/>
                      <a:pt x="116" y="421"/>
                    </a:cubicBezTo>
                    <a:cubicBezTo>
                      <a:pt x="116" y="402"/>
                      <a:pt x="134" y="402"/>
                      <a:pt x="134" y="384"/>
                    </a:cubicBezTo>
                    <a:cubicBezTo>
                      <a:pt x="171" y="347"/>
                      <a:pt x="310" y="231"/>
                      <a:pt x="481" y="153"/>
                    </a:cubicBezTo>
                    <a:cubicBezTo>
                      <a:pt x="562" y="121"/>
                      <a:pt x="655" y="100"/>
                      <a:pt x="751" y="100"/>
                    </a:cubicBezTo>
                    <a:cubicBezTo>
                      <a:pt x="835" y="100"/>
                      <a:pt x="921" y="116"/>
                      <a:pt x="1003" y="153"/>
                    </a:cubicBezTo>
                    <a:cubicBezTo>
                      <a:pt x="1308" y="305"/>
                      <a:pt x="1442" y="615"/>
                      <a:pt x="1465" y="693"/>
                    </a:cubicBezTo>
                    <a:cubicBezTo>
                      <a:pt x="1483" y="702"/>
                      <a:pt x="1497" y="707"/>
                      <a:pt x="1514" y="707"/>
                    </a:cubicBezTo>
                    <a:cubicBezTo>
                      <a:pt x="1531" y="707"/>
                      <a:pt x="1550" y="702"/>
                      <a:pt x="1580" y="693"/>
                    </a:cubicBezTo>
                    <a:cubicBezTo>
                      <a:pt x="1580" y="693"/>
                      <a:pt x="1423" y="268"/>
                      <a:pt x="1040" y="56"/>
                    </a:cubicBezTo>
                    <a:cubicBezTo>
                      <a:pt x="943" y="19"/>
                      <a:pt x="846" y="0"/>
                      <a:pt x="74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30"/>
              <p:cNvSpPr/>
              <p:nvPr/>
            </p:nvSpPr>
            <p:spPr>
              <a:xfrm>
                <a:off x="5343400" y="4318836"/>
                <a:ext cx="152554" cy="70579"/>
              </a:xfrm>
              <a:custGeom>
                <a:rect b="b" l="l" r="r" t="t"/>
                <a:pathLst>
                  <a:path extrusionOk="0" h="768" w="1660">
                    <a:moveTo>
                      <a:pt x="754" y="1"/>
                    </a:moveTo>
                    <a:cubicBezTo>
                      <a:pt x="735" y="1"/>
                      <a:pt x="712" y="1"/>
                      <a:pt x="693" y="19"/>
                    </a:cubicBezTo>
                    <a:cubicBezTo>
                      <a:pt x="578" y="19"/>
                      <a:pt x="504" y="56"/>
                      <a:pt x="425" y="98"/>
                    </a:cubicBezTo>
                    <a:cubicBezTo>
                      <a:pt x="273" y="172"/>
                      <a:pt x="157" y="287"/>
                      <a:pt x="97" y="384"/>
                    </a:cubicBezTo>
                    <a:cubicBezTo>
                      <a:pt x="60" y="444"/>
                      <a:pt x="19" y="537"/>
                      <a:pt x="0" y="634"/>
                    </a:cubicBezTo>
                    <a:cubicBezTo>
                      <a:pt x="42" y="634"/>
                      <a:pt x="79" y="615"/>
                      <a:pt x="116" y="615"/>
                    </a:cubicBezTo>
                    <a:cubicBezTo>
                      <a:pt x="134" y="537"/>
                      <a:pt x="157" y="481"/>
                      <a:pt x="194" y="421"/>
                    </a:cubicBezTo>
                    <a:cubicBezTo>
                      <a:pt x="231" y="366"/>
                      <a:pt x="328" y="250"/>
                      <a:pt x="462" y="172"/>
                    </a:cubicBezTo>
                    <a:cubicBezTo>
                      <a:pt x="543" y="138"/>
                      <a:pt x="639" y="110"/>
                      <a:pt x="749" y="110"/>
                    </a:cubicBezTo>
                    <a:cubicBezTo>
                      <a:pt x="822" y="110"/>
                      <a:pt x="900" y="122"/>
                      <a:pt x="985" y="153"/>
                    </a:cubicBezTo>
                    <a:cubicBezTo>
                      <a:pt x="1350" y="287"/>
                      <a:pt x="1484" y="634"/>
                      <a:pt x="1521" y="712"/>
                    </a:cubicBezTo>
                    <a:cubicBezTo>
                      <a:pt x="1562" y="768"/>
                      <a:pt x="1581" y="768"/>
                      <a:pt x="1659" y="768"/>
                    </a:cubicBezTo>
                    <a:lnTo>
                      <a:pt x="1659" y="749"/>
                    </a:lnTo>
                    <a:cubicBezTo>
                      <a:pt x="1659" y="749"/>
                      <a:pt x="1484" y="232"/>
                      <a:pt x="1022" y="56"/>
                    </a:cubicBezTo>
                    <a:cubicBezTo>
                      <a:pt x="924" y="19"/>
                      <a:pt x="827" y="1"/>
                      <a:pt x="75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>
                <a:off x="5258483" y="4370209"/>
                <a:ext cx="161009" cy="144926"/>
              </a:xfrm>
              <a:custGeom>
                <a:rect b="b" l="l" r="r" t="t"/>
                <a:pathLst>
                  <a:path extrusionOk="0" h="1577" w="1752">
                    <a:moveTo>
                      <a:pt x="984" y="1"/>
                    </a:moveTo>
                    <a:cubicBezTo>
                      <a:pt x="924" y="1"/>
                      <a:pt x="869" y="1"/>
                      <a:pt x="809" y="19"/>
                    </a:cubicBezTo>
                    <a:cubicBezTo>
                      <a:pt x="638" y="56"/>
                      <a:pt x="481" y="135"/>
                      <a:pt x="365" y="250"/>
                    </a:cubicBezTo>
                    <a:cubicBezTo>
                      <a:pt x="231" y="366"/>
                      <a:pt x="134" y="537"/>
                      <a:pt x="60" y="749"/>
                    </a:cubicBezTo>
                    <a:cubicBezTo>
                      <a:pt x="0" y="943"/>
                      <a:pt x="0" y="1156"/>
                      <a:pt x="97" y="1308"/>
                    </a:cubicBezTo>
                    <a:cubicBezTo>
                      <a:pt x="213" y="1442"/>
                      <a:pt x="291" y="1502"/>
                      <a:pt x="388" y="1521"/>
                    </a:cubicBezTo>
                    <a:cubicBezTo>
                      <a:pt x="405" y="1524"/>
                      <a:pt x="422" y="1526"/>
                      <a:pt x="438" y="1526"/>
                    </a:cubicBezTo>
                    <a:cubicBezTo>
                      <a:pt x="509" y="1526"/>
                      <a:pt x="574" y="1495"/>
                      <a:pt x="638" y="1461"/>
                    </a:cubicBezTo>
                    <a:cubicBezTo>
                      <a:pt x="656" y="1455"/>
                      <a:pt x="669" y="1453"/>
                      <a:pt x="678" y="1453"/>
                    </a:cubicBezTo>
                    <a:cubicBezTo>
                      <a:pt x="695" y="1453"/>
                      <a:pt x="700" y="1461"/>
                      <a:pt x="712" y="1461"/>
                    </a:cubicBezTo>
                    <a:cubicBezTo>
                      <a:pt x="735" y="1479"/>
                      <a:pt x="753" y="1502"/>
                      <a:pt x="753" y="1502"/>
                    </a:cubicBezTo>
                    <a:lnTo>
                      <a:pt x="772" y="1576"/>
                    </a:lnTo>
                    <a:lnTo>
                      <a:pt x="827" y="1521"/>
                    </a:lnTo>
                    <a:lnTo>
                      <a:pt x="850" y="1502"/>
                    </a:lnTo>
                    <a:cubicBezTo>
                      <a:pt x="850" y="1479"/>
                      <a:pt x="827" y="1461"/>
                      <a:pt x="809" y="1461"/>
                    </a:cubicBezTo>
                    <a:cubicBezTo>
                      <a:pt x="772" y="1405"/>
                      <a:pt x="735" y="1387"/>
                      <a:pt x="693" y="1364"/>
                    </a:cubicBezTo>
                    <a:cubicBezTo>
                      <a:pt x="688" y="1358"/>
                      <a:pt x="681" y="1356"/>
                      <a:pt x="673" y="1356"/>
                    </a:cubicBezTo>
                    <a:cubicBezTo>
                      <a:pt x="652" y="1356"/>
                      <a:pt x="621" y="1370"/>
                      <a:pt x="578" y="1387"/>
                    </a:cubicBezTo>
                    <a:cubicBezTo>
                      <a:pt x="533" y="1402"/>
                      <a:pt x="485" y="1429"/>
                      <a:pt x="439" y="1429"/>
                    </a:cubicBezTo>
                    <a:cubicBezTo>
                      <a:pt x="428" y="1429"/>
                      <a:pt x="417" y="1427"/>
                      <a:pt x="407" y="1424"/>
                    </a:cubicBezTo>
                    <a:cubicBezTo>
                      <a:pt x="347" y="1424"/>
                      <a:pt x="273" y="1364"/>
                      <a:pt x="194" y="1248"/>
                    </a:cubicBezTo>
                    <a:cubicBezTo>
                      <a:pt x="97" y="1133"/>
                      <a:pt x="97" y="962"/>
                      <a:pt x="157" y="768"/>
                    </a:cubicBezTo>
                    <a:cubicBezTo>
                      <a:pt x="213" y="597"/>
                      <a:pt x="328" y="421"/>
                      <a:pt x="444" y="324"/>
                    </a:cubicBezTo>
                    <a:cubicBezTo>
                      <a:pt x="541" y="209"/>
                      <a:pt x="675" y="153"/>
                      <a:pt x="827" y="116"/>
                    </a:cubicBezTo>
                    <a:cubicBezTo>
                      <a:pt x="882" y="100"/>
                      <a:pt x="936" y="93"/>
                      <a:pt x="988" y="93"/>
                    </a:cubicBezTo>
                    <a:cubicBezTo>
                      <a:pt x="1069" y="93"/>
                      <a:pt x="1145" y="109"/>
                      <a:pt x="1215" y="135"/>
                    </a:cubicBezTo>
                    <a:cubicBezTo>
                      <a:pt x="1446" y="250"/>
                      <a:pt x="1502" y="347"/>
                      <a:pt x="1580" y="500"/>
                    </a:cubicBezTo>
                    <a:cubicBezTo>
                      <a:pt x="1599" y="518"/>
                      <a:pt x="1599" y="518"/>
                      <a:pt x="1599" y="537"/>
                    </a:cubicBezTo>
                    <a:cubicBezTo>
                      <a:pt x="1659" y="634"/>
                      <a:pt x="1678" y="694"/>
                      <a:pt x="1714" y="749"/>
                    </a:cubicBezTo>
                    <a:lnTo>
                      <a:pt x="1714" y="731"/>
                    </a:lnTo>
                    <a:cubicBezTo>
                      <a:pt x="1751" y="634"/>
                      <a:pt x="1714" y="537"/>
                      <a:pt x="1678" y="463"/>
                    </a:cubicBezTo>
                    <a:cubicBezTo>
                      <a:pt x="1599" y="306"/>
                      <a:pt x="1502" y="172"/>
                      <a:pt x="1252" y="56"/>
                    </a:cubicBezTo>
                    <a:cubicBezTo>
                      <a:pt x="1174" y="19"/>
                      <a:pt x="1081" y="1"/>
                      <a:pt x="9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30"/>
              <p:cNvSpPr/>
              <p:nvPr/>
            </p:nvSpPr>
            <p:spPr>
              <a:xfrm>
                <a:off x="5322171" y="4366441"/>
                <a:ext cx="362729" cy="265407"/>
              </a:xfrm>
              <a:custGeom>
                <a:rect b="b" l="l" r="r" t="t"/>
                <a:pathLst>
                  <a:path extrusionOk="0" h="2888" w="3947">
                    <a:moveTo>
                      <a:pt x="3253" y="0"/>
                    </a:moveTo>
                    <a:cubicBezTo>
                      <a:pt x="3253" y="79"/>
                      <a:pt x="3253" y="134"/>
                      <a:pt x="3276" y="176"/>
                    </a:cubicBezTo>
                    <a:cubicBezTo>
                      <a:pt x="3295" y="213"/>
                      <a:pt x="3313" y="273"/>
                      <a:pt x="3350" y="310"/>
                    </a:cubicBezTo>
                    <a:cubicBezTo>
                      <a:pt x="3410" y="444"/>
                      <a:pt x="3484" y="619"/>
                      <a:pt x="3563" y="772"/>
                    </a:cubicBezTo>
                    <a:cubicBezTo>
                      <a:pt x="3697" y="1118"/>
                      <a:pt x="3812" y="1465"/>
                      <a:pt x="3854" y="1617"/>
                    </a:cubicBezTo>
                    <a:cubicBezTo>
                      <a:pt x="3854" y="1617"/>
                      <a:pt x="3854" y="1636"/>
                      <a:pt x="3831" y="1636"/>
                    </a:cubicBezTo>
                    <a:cubicBezTo>
                      <a:pt x="3812" y="1659"/>
                      <a:pt x="3775" y="1696"/>
                      <a:pt x="3738" y="1714"/>
                    </a:cubicBezTo>
                    <a:cubicBezTo>
                      <a:pt x="3660" y="1774"/>
                      <a:pt x="3544" y="1830"/>
                      <a:pt x="3410" y="1890"/>
                    </a:cubicBezTo>
                    <a:cubicBezTo>
                      <a:pt x="3119" y="2024"/>
                      <a:pt x="2717" y="2158"/>
                      <a:pt x="2329" y="2292"/>
                    </a:cubicBezTo>
                    <a:cubicBezTo>
                      <a:pt x="1562" y="2560"/>
                      <a:pt x="809" y="2772"/>
                      <a:pt x="772" y="2791"/>
                    </a:cubicBezTo>
                    <a:cubicBezTo>
                      <a:pt x="753" y="2754"/>
                      <a:pt x="425" y="2444"/>
                      <a:pt x="365" y="2061"/>
                    </a:cubicBezTo>
                    <a:cubicBezTo>
                      <a:pt x="310" y="1830"/>
                      <a:pt x="194" y="1617"/>
                      <a:pt x="134" y="1446"/>
                    </a:cubicBezTo>
                    <a:cubicBezTo>
                      <a:pt x="97" y="1428"/>
                      <a:pt x="60" y="1405"/>
                      <a:pt x="0" y="1405"/>
                    </a:cubicBezTo>
                    <a:cubicBezTo>
                      <a:pt x="19" y="1428"/>
                      <a:pt x="19" y="1446"/>
                      <a:pt x="42" y="1483"/>
                    </a:cubicBezTo>
                    <a:cubicBezTo>
                      <a:pt x="116" y="1659"/>
                      <a:pt x="231" y="1867"/>
                      <a:pt x="250" y="2079"/>
                    </a:cubicBezTo>
                    <a:cubicBezTo>
                      <a:pt x="347" y="2541"/>
                      <a:pt x="735" y="2869"/>
                      <a:pt x="735" y="2869"/>
                    </a:cubicBezTo>
                    <a:lnTo>
                      <a:pt x="753" y="2888"/>
                    </a:lnTo>
                    <a:lnTo>
                      <a:pt x="772" y="2888"/>
                    </a:lnTo>
                    <a:cubicBezTo>
                      <a:pt x="772" y="2888"/>
                      <a:pt x="1562" y="2657"/>
                      <a:pt x="2371" y="2389"/>
                    </a:cubicBezTo>
                    <a:cubicBezTo>
                      <a:pt x="2754" y="2255"/>
                      <a:pt x="3161" y="2121"/>
                      <a:pt x="3447" y="1982"/>
                    </a:cubicBezTo>
                    <a:cubicBezTo>
                      <a:pt x="3581" y="1927"/>
                      <a:pt x="3715" y="1848"/>
                      <a:pt x="3794" y="1793"/>
                    </a:cubicBezTo>
                    <a:cubicBezTo>
                      <a:pt x="3854" y="1774"/>
                      <a:pt x="3872" y="1733"/>
                      <a:pt x="3909" y="1714"/>
                    </a:cubicBezTo>
                    <a:cubicBezTo>
                      <a:pt x="3928" y="1677"/>
                      <a:pt x="3946" y="1636"/>
                      <a:pt x="3946" y="1599"/>
                    </a:cubicBezTo>
                    <a:cubicBezTo>
                      <a:pt x="3909" y="1428"/>
                      <a:pt x="3794" y="1081"/>
                      <a:pt x="3660" y="735"/>
                    </a:cubicBezTo>
                    <a:cubicBezTo>
                      <a:pt x="3581" y="559"/>
                      <a:pt x="3507" y="407"/>
                      <a:pt x="3447" y="273"/>
                    </a:cubicBezTo>
                    <a:cubicBezTo>
                      <a:pt x="3369" y="157"/>
                      <a:pt x="3313" y="60"/>
                      <a:pt x="32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>
                <a:off x="5347168" y="4462937"/>
                <a:ext cx="458305" cy="472366"/>
              </a:xfrm>
              <a:custGeom>
                <a:rect b="b" l="l" r="r" t="t"/>
                <a:pathLst>
                  <a:path extrusionOk="0" h="5140" w="4987">
                    <a:moveTo>
                      <a:pt x="2875" y="0"/>
                    </a:moveTo>
                    <a:cubicBezTo>
                      <a:pt x="2576" y="0"/>
                      <a:pt x="2145" y="78"/>
                      <a:pt x="1480" y="299"/>
                    </a:cubicBezTo>
                    <a:cubicBezTo>
                      <a:pt x="1" y="780"/>
                      <a:pt x="190" y="2032"/>
                      <a:pt x="190" y="2032"/>
                    </a:cubicBezTo>
                    <a:cubicBezTo>
                      <a:pt x="190" y="2032"/>
                      <a:pt x="172" y="3127"/>
                      <a:pt x="847" y="4282"/>
                    </a:cubicBezTo>
                    <a:cubicBezTo>
                      <a:pt x="1280" y="5004"/>
                      <a:pt x="1969" y="5140"/>
                      <a:pt x="2425" y="5140"/>
                    </a:cubicBezTo>
                    <a:cubicBezTo>
                      <a:pt x="2699" y="5140"/>
                      <a:pt x="2889" y="5091"/>
                      <a:pt x="2889" y="5091"/>
                    </a:cubicBezTo>
                    <a:cubicBezTo>
                      <a:pt x="2889" y="5091"/>
                      <a:pt x="4349" y="4744"/>
                      <a:pt x="4677" y="4190"/>
                    </a:cubicBezTo>
                    <a:cubicBezTo>
                      <a:pt x="4987" y="3649"/>
                      <a:pt x="4714" y="2550"/>
                      <a:pt x="4506" y="1838"/>
                    </a:cubicBezTo>
                    <a:cubicBezTo>
                      <a:pt x="4312" y="1108"/>
                      <a:pt x="3868" y="433"/>
                      <a:pt x="3582" y="239"/>
                    </a:cubicBezTo>
                    <a:cubicBezTo>
                      <a:pt x="3420" y="123"/>
                      <a:pt x="3252" y="0"/>
                      <a:pt x="28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30"/>
              <p:cNvSpPr/>
              <p:nvPr/>
            </p:nvSpPr>
            <p:spPr>
              <a:xfrm>
                <a:off x="5355714" y="4458250"/>
                <a:ext cx="440844" cy="481648"/>
              </a:xfrm>
              <a:custGeom>
                <a:rect b="b" l="l" r="r" t="t"/>
                <a:pathLst>
                  <a:path extrusionOk="0" h="5241" w="4797">
                    <a:moveTo>
                      <a:pt x="2784" y="98"/>
                    </a:moveTo>
                    <a:cubicBezTo>
                      <a:pt x="2821" y="98"/>
                      <a:pt x="2855" y="99"/>
                      <a:pt x="2888" y="101"/>
                    </a:cubicBezTo>
                    <a:cubicBezTo>
                      <a:pt x="3179" y="138"/>
                      <a:pt x="3313" y="235"/>
                      <a:pt x="3447" y="332"/>
                    </a:cubicBezTo>
                    <a:cubicBezTo>
                      <a:pt x="3581" y="429"/>
                      <a:pt x="3775" y="637"/>
                      <a:pt x="3951" y="909"/>
                    </a:cubicBezTo>
                    <a:cubicBezTo>
                      <a:pt x="4103" y="1196"/>
                      <a:pt x="4274" y="1542"/>
                      <a:pt x="4371" y="1889"/>
                    </a:cubicBezTo>
                    <a:cubicBezTo>
                      <a:pt x="4468" y="2254"/>
                      <a:pt x="4584" y="2716"/>
                      <a:pt x="4644" y="3141"/>
                    </a:cubicBezTo>
                    <a:cubicBezTo>
                      <a:pt x="4699" y="3566"/>
                      <a:pt x="4681" y="3968"/>
                      <a:pt x="4529" y="4218"/>
                    </a:cubicBezTo>
                    <a:cubicBezTo>
                      <a:pt x="4390" y="4472"/>
                      <a:pt x="3951" y="4703"/>
                      <a:pt x="3544" y="4855"/>
                    </a:cubicBezTo>
                    <a:cubicBezTo>
                      <a:pt x="3142" y="5008"/>
                      <a:pt x="2773" y="5086"/>
                      <a:pt x="2773" y="5086"/>
                    </a:cubicBezTo>
                    <a:cubicBezTo>
                      <a:pt x="2773" y="5086"/>
                      <a:pt x="2584" y="5143"/>
                      <a:pt x="2314" y="5143"/>
                    </a:cubicBezTo>
                    <a:cubicBezTo>
                      <a:pt x="2230" y="5143"/>
                      <a:pt x="2139" y="5138"/>
                      <a:pt x="2043" y="5123"/>
                    </a:cubicBezTo>
                    <a:cubicBezTo>
                      <a:pt x="1618" y="5068"/>
                      <a:pt x="1137" y="4874"/>
                      <a:pt x="790" y="4296"/>
                    </a:cubicBezTo>
                    <a:cubicBezTo>
                      <a:pt x="116" y="3160"/>
                      <a:pt x="157" y="2083"/>
                      <a:pt x="157" y="2083"/>
                    </a:cubicBezTo>
                    <a:cubicBezTo>
                      <a:pt x="157" y="2083"/>
                      <a:pt x="97" y="1773"/>
                      <a:pt x="231" y="1408"/>
                    </a:cubicBezTo>
                    <a:cubicBezTo>
                      <a:pt x="370" y="1043"/>
                      <a:pt x="675" y="637"/>
                      <a:pt x="1410" y="387"/>
                    </a:cubicBezTo>
                    <a:cubicBezTo>
                      <a:pt x="2073" y="166"/>
                      <a:pt x="2496" y="98"/>
                      <a:pt x="2784" y="98"/>
                    </a:cubicBezTo>
                    <a:close/>
                    <a:moveTo>
                      <a:pt x="2777" y="1"/>
                    </a:moveTo>
                    <a:cubicBezTo>
                      <a:pt x="2474" y="1"/>
                      <a:pt x="2035" y="69"/>
                      <a:pt x="1368" y="290"/>
                    </a:cubicBezTo>
                    <a:cubicBezTo>
                      <a:pt x="620" y="544"/>
                      <a:pt x="291" y="983"/>
                      <a:pt x="139" y="1371"/>
                    </a:cubicBezTo>
                    <a:cubicBezTo>
                      <a:pt x="0" y="1773"/>
                      <a:pt x="60" y="2083"/>
                      <a:pt x="60" y="2083"/>
                    </a:cubicBezTo>
                    <a:cubicBezTo>
                      <a:pt x="60" y="2102"/>
                      <a:pt x="23" y="3201"/>
                      <a:pt x="717" y="4356"/>
                    </a:cubicBezTo>
                    <a:cubicBezTo>
                      <a:pt x="1063" y="4952"/>
                      <a:pt x="1581" y="5165"/>
                      <a:pt x="2024" y="5220"/>
                    </a:cubicBezTo>
                    <a:cubicBezTo>
                      <a:pt x="2129" y="5235"/>
                      <a:pt x="2228" y="5240"/>
                      <a:pt x="2319" y="5240"/>
                    </a:cubicBezTo>
                    <a:cubicBezTo>
                      <a:pt x="2612" y="5240"/>
                      <a:pt x="2814" y="5183"/>
                      <a:pt x="2814" y="5183"/>
                    </a:cubicBezTo>
                    <a:cubicBezTo>
                      <a:pt x="2814" y="5183"/>
                      <a:pt x="3179" y="5105"/>
                      <a:pt x="3581" y="4952"/>
                    </a:cubicBezTo>
                    <a:cubicBezTo>
                      <a:pt x="3988" y="4777"/>
                      <a:pt x="4450" y="4564"/>
                      <a:pt x="4621" y="4278"/>
                    </a:cubicBezTo>
                    <a:cubicBezTo>
                      <a:pt x="4797" y="3987"/>
                      <a:pt x="4797" y="3566"/>
                      <a:pt x="4736" y="3123"/>
                    </a:cubicBezTo>
                    <a:cubicBezTo>
                      <a:pt x="4681" y="2679"/>
                      <a:pt x="4565" y="2236"/>
                      <a:pt x="4468" y="1870"/>
                    </a:cubicBezTo>
                    <a:cubicBezTo>
                      <a:pt x="4371" y="1505"/>
                      <a:pt x="4200" y="1140"/>
                      <a:pt x="4025" y="868"/>
                    </a:cubicBezTo>
                    <a:cubicBezTo>
                      <a:pt x="3854" y="581"/>
                      <a:pt x="3660" y="350"/>
                      <a:pt x="3507" y="253"/>
                    </a:cubicBezTo>
                    <a:cubicBezTo>
                      <a:pt x="3373" y="138"/>
                      <a:pt x="3216" y="22"/>
                      <a:pt x="2888" y="4"/>
                    </a:cubicBezTo>
                    <a:cubicBezTo>
                      <a:pt x="2853" y="2"/>
                      <a:pt x="2816" y="1"/>
                      <a:pt x="27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6627901" y="3988084"/>
                <a:ext cx="339846" cy="917070"/>
              </a:xfrm>
              <a:custGeom>
                <a:rect b="b" l="l" r="r" t="t"/>
                <a:pathLst>
                  <a:path extrusionOk="0" h="9979" w="3698">
                    <a:moveTo>
                      <a:pt x="1" y="0"/>
                    </a:moveTo>
                    <a:cubicBezTo>
                      <a:pt x="1" y="0"/>
                      <a:pt x="694" y="8585"/>
                      <a:pt x="1599" y="9449"/>
                    </a:cubicBezTo>
                    <a:cubicBezTo>
                      <a:pt x="2038" y="9870"/>
                      <a:pt x="2544" y="9979"/>
                      <a:pt x="2949" y="9979"/>
                    </a:cubicBezTo>
                    <a:cubicBezTo>
                      <a:pt x="3380" y="9979"/>
                      <a:pt x="3697" y="9856"/>
                      <a:pt x="3697" y="9856"/>
                    </a:cubicBezTo>
                    <a:cubicBezTo>
                      <a:pt x="3697" y="9856"/>
                      <a:pt x="3448" y="8895"/>
                      <a:pt x="3253" y="7218"/>
                    </a:cubicBezTo>
                    <a:cubicBezTo>
                      <a:pt x="3046" y="5545"/>
                      <a:pt x="2930" y="4907"/>
                      <a:pt x="2445" y="2731"/>
                    </a:cubicBezTo>
                    <a:cubicBezTo>
                      <a:pt x="1964" y="555"/>
                      <a:pt x="1003" y="13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>
                <a:off x="6624501" y="3982570"/>
                <a:ext cx="348760" cy="927547"/>
              </a:xfrm>
              <a:custGeom>
                <a:rect b="b" l="l" r="r" t="t"/>
                <a:pathLst>
                  <a:path extrusionOk="0" h="10093" w="3795">
                    <a:moveTo>
                      <a:pt x="1" y="0"/>
                    </a:moveTo>
                    <a:lnTo>
                      <a:pt x="1" y="60"/>
                    </a:lnTo>
                    <a:cubicBezTo>
                      <a:pt x="1" y="60"/>
                      <a:pt x="172" y="2213"/>
                      <a:pt x="444" y="4468"/>
                    </a:cubicBezTo>
                    <a:cubicBezTo>
                      <a:pt x="597" y="5605"/>
                      <a:pt x="772" y="6760"/>
                      <a:pt x="962" y="7684"/>
                    </a:cubicBezTo>
                    <a:cubicBezTo>
                      <a:pt x="1059" y="8146"/>
                      <a:pt x="1156" y="8548"/>
                      <a:pt x="1253" y="8876"/>
                    </a:cubicBezTo>
                    <a:cubicBezTo>
                      <a:pt x="1368" y="9204"/>
                      <a:pt x="1465" y="9435"/>
                      <a:pt x="1599" y="9551"/>
                    </a:cubicBezTo>
                    <a:cubicBezTo>
                      <a:pt x="2051" y="9982"/>
                      <a:pt x="2575" y="10092"/>
                      <a:pt x="2993" y="10092"/>
                    </a:cubicBezTo>
                    <a:cubicBezTo>
                      <a:pt x="3431" y="10092"/>
                      <a:pt x="3753" y="9971"/>
                      <a:pt x="3753" y="9971"/>
                    </a:cubicBezTo>
                    <a:lnTo>
                      <a:pt x="3794" y="9953"/>
                    </a:lnTo>
                    <a:lnTo>
                      <a:pt x="3794" y="9916"/>
                    </a:lnTo>
                    <a:cubicBezTo>
                      <a:pt x="3794" y="9916"/>
                      <a:pt x="3776" y="9879"/>
                      <a:pt x="3776" y="9819"/>
                    </a:cubicBezTo>
                    <a:cubicBezTo>
                      <a:pt x="3734" y="9837"/>
                      <a:pt x="3716" y="9856"/>
                      <a:pt x="3697" y="9856"/>
                    </a:cubicBezTo>
                    <a:lnTo>
                      <a:pt x="3679" y="9879"/>
                    </a:lnTo>
                    <a:cubicBezTo>
                      <a:pt x="3649" y="9888"/>
                      <a:pt x="3361" y="9993"/>
                      <a:pt x="2975" y="9993"/>
                    </a:cubicBezTo>
                    <a:cubicBezTo>
                      <a:pt x="2587" y="9993"/>
                      <a:pt x="2100" y="9887"/>
                      <a:pt x="1673" y="9472"/>
                    </a:cubicBezTo>
                    <a:cubicBezTo>
                      <a:pt x="1558" y="9394"/>
                      <a:pt x="1465" y="9163"/>
                      <a:pt x="1350" y="8839"/>
                    </a:cubicBezTo>
                    <a:cubicBezTo>
                      <a:pt x="1253" y="8530"/>
                      <a:pt x="1156" y="8123"/>
                      <a:pt x="1059" y="7661"/>
                    </a:cubicBezTo>
                    <a:cubicBezTo>
                      <a:pt x="865" y="6737"/>
                      <a:pt x="694" y="5582"/>
                      <a:pt x="560" y="4450"/>
                    </a:cubicBezTo>
                    <a:cubicBezTo>
                      <a:pt x="269" y="2232"/>
                      <a:pt x="116" y="194"/>
                      <a:pt x="98" y="116"/>
                    </a:cubicBezTo>
                    <a:lnTo>
                      <a:pt x="98" y="116"/>
                    </a:lnTo>
                    <a:cubicBezTo>
                      <a:pt x="578" y="194"/>
                      <a:pt x="1022" y="328"/>
                      <a:pt x="1424" y="693"/>
                    </a:cubicBezTo>
                    <a:cubicBezTo>
                      <a:pt x="1830" y="1077"/>
                      <a:pt x="2195" y="1714"/>
                      <a:pt x="2426" y="2809"/>
                    </a:cubicBezTo>
                    <a:cubicBezTo>
                      <a:pt x="2639" y="3734"/>
                      <a:pt x="2773" y="4371"/>
                      <a:pt x="2888" y="4949"/>
                    </a:cubicBezTo>
                    <a:cubicBezTo>
                      <a:pt x="2925" y="4912"/>
                      <a:pt x="2967" y="4889"/>
                      <a:pt x="2986" y="4889"/>
                    </a:cubicBezTo>
                    <a:cubicBezTo>
                      <a:pt x="2870" y="4334"/>
                      <a:pt x="2736" y="3697"/>
                      <a:pt x="2523" y="2772"/>
                    </a:cubicBezTo>
                    <a:cubicBezTo>
                      <a:pt x="2292" y="1696"/>
                      <a:pt x="1927" y="1021"/>
                      <a:pt x="1484" y="615"/>
                    </a:cubicBezTo>
                    <a:cubicBezTo>
                      <a:pt x="1059" y="213"/>
                      <a:pt x="560" y="79"/>
                      <a:pt x="5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>
                <a:off x="5612578" y="4005361"/>
                <a:ext cx="350415" cy="926260"/>
              </a:xfrm>
              <a:custGeom>
                <a:rect b="b" l="l" r="r" t="t"/>
                <a:pathLst>
                  <a:path extrusionOk="0" h="10079" w="3813">
                    <a:moveTo>
                      <a:pt x="3732" y="1"/>
                    </a:moveTo>
                    <a:cubicBezTo>
                      <a:pt x="2268" y="1"/>
                      <a:pt x="1091" y="986"/>
                      <a:pt x="846" y="1984"/>
                    </a:cubicBezTo>
                    <a:cubicBezTo>
                      <a:pt x="597" y="3023"/>
                      <a:pt x="1" y="10070"/>
                      <a:pt x="1" y="10070"/>
                    </a:cubicBezTo>
                    <a:cubicBezTo>
                      <a:pt x="1" y="10070"/>
                      <a:pt x="63" y="10079"/>
                      <a:pt x="171" y="10079"/>
                    </a:cubicBezTo>
                    <a:cubicBezTo>
                      <a:pt x="420" y="10079"/>
                      <a:pt x="911" y="10032"/>
                      <a:pt x="1461" y="9723"/>
                    </a:cubicBezTo>
                    <a:cubicBezTo>
                      <a:pt x="2270" y="9261"/>
                      <a:pt x="2616" y="8550"/>
                      <a:pt x="2616" y="8550"/>
                    </a:cubicBezTo>
                    <a:lnTo>
                      <a:pt x="3813" y="2"/>
                    </a:lnTo>
                    <a:cubicBezTo>
                      <a:pt x="3786" y="1"/>
                      <a:pt x="3759" y="1"/>
                      <a:pt x="37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>
                <a:off x="5607064" y="4002053"/>
                <a:ext cx="361075" cy="933796"/>
              </a:xfrm>
              <a:custGeom>
                <a:rect b="b" l="l" r="r" t="t"/>
                <a:pathLst>
                  <a:path extrusionOk="0" h="10161" w="3929">
                    <a:moveTo>
                      <a:pt x="3772" y="0"/>
                    </a:moveTo>
                    <a:cubicBezTo>
                      <a:pt x="2289" y="0"/>
                      <a:pt x="1116" y="990"/>
                      <a:pt x="846" y="2020"/>
                    </a:cubicBezTo>
                    <a:cubicBezTo>
                      <a:pt x="791" y="2274"/>
                      <a:pt x="712" y="2907"/>
                      <a:pt x="615" y="3716"/>
                    </a:cubicBezTo>
                    <a:cubicBezTo>
                      <a:pt x="560" y="4159"/>
                      <a:pt x="523" y="4640"/>
                      <a:pt x="463" y="5139"/>
                    </a:cubicBezTo>
                    <a:cubicBezTo>
                      <a:pt x="500" y="5162"/>
                      <a:pt x="541" y="5162"/>
                      <a:pt x="560" y="5180"/>
                    </a:cubicBezTo>
                    <a:cubicBezTo>
                      <a:pt x="615" y="4658"/>
                      <a:pt x="657" y="4159"/>
                      <a:pt x="712" y="3734"/>
                    </a:cubicBezTo>
                    <a:cubicBezTo>
                      <a:pt x="809" y="2925"/>
                      <a:pt x="888" y="2292"/>
                      <a:pt x="943" y="2043"/>
                    </a:cubicBezTo>
                    <a:cubicBezTo>
                      <a:pt x="1193" y="1059"/>
                      <a:pt x="2348" y="98"/>
                      <a:pt x="3813" y="98"/>
                    </a:cubicBezTo>
                    <a:lnTo>
                      <a:pt x="2639" y="8567"/>
                    </a:lnTo>
                    <a:cubicBezTo>
                      <a:pt x="2621" y="8586"/>
                      <a:pt x="2293" y="9260"/>
                      <a:pt x="1502" y="9704"/>
                    </a:cubicBezTo>
                    <a:cubicBezTo>
                      <a:pt x="992" y="10009"/>
                      <a:pt x="559" y="10064"/>
                      <a:pt x="320" y="10064"/>
                    </a:cubicBezTo>
                    <a:cubicBezTo>
                      <a:pt x="226" y="10064"/>
                      <a:pt x="162" y="10056"/>
                      <a:pt x="135" y="10050"/>
                    </a:cubicBezTo>
                    <a:cubicBezTo>
                      <a:pt x="98" y="10069"/>
                      <a:pt x="61" y="10069"/>
                      <a:pt x="19" y="10069"/>
                    </a:cubicBezTo>
                    <a:lnTo>
                      <a:pt x="1" y="10106"/>
                    </a:lnTo>
                    <a:lnTo>
                      <a:pt x="1" y="10147"/>
                    </a:lnTo>
                    <a:lnTo>
                      <a:pt x="61" y="10147"/>
                    </a:lnTo>
                    <a:cubicBezTo>
                      <a:pt x="61" y="10147"/>
                      <a:pt x="135" y="10160"/>
                      <a:pt x="265" y="10160"/>
                    </a:cubicBezTo>
                    <a:cubicBezTo>
                      <a:pt x="525" y="10160"/>
                      <a:pt x="1008" y="10109"/>
                      <a:pt x="1563" y="9801"/>
                    </a:cubicBezTo>
                    <a:cubicBezTo>
                      <a:pt x="2371" y="9339"/>
                      <a:pt x="2718" y="8604"/>
                      <a:pt x="2718" y="8604"/>
                    </a:cubicBezTo>
                    <a:lnTo>
                      <a:pt x="2736" y="8604"/>
                    </a:lnTo>
                    <a:lnTo>
                      <a:pt x="3928" y="1"/>
                    </a:lnTo>
                    <a:lnTo>
                      <a:pt x="3813" y="1"/>
                    </a:lnTo>
                    <a:cubicBezTo>
                      <a:pt x="3799" y="1"/>
                      <a:pt x="3785" y="0"/>
                      <a:pt x="37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>
                <a:off x="5794818" y="3865028"/>
                <a:ext cx="1022571" cy="1166854"/>
              </a:xfrm>
              <a:custGeom>
                <a:rect b="b" l="l" r="r" t="t"/>
                <a:pathLst>
                  <a:path extrusionOk="0" h="12697" w="11127">
                    <a:moveTo>
                      <a:pt x="6588" y="1"/>
                    </a:moveTo>
                    <a:cubicBezTo>
                      <a:pt x="6240" y="1"/>
                      <a:pt x="5847" y="14"/>
                      <a:pt x="5563" y="27"/>
                    </a:cubicBezTo>
                    <a:cubicBezTo>
                      <a:pt x="5314" y="8"/>
                      <a:pt x="5004" y="8"/>
                      <a:pt x="4695" y="8"/>
                    </a:cubicBezTo>
                    <a:lnTo>
                      <a:pt x="4140" y="8"/>
                    </a:lnTo>
                    <a:cubicBezTo>
                      <a:pt x="3521" y="45"/>
                      <a:pt x="3156" y="489"/>
                      <a:pt x="3156" y="489"/>
                    </a:cubicBezTo>
                    <a:cubicBezTo>
                      <a:pt x="3156" y="489"/>
                      <a:pt x="1830" y="1298"/>
                      <a:pt x="1636" y="1644"/>
                    </a:cubicBezTo>
                    <a:cubicBezTo>
                      <a:pt x="1460" y="1991"/>
                      <a:pt x="652" y="4842"/>
                      <a:pt x="402" y="7651"/>
                    </a:cubicBezTo>
                    <a:cubicBezTo>
                      <a:pt x="153" y="10442"/>
                      <a:pt x="0" y="12697"/>
                      <a:pt x="0" y="12697"/>
                    </a:cubicBezTo>
                    <a:lnTo>
                      <a:pt x="11126" y="12697"/>
                    </a:lnTo>
                    <a:cubicBezTo>
                      <a:pt x="11126" y="12697"/>
                      <a:pt x="10992" y="10442"/>
                      <a:pt x="10724" y="7651"/>
                    </a:cubicBezTo>
                    <a:cubicBezTo>
                      <a:pt x="10470" y="4842"/>
                      <a:pt x="9662" y="1991"/>
                      <a:pt x="9491" y="1644"/>
                    </a:cubicBezTo>
                    <a:cubicBezTo>
                      <a:pt x="9315" y="1298"/>
                      <a:pt x="7971" y="489"/>
                      <a:pt x="7971" y="489"/>
                    </a:cubicBezTo>
                    <a:cubicBezTo>
                      <a:pt x="7971" y="489"/>
                      <a:pt x="7624" y="45"/>
                      <a:pt x="6986" y="8"/>
                    </a:cubicBezTo>
                    <a:cubicBezTo>
                      <a:pt x="6869" y="3"/>
                      <a:pt x="6732" y="1"/>
                      <a:pt x="65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5789212" y="3860709"/>
                <a:ext cx="1031578" cy="1174574"/>
              </a:xfrm>
              <a:custGeom>
                <a:rect b="b" l="l" r="r" t="t"/>
                <a:pathLst>
                  <a:path extrusionOk="0" h="12781" w="11225">
                    <a:moveTo>
                      <a:pt x="4737" y="92"/>
                    </a:moveTo>
                    <a:cubicBezTo>
                      <a:pt x="5065" y="116"/>
                      <a:pt x="5375" y="116"/>
                      <a:pt x="5606" y="116"/>
                    </a:cubicBezTo>
                    <a:lnTo>
                      <a:pt x="5624" y="116"/>
                    </a:lnTo>
                    <a:cubicBezTo>
                      <a:pt x="5892" y="116"/>
                      <a:pt x="6257" y="105"/>
                      <a:pt x="6584" y="105"/>
                    </a:cubicBezTo>
                    <a:cubicBezTo>
                      <a:pt x="6747" y="105"/>
                      <a:pt x="6901" y="108"/>
                      <a:pt x="7029" y="116"/>
                    </a:cubicBezTo>
                    <a:cubicBezTo>
                      <a:pt x="7643" y="134"/>
                      <a:pt x="7990" y="578"/>
                      <a:pt x="7990" y="578"/>
                    </a:cubicBezTo>
                    <a:lnTo>
                      <a:pt x="8013" y="578"/>
                    </a:lnTo>
                    <a:cubicBezTo>
                      <a:pt x="8013" y="578"/>
                      <a:pt x="8336" y="786"/>
                      <a:pt x="8683" y="1017"/>
                    </a:cubicBezTo>
                    <a:cubicBezTo>
                      <a:pt x="8859" y="1155"/>
                      <a:pt x="9053" y="1289"/>
                      <a:pt x="9205" y="1405"/>
                    </a:cubicBezTo>
                    <a:cubicBezTo>
                      <a:pt x="9339" y="1520"/>
                      <a:pt x="9455" y="1636"/>
                      <a:pt x="9492" y="1710"/>
                    </a:cubicBezTo>
                    <a:cubicBezTo>
                      <a:pt x="9533" y="1788"/>
                      <a:pt x="9630" y="2038"/>
                      <a:pt x="9723" y="2403"/>
                    </a:cubicBezTo>
                    <a:cubicBezTo>
                      <a:pt x="9820" y="2749"/>
                      <a:pt x="9954" y="3234"/>
                      <a:pt x="10092" y="3789"/>
                    </a:cubicBezTo>
                    <a:cubicBezTo>
                      <a:pt x="10342" y="4889"/>
                      <a:pt x="10610" y="6293"/>
                      <a:pt x="10725" y="7698"/>
                    </a:cubicBezTo>
                    <a:cubicBezTo>
                      <a:pt x="10975" y="10470"/>
                      <a:pt x="11132" y="12647"/>
                      <a:pt x="11132" y="12683"/>
                    </a:cubicBezTo>
                    <a:lnTo>
                      <a:pt x="98" y="12683"/>
                    </a:lnTo>
                    <a:cubicBezTo>
                      <a:pt x="116" y="12647"/>
                      <a:pt x="250" y="10470"/>
                      <a:pt x="505" y="7698"/>
                    </a:cubicBezTo>
                    <a:cubicBezTo>
                      <a:pt x="639" y="6293"/>
                      <a:pt x="888" y="4889"/>
                      <a:pt x="1156" y="3789"/>
                    </a:cubicBezTo>
                    <a:cubicBezTo>
                      <a:pt x="1272" y="3234"/>
                      <a:pt x="1406" y="2749"/>
                      <a:pt x="1503" y="2403"/>
                    </a:cubicBezTo>
                    <a:cubicBezTo>
                      <a:pt x="1618" y="2038"/>
                      <a:pt x="1697" y="1788"/>
                      <a:pt x="1734" y="1710"/>
                    </a:cubicBezTo>
                    <a:cubicBezTo>
                      <a:pt x="1775" y="1636"/>
                      <a:pt x="1891" y="1520"/>
                      <a:pt x="2043" y="1405"/>
                    </a:cubicBezTo>
                    <a:cubicBezTo>
                      <a:pt x="2177" y="1289"/>
                      <a:pt x="2371" y="1155"/>
                      <a:pt x="2542" y="1017"/>
                    </a:cubicBezTo>
                    <a:cubicBezTo>
                      <a:pt x="2889" y="786"/>
                      <a:pt x="3235" y="578"/>
                      <a:pt x="3235" y="578"/>
                    </a:cubicBezTo>
                    <a:cubicBezTo>
                      <a:pt x="3235" y="578"/>
                      <a:pt x="3582" y="134"/>
                      <a:pt x="4201" y="116"/>
                    </a:cubicBezTo>
                    <a:cubicBezTo>
                      <a:pt x="4354" y="92"/>
                      <a:pt x="4548" y="92"/>
                      <a:pt x="4737" y="92"/>
                    </a:cubicBezTo>
                    <a:close/>
                    <a:moveTo>
                      <a:pt x="4737" y="0"/>
                    </a:moveTo>
                    <a:cubicBezTo>
                      <a:pt x="4548" y="0"/>
                      <a:pt x="4354" y="0"/>
                      <a:pt x="4201" y="19"/>
                    </a:cubicBezTo>
                    <a:cubicBezTo>
                      <a:pt x="3563" y="37"/>
                      <a:pt x="3198" y="481"/>
                      <a:pt x="3180" y="499"/>
                    </a:cubicBezTo>
                    <a:cubicBezTo>
                      <a:pt x="3180" y="499"/>
                      <a:pt x="2852" y="693"/>
                      <a:pt x="2487" y="943"/>
                    </a:cubicBezTo>
                    <a:cubicBezTo>
                      <a:pt x="2311" y="1058"/>
                      <a:pt x="2122" y="1192"/>
                      <a:pt x="1965" y="1326"/>
                    </a:cubicBezTo>
                    <a:cubicBezTo>
                      <a:pt x="1812" y="1442"/>
                      <a:pt x="1697" y="1557"/>
                      <a:pt x="1637" y="1673"/>
                    </a:cubicBezTo>
                    <a:cubicBezTo>
                      <a:pt x="1600" y="1770"/>
                      <a:pt x="1521" y="2001"/>
                      <a:pt x="1406" y="2366"/>
                    </a:cubicBezTo>
                    <a:cubicBezTo>
                      <a:pt x="1313" y="2731"/>
                      <a:pt x="1175" y="3211"/>
                      <a:pt x="1059" y="3752"/>
                    </a:cubicBezTo>
                    <a:cubicBezTo>
                      <a:pt x="791" y="4870"/>
                      <a:pt x="523" y="6275"/>
                      <a:pt x="408" y="7679"/>
                    </a:cubicBezTo>
                    <a:cubicBezTo>
                      <a:pt x="135" y="10489"/>
                      <a:pt x="1" y="12744"/>
                      <a:pt x="1" y="12744"/>
                    </a:cubicBezTo>
                    <a:lnTo>
                      <a:pt x="1" y="12781"/>
                    </a:lnTo>
                    <a:lnTo>
                      <a:pt x="11224" y="12781"/>
                    </a:lnTo>
                    <a:lnTo>
                      <a:pt x="11224" y="12744"/>
                    </a:lnTo>
                    <a:cubicBezTo>
                      <a:pt x="11224" y="12744"/>
                      <a:pt x="11090" y="10489"/>
                      <a:pt x="10822" y="7679"/>
                    </a:cubicBezTo>
                    <a:cubicBezTo>
                      <a:pt x="10707" y="6275"/>
                      <a:pt x="10439" y="4870"/>
                      <a:pt x="10185" y="3752"/>
                    </a:cubicBezTo>
                    <a:cubicBezTo>
                      <a:pt x="10051" y="3211"/>
                      <a:pt x="9917" y="2731"/>
                      <a:pt x="9820" y="2366"/>
                    </a:cubicBezTo>
                    <a:cubicBezTo>
                      <a:pt x="9723" y="2001"/>
                      <a:pt x="9630" y="1770"/>
                      <a:pt x="9589" y="1673"/>
                    </a:cubicBezTo>
                    <a:cubicBezTo>
                      <a:pt x="9533" y="1557"/>
                      <a:pt x="9418" y="1442"/>
                      <a:pt x="9261" y="1326"/>
                    </a:cubicBezTo>
                    <a:cubicBezTo>
                      <a:pt x="9108" y="1192"/>
                      <a:pt x="8914" y="1058"/>
                      <a:pt x="8743" y="943"/>
                    </a:cubicBezTo>
                    <a:cubicBezTo>
                      <a:pt x="8397" y="693"/>
                      <a:pt x="8050" y="499"/>
                      <a:pt x="8050" y="499"/>
                    </a:cubicBezTo>
                    <a:cubicBezTo>
                      <a:pt x="8032" y="481"/>
                      <a:pt x="7685" y="37"/>
                      <a:pt x="7047" y="19"/>
                    </a:cubicBezTo>
                    <a:cubicBezTo>
                      <a:pt x="6846" y="9"/>
                      <a:pt x="6591" y="5"/>
                      <a:pt x="6336" y="5"/>
                    </a:cubicBezTo>
                    <a:cubicBezTo>
                      <a:pt x="6080" y="5"/>
                      <a:pt x="5825" y="9"/>
                      <a:pt x="5624" y="19"/>
                    </a:cubicBezTo>
                    <a:cubicBezTo>
                      <a:pt x="5375" y="19"/>
                      <a:pt x="5065" y="0"/>
                      <a:pt x="4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6162525" y="4559148"/>
                <a:ext cx="306202" cy="477224"/>
              </a:xfrm>
              <a:custGeom>
                <a:rect b="b" l="l" r="r" t="t"/>
                <a:pathLst>
                  <a:path extrusionOk="0" h="5278" w="3332">
                    <a:moveTo>
                      <a:pt x="578" y="1"/>
                    </a:moveTo>
                    <a:cubicBezTo>
                      <a:pt x="255" y="1"/>
                      <a:pt x="0" y="273"/>
                      <a:pt x="0" y="578"/>
                    </a:cubicBezTo>
                    <a:lnTo>
                      <a:pt x="0" y="4700"/>
                    </a:lnTo>
                    <a:cubicBezTo>
                      <a:pt x="0" y="5028"/>
                      <a:pt x="255" y="5278"/>
                      <a:pt x="578" y="5278"/>
                    </a:cubicBezTo>
                    <a:lnTo>
                      <a:pt x="2754" y="5278"/>
                    </a:lnTo>
                    <a:cubicBezTo>
                      <a:pt x="3082" y="5278"/>
                      <a:pt x="3332" y="5028"/>
                      <a:pt x="3332" y="4700"/>
                    </a:cubicBezTo>
                    <a:lnTo>
                      <a:pt x="3332" y="578"/>
                    </a:lnTo>
                    <a:cubicBezTo>
                      <a:pt x="3332" y="273"/>
                      <a:pt x="3082" y="1"/>
                      <a:pt x="2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6157450" y="4555747"/>
                <a:ext cx="316797" cy="481654"/>
              </a:xfrm>
              <a:custGeom>
                <a:rect b="b" l="l" r="r" t="t"/>
                <a:pathLst>
                  <a:path extrusionOk="0" h="5375" w="3447">
                    <a:moveTo>
                      <a:pt x="2809" y="98"/>
                    </a:moveTo>
                    <a:cubicBezTo>
                      <a:pt x="3100" y="98"/>
                      <a:pt x="3331" y="329"/>
                      <a:pt x="3331" y="615"/>
                    </a:cubicBezTo>
                    <a:lnTo>
                      <a:pt x="3331" y="4737"/>
                    </a:lnTo>
                    <a:cubicBezTo>
                      <a:pt x="3331" y="5047"/>
                      <a:pt x="3100" y="5278"/>
                      <a:pt x="2809" y="5278"/>
                    </a:cubicBezTo>
                    <a:lnTo>
                      <a:pt x="633" y="5278"/>
                    </a:lnTo>
                    <a:cubicBezTo>
                      <a:pt x="347" y="5278"/>
                      <a:pt x="116" y="5047"/>
                      <a:pt x="116" y="4737"/>
                    </a:cubicBezTo>
                    <a:lnTo>
                      <a:pt x="116" y="615"/>
                    </a:lnTo>
                    <a:cubicBezTo>
                      <a:pt x="116" y="329"/>
                      <a:pt x="347" y="98"/>
                      <a:pt x="633" y="98"/>
                    </a:cubicBezTo>
                    <a:close/>
                    <a:moveTo>
                      <a:pt x="633" y="1"/>
                    </a:moveTo>
                    <a:cubicBezTo>
                      <a:pt x="286" y="1"/>
                      <a:pt x="0" y="269"/>
                      <a:pt x="0" y="615"/>
                    </a:cubicBezTo>
                    <a:lnTo>
                      <a:pt x="0" y="4737"/>
                    </a:lnTo>
                    <a:cubicBezTo>
                      <a:pt x="0" y="5084"/>
                      <a:pt x="286" y="5375"/>
                      <a:pt x="633" y="5375"/>
                    </a:cubicBezTo>
                    <a:lnTo>
                      <a:pt x="2809" y="5375"/>
                    </a:lnTo>
                    <a:cubicBezTo>
                      <a:pt x="3156" y="5375"/>
                      <a:pt x="3447" y="5084"/>
                      <a:pt x="3447" y="4737"/>
                    </a:cubicBezTo>
                    <a:lnTo>
                      <a:pt x="3447" y="615"/>
                    </a:lnTo>
                    <a:cubicBezTo>
                      <a:pt x="3447" y="269"/>
                      <a:pt x="3156" y="1"/>
                      <a:pt x="28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5895450" y="4161317"/>
                <a:ext cx="824711" cy="546621"/>
              </a:xfrm>
              <a:custGeom>
                <a:rect b="b" l="l" r="r" t="t"/>
                <a:pathLst>
                  <a:path extrusionOk="0" h="5948" w="8974">
                    <a:moveTo>
                      <a:pt x="2158" y="0"/>
                    </a:moveTo>
                    <a:cubicBezTo>
                      <a:pt x="966" y="0"/>
                      <a:pt x="0" y="961"/>
                      <a:pt x="0" y="2158"/>
                    </a:cubicBezTo>
                    <a:lnTo>
                      <a:pt x="0" y="3794"/>
                    </a:lnTo>
                    <a:cubicBezTo>
                      <a:pt x="0" y="4986"/>
                      <a:pt x="966" y="5947"/>
                      <a:pt x="2158" y="5947"/>
                    </a:cubicBezTo>
                    <a:lnTo>
                      <a:pt x="6815" y="5947"/>
                    </a:lnTo>
                    <a:cubicBezTo>
                      <a:pt x="8012" y="5947"/>
                      <a:pt x="8973" y="4986"/>
                      <a:pt x="8973" y="3794"/>
                    </a:cubicBezTo>
                    <a:lnTo>
                      <a:pt x="8973" y="2158"/>
                    </a:lnTo>
                    <a:cubicBezTo>
                      <a:pt x="8973" y="961"/>
                      <a:pt x="8012" y="0"/>
                      <a:pt x="68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5892049" y="4157917"/>
                <a:ext cx="833165" cy="555536"/>
              </a:xfrm>
              <a:custGeom>
                <a:rect b="b" l="l" r="r" t="t"/>
                <a:pathLst>
                  <a:path extrusionOk="0" h="6045" w="9066">
                    <a:moveTo>
                      <a:pt x="6852" y="93"/>
                    </a:moveTo>
                    <a:cubicBezTo>
                      <a:pt x="8026" y="93"/>
                      <a:pt x="8973" y="1017"/>
                      <a:pt x="8973" y="2195"/>
                    </a:cubicBezTo>
                    <a:lnTo>
                      <a:pt x="8973" y="3831"/>
                    </a:lnTo>
                    <a:cubicBezTo>
                      <a:pt x="8973" y="5004"/>
                      <a:pt x="8026" y="5947"/>
                      <a:pt x="6852" y="5947"/>
                    </a:cubicBezTo>
                    <a:lnTo>
                      <a:pt x="2195" y="5947"/>
                    </a:lnTo>
                    <a:cubicBezTo>
                      <a:pt x="1040" y="5947"/>
                      <a:pt x="97" y="5004"/>
                      <a:pt x="97" y="3831"/>
                    </a:cubicBezTo>
                    <a:lnTo>
                      <a:pt x="97" y="2195"/>
                    </a:lnTo>
                    <a:cubicBezTo>
                      <a:pt x="97" y="1017"/>
                      <a:pt x="1040" y="93"/>
                      <a:pt x="2195" y="93"/>
                    </a:cubicBezTo>
                    <a:close/>
                    <a:moveTo>
                      <a:pt x="2195" y="0"/>
                    </a:moveTo>
                    <a:cubicBezTo>
                      <a:pt x="980" y="0"/>
                      <a:pt x="0" y="980"/>
                      <a:pt x="0" y="2195"/>
                    </a:cubicBezTo>
                    <a:lnTo>
                      <a:pt x="0" y="3831"/>
                    </a:lnTo>
                    <a:cubicBezTo>
                      <a:pt x="0" y="5060"/>
                      <a:pt x="980" y="6044"/>
                      <a:pt x="2195" y="6044"/>
                    </a:cubicBezTo>
                    <a:lnTo>
                      <a:pt x="6852" y="6044"/>
                    </a:lnTo>
                    <a:cubicBezTo>
                      <a:pt x="8086" y="6044"/>
                      <a:pt x="9066" y="5060"/>
                      <a:pt x="9066" y="3831"/>
                    </a:cubicBezTo>
                    <a:lnTo>
                      <a:pt x="9066" y="2195"/>
                    </a:lnTo>
                    <a:cubicBezTo>
                      <a:pt x="9066" y="980"/>
                      <a:pt x="8086" y="0"/>
                      <a:pt x="685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6191003" y="3658985"/>
                <a:ext cx="221295" cy="240410"/>
              </a:xfrm>
              <a:custGeom>
                <a:rect b="b" l="l" r="r" t="t"/>
                <a:pathLst>
                  <a:path extrusionOk="0" h="2616" w="2408">
                    <a:moveTo>
                      <a:pt x="2176" y="0"/>
                    </a:moveTo>
                    <a:lnTo>
                      <a:pt x="176" y="287"/>
                    </a:lnTo>
                    <a:lnTo>
                      <a:pt x="0" y="2615"/>
                    </a:lnTo>
                    <a:lnTo>
                      <a:pt x="2407" y="2615"/>
                    </a:lnTo>
                    <a:lnTo>
                      <a:pt x="2176" y="0"/>
                    </a:ln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6187603" y="3653471"/>
                <a:ext cx="229750" cy="251438"/>
              </a:xfrm>
              <a:custGeom>
                <a:rect b="b" l="l" r="r" t="t"/>
                <a:pathLst>
                  <a:path extrusionOk="0" h="2736" w="2500">
                    <a:moveTo>
                      <a:pt x="2153" y="116"/>
                    </a:moveTo>
                    <a:lnTo>
                      <a:pt x="2407" y="2620"/>
                    </a:lnTo>
                    <a:lnTo>
                      <a:pt x="97" y="2620"/>
                    </a:lnTo>
                    <a:lnTo>
                      <a:pt x="250" y="384"/>
                    </a:lnTo>
                    <a:lnTo>
                      <a:pt x="2153" y="116"/>
                    </a:lnTo>
                    <a:close/>
                    <a:moveTo>
                      <a:pt x="2250" y="0"/>
                    </a:moveTo>
                    <a:lnTo>
                      <a:pt x="153" y="291"/>
                    </a:lnTo>
                    <a:lnTo>
                      <a:pt x="153" y="328"/>
                    </a:lnTo>
                    <a:lnTo>
                      <a:pt x="0" y="2736"/>
                    </a:lnTo>
                    <a:lnTo>
                      <a:pt x="2500" y="2736"/>
                    </a:lnTo>
                    <a:lnTo>
                      <a:pt x="225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6061882" y="3805476"/>
                <a:ext cx="465474" cy="124065"/>
              </a:xfrm>
              <a:custGeom>
                <a:rect b="b" l="l" r="r" t="t"/>
                <a:pathLst>
                  <a:path extrusionOk="0" h="1350" w="5065">
                    <a:moveTo>
                      <a:pt x="2676" y="0"/>
                    </a:moveTo>
                    <a:cubicBezTo>
                      <a:pt x="906" y="0"/>
                      <a:pt x="194" y="809"/>
                      <a:pt x="194" y="809"/>
                    </a:cubicBezTo>
                    <a:lnTo>
                      <a:pt x="0" y="1350"/>
                    </a:lnTo>
                    <a:cubicBezTo>
                      <a:pt x="0" y="1350"/>
                      <a:pt x="749" y="1137"/>
                      <a:pt x="2445" y="1137"/>
                    </a:cubicBezTo>
                    <a:cubicBezTo>
                      <a:pt x="4122" y="1137"/>
                      <a:pt x="5065" y="1197"/>
                      <a:pt x="5065" y="1197"/>
                    </a:cubicBezTo>
                    <a:lnTo>
                      <a:pt x="4889" y="717"/>
                    </a:lnTo>
                    <a:cubicBezTo>
                      <a:pt x="4889" y="717"/>
                      <a:pt x="4427" y="0"/>
                      <a:pt x="26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6054622" y="3800330"/>
                <a:ext cx="479534" cy="136471"/>
              </a:xfrm>
              <a:custGeom>
                <a:rect b="b" l="l" r="r" t="t"/>
                <a:pathLst>
                  <a:path extrusionOk="0" h="1485" w="5218">
                    <a:moveTo>
                      <a:pt x="2755" y="116"/>
                    </a:moveTo>
                    <a:cubicBezTo>
                      <a:pt x="3623" y="116"/>
                      <a:pt x="4159" y="287"/>
                      <a:pt x="4506" y="463"/>
                    </a:cubicBezTo>
                    <a:cubicBezTo>
                      <a:pt x="4663" y="542"/>
                      <a:pt x="4779" y="634"/>
                      <a:pt x="4834" y="694"/>
                    </a:cubicBezTo>
                    <a:cubicBezTo>
                      <a:pt x="4912" y="749"/>
                      <a:pt x="4931" y="791"/>
                      <a:pt x="4931" y="791"/>
                    </a:cubicBezTo>
                    <a:lnTo>
                      <a:pt x="5065" y="1193"/>
                    </a:lnTo>
                    <a:cubicBezTo>
                      <a:pt x="5028" y="1193"/>
                      <a:pt x="4159" y="1138"/>
                      <a:pt x="2524" y="1138"/>
                    </a:cubicBezTo>
                    <a:cubicBezTo>
                      <a:pt x="943" y="1138"/>
                      <a:pt x="273" y="1309"/>
                      <a:pt x="158" y="1350"/>
                    </a:cubicBezTo>
                    <a:lnTo>
                      <a:pt x="310" y="907"/>
                    </a:lnTo>
                    <a:cubicBezTo>
                      <a:pt x="310" y="888"/>
                      <a:pt x="481" y="712"/>
                      <a:pt x="869" y="500"/>
                    </a:cubicBezTo>
                    <a:cubicBezTo>
                      <a:pt x="1253" y="310"/>
                      <a:pt x="1868" y="116"/>
                      <a:pt x="2755" y="116"/>
                    </a:cubicBezTo>
                    <a:close/>
                    <a:moveTo>
                      <a:pt x="2755" y="1"/>
                    </a:moveTo>
                    <a:cubicBezTo>
                      <a:pt x="1849" y="1"/>
                      <a:pt x="1235" y="213"/>
                      <a:pt x="828" y="426"/>
                    </a:cubicBezTo>
                    <a:cubicBezTo>
                      <a:pt x="426" y="615"/>
                      <a:pt x="232" y="828"/>
                      <a:pt x="232" y="828"/>
                    </a:cubicBezTo>
                    <a:lnTo>
                      <a:pt x="213" y="846"/>
                    </a:lnTo>
                    <a:lnTo>
                      <a:pt x="1" y="1484"/>
                    </a:lnTo>
                    <a:lnTo>
                      <a:pt x="98" y="1466"/>
                    </a:lnTo>
                    <a:cubicBezTo>
                      <a:pt x="98" y="1466"/>
                      <a:pt x="828" y="1235"/>
                      <a:pt x="2524" y="1235"/>
                    </a:cubicBezTo>
                    <a:cubicBezTo>
                      <a:pt x="4201" y="1235"/>
                      <a:pt x="5144" y="1290"/>
                      <a:pt x="5144" y="1290"/>
                    </a:cubicBezTo>
                    <a:lnTo>
                      <a:pt x="5217" y="1290"/>
                    </a:lnTo>
                    <a:lnTo>
                      <a:pt x="5180" y="1235"/>
                    </a:lnTo>
                    <a:lnTo>
                      <a:pt x="5028" y="749"/>
                    </a:lnTo>
                    <a:lnTo>
                      <a:pt x="5028" y="731"/>
                    </a:lnTo>
                    <a:lnTo>
                      <a:pt x="4912" y="615"/>
                    </a:lnTo>
                    <a:cubicBezTo>
                      <a:pt x="4834" y="560"/>
                      <a:pt x="4718" y="463"/>
                      <a:pt x="4547" y="366"/>
                    </a:cubicBezTo>
                    <a:cubicBezTo>
                      <a:pt x="4201" y="195"/>
                      <a:pt x="3642" y="1"/>
                      <a:pt x="27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5922193" y="4292093"/>
                <a:ext cx="44204" cy="284982"/>
              </a:xfrm>
              <a:custGeom>
                <a:rect b="b" l="l" r="r" t="t"/>
                <a:pathLst>
                  <a:path extrusionOk="0" h="3101" w="481">
                    <a:moveTo>
                      <a:pt x="231" y="1"/>
                    </a:moveTo>
                    <a:cubicBezTo>
                      <a:pt x="116" y="1"/>
                      <a:pt x="0" y="158"/>
                      <a:pt x="0" y="366"/>
                    </a:cubicBezTo>
                    <a:lnTo>
                      <a:pt x="0" y="2736"/>
                    </a:lnTo>
                    <a:cubicBezTo>
                      <a:pt x="0" y="2948"/>
                      <a:pt x="116" y="3101"/>
                      <a:pt x="231" y="3101"/>
                    </a:cubicBezTo>
                    <a:cubicBezTo>
                      <a:pt x="365" y="3101"/>
                      <a:pt x="481" y="2948"/>
                      <a:pt x="481" y="2736"/>
                    </a:cubicBezTo>
                    <a:lnTo>
                      <a:pt x="481" y="366"/>
                    </a:lnTo>
                    <a:cubicBezTo>
                      <a:pt x="481" y="158"/>
                      <a:pt x="365" y="1"/>
                      <a:pt x="2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6180343" y="4739652"/>
                <a:ext cx="30235" cy="219641"/>
              </a:xfrm>
              <a:custGeom>
                <a:rect b="b" l="l" r="r" t="t"/>
                <a:pathLst>
                  <a:path extrusionOk="0" h="2390" w="329">
                    <a:moveTo>
                      <a:pt x="176" y="1"/>
                    </a:moveTo>
                    <a:cubicBezTo>
                      <a:pt x="79" y="1"/>
                      <a:pt x="1" y="116"/>
                      <a:pt x="1" y="273"/>
                    </a:cubicBezTo>
                    <a:lnTo>
                      <a:pt x="1" y="2121"/>
                    </a:lnTo>
                    <a:cubicBezTo>
                      <a:pt x="1" y="2274"/>
                      <a:pt x="79" y="2389"/>
                      <a:pt x="176" y="2389"/>
                    </a:cubicBezTo>
                    <a:cubicBezTo>
                      <a:pt x="250" y="2389"/>
                      <a:pt x="329" y="2274"/>
                      <a:pt x="329" y="2121"/>
                    </a:cubicBezTo>
                    <a:lnTo>
                      <a:pt x="329" y="273"/>
                    </a:lnTo>
                    <a:cubicBezTo>
                      <a:pt x="329" y="116"/>
                      <a:pt x="250" y="1"/>
                      <a:pt x="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6840193" y="4428382"/>
                <a:ext cx="63779" cy="76093"/>
              </a:xfrm>
              <a:custGeom>
                <a:rect b="b" l="l" r="r" t="t"/>
                <a:pathLst>
                  <a:path extrusionOk="0" h="828" w="694">
                    <a:moveTo>
                      <a:pt x="620" y="1"/>
                    </a:moveTo>
                    <a:cubicBezTo>
                      <a:pt x="274" y="195"/>
                      <a:pt x="116" y="407"/>
                      <a:pt x="1" y="791"/>
                    </a:cubicBezTo>
                    <a:cubicBezTo>
                      <a:pt x="1" y="809"/>
                      <a:pt x="19" y="828"/>
                      <a:pt x="42" y="828"/>
                    </a:cubicBezTo>
                    <a:cubicBezTo>
                      <a:pt x="61" y="828"/>
                      <a:pt x="79" y="828"/>
                      <a:pt x="79" y="809"/>
                    </a:cubicBezTo>
                    <a:cubicBezTo>
                      <a:pt x="195" y="444"/>
                      <a:pt x="310" y="250"/>
                      <a:pt x="657" y="79"/>
                    </a:cubicBezTo>
                    <a:cubicBezTo>
                      <a:pt x="675" y="61"/>
                      <a:pt x="694" y="38"/>
                      <a:pt x="675" y="19"/>
                    </a:cubicBezTo>
                    <a:cubicBezTo>
                      <a:pt x="675" y="1"/>
                      <a:pt x="657" y="1"/>
                      <a:pt x="6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5890211" y="2945373"/>
                <a:ext cx="780231" cy="821127"/>
              </a:xfrm>
              <a:custGeom>
                <a:rect b="b" l="l" r="r" t="t"/>
                <a:pathLst>
                  <a:path extrusionOk="0" h="8935" w="8490">
                    <a:moveTo>
                      <a:pt x="1085" y="1"/>
                    </a:moveTo>
                    <a:cubicBezTo>
                      <a:pt x="347" y="1"/>
                      <a:pt x="1" y="656"/>
                      <a:pt x="136" y="1218"/>
                    </a:cubicBezTo>
                    <a:cubicBezTo>
                      <a:pt x="288" y="1948"/>
                      <a:pt x="713" y="2082"/>
                      <a:pt x="713" y="2082"/>
                    </a:cubicBezTo>
                    <a:cubicBezTo>
                      <a:pt x="713" y="2082"/>
                      <a:pt x="385" y="2258"/>
                      <a:pt x="538" y="2604"/>
                    </a:cubicBezTo>
                    <a:cubicBezTo>
                      <a:pt x="713" y="2951"/>
                      <a:pt x="1060" y="2951"/>
                      <a:pt x="1212" y="2951"/>
                    </a:cubicBezTo>
                    <a:cubicBezTo>
                      <a:pt x="1388" y="2969"/>
                      <a:pt x="4391" y="8112"/>
                      <a:pt x="4391" y="8112"/>
                    </a:cubicBezTo>
                    <a:cubicBezTo>
                      <a:pt x="4391" y="8112"/>
                      <a:pt x="4488" y="8458"/>
                      <a:pt x="5024" y="8611"/>
                    </a:cubicBezTo>
                    <a:cubicBezTo>
                      <a:pt x="5114" y="8636"/>
                      <a:pt x="5199" y="8647"/>
                      <a:pt x="5278" y="8647"/>
                    </a:cubicBezTo>
                    <a:cubicBezTo>
                      <a:pt x="5676" y="8647"/>
                      <a:pt x="5930" y="8380"/>
                      <a:pt x="5930" y="8380"/>
                    </a:cubicBezTo>
                    <a:cubicBezTo>
                      <a:pt x="5930" y="8380"/>
                      <a:pt x="6125" y="8934"/>
                      <a:pt x="6831" y="8934"/>
                    </a:cubicBezTo>
                    <a:cubicBezTo>
                      <a:pt x="6893" y="8934"/>
                      <a:pt x="6959" y="8930"/>
                      <a:pt x="7030" y="8920"/>
                    </a:cubicBezTo>
                    <a:cubicBezTo>
                      <a:pt x="7894" y="8805"/>
                      <a:pt x="7663" y="7858"/>
                      <a:pt x="7663" y="7858"/>
                    </a:cubicBezTo>
                    <a:cubicBezTo>
                      <a:pt x="7663" y="7858"/>
                      <a:pt x="8490" y="7765"/>
                      <a:pt x="8416" y="7165"/>
                    </a:cubicBezTo>
                    <a:cubicBezTo>
                      <a:pt x="8356" y="6550"/>
                      <a:pt x="7797" y="6148"/>
                      <a:pt x="7815" y="5067"/>
                    </a:cubicBezTo>
                    <a:cubicBezTo>
                      <a:pt x="7857" y="3990"/>
                      <a:pt x="8277" y="2179"/>
                      <a:pt x="6373" y="1084"/>
                    </a:cubicBezTo>
                    <a:cubicBezTo>
                      <a:pt x="4465" y="3"/>
                      <a:pt x="3121" y="774"/>
                      <a:pt x="1850" y="197"/>
                    </a:cubicBezTo>
                    <a:cubicBezTo>
                      <a:pt x="1562" y="60"/>
                      <a:pt x="1306" y="1"/>
                      <a:pt x="1085" y="1"/>
                    </a:cubicBezTo>
                    <a:close/>
                  </a:path>
                </a:pathLst>
              </a:custGeom>
              <a:solidFill>
                <a:srgbClr val="362D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5890303" y="2940502"/>
                <a:ext cx="780139" cy="829306"/>
              </a:xfrm>
              <a:custGeom>
                <a:rect b="b" l="l" r="r" t="t"/>
                <a:pathLst>
                  <a:path extrusionOk="0" h="9024" w="8489">
                    <a:moveTo>
                      <a:pt x="1202" y="3057"/>
                    </a:moveTo>
                    <a:cubicBezTo>
                      <a:pt x="1204" y="3058"/>
                      <a:pt x="1207" y="3059"/>
                      <a:pt x="1211" y="3059"/>
                    </a:cubicBezTo>
                    <a:cubicBezTo>
                      <a:pt x="1208" y="3058"/>
                      <a:pt x="1205" y="3058"/>
                      <a:pt x="1202" y="3057"/>
                    </a:cubicBezTo>
                    <a:close/>
                    <a:moveTo>
                      <a:pt x="1040" y="97"/>
                    </a:moveTo>
                    <a:cubicBezTo>
                      <a:pt x="1253" y="97"/>
                      <a:pt x="1521" y="153"/>
                      <a:pt x="1830" y="287"/>
                    </a:cubicBezTo>
                    <a:cubicBezTo>
                      <a:pt x="2482" y="596"/>
                      <a:pt x="3138" y="541"/>
                      <a:pt x="3868" y="559"/>
                    </a:cubicBezTo>
                    <a:cubicBezTo>
                      <a:pt x="4603" y="578"/>
                      <a:pt x="5388" y="656"/>
                      <a:pt x="6335" y="1192"/>
                    </a:cubicBezTo>
                    <a:cubicBezTo>
                      <a:pt x="7278" y="1733"/>
                      <a:pt x="7643" y="2426"/>
                      <a:pt x="7777" y="3156"/>
                    </a:cubicBezTo>
                    <a:cubicBezTo>
                      <a:pt x="7893" y="3868"/>
                      <a:pt x="7777" y="4584"/>
                      <a:pt x="7777" y="5120"/>
                    </a:cubicBezTo>
                    <a:cubicBezTo>
                      <a:pt x="7759" y="5679"/>
                      <a:pt x="7893" y="6062"/>
                      <a:pt x="8045" y="6372"/>
                    </a:cubicBezTo>
                    <a:cubicBezTo>
                      <a:pt x="8184" y="6682"/>
                      <a:pt x="8336" y="6931"/>
                      <a:pt x="8373" y="7218"/>
                    </a:cubicBezTo>
                    <a:cubicBezTo>
                      <a:pt x="8392" y="7356"/>
                      <a:pt x="8355" y="7472"/>
                      <a:pt x="8276" y="7546"/>
                    </a:cubicBezTo>
                    <a:cubicBezTo>
                      <a:pt x="8221" y="7643"/>
                      <a:pt x="8142" y="7703"/>
                      <a:pt x="8045" y="7740"/>
                    </a:cubicBezTo>
                    <a:cubicBezTo>
                      <a:pt x="7856" y="7837"/>
                      <a:pt x="7662" y="7855"/>
                      <a:pt x="7662" y="7855"/>
                    </a:cubicBezTo>
                    <a:lnTo>
                      <a:pt x="7606" y="7874"/>
                    </a:lnTo>
                    <a:lnTo>
                      <a:pt x="7606" y="7934"/>
                    </a:lnTo>
                    <a:cubicBezTo>
                      <a:pt x="7606" y="7934"/>
                      <a:pt x="7662" y="8142"/>
                      <a:pt x="7625" y="8396"/>
                    </a:cubicBezTo>
                    <a:cubicBezTo>
                      <a:pt x="7583" y="8511"/>
                      <a:pt x="7546" y="8627"/>
                      <a:pt x="7449" y="8719"/>
                    </a:cubicBezTo>
                    <a:cubicBezTo>
                      <a:pt x="7352" y="8816"/>
                      <a:pt x="7218" y="8895"/>
                      <a:pt x="7029" y="8913"/>
                    </a:cubicBezTo>
                    <a:cubicBezTo>
                      <a:pt x="6958" y="8923"/>
                      <a:pt x="6893" y="8928"/>
                      <a:pt x="6832" y="8928"/>
                    </a:cubicBezTo>
                    <a:cubicBezTo>
                      <a:pt x="6523" y="8928"/>
                      <a:pt x="6325" y="8813"/>
                      <a:pt x="6178" y="8701"/>
                    </a:cubicBezTo>
                    <a:cubicBezTo>
                      <a:pt x="6026" y="8567"/>
                      <a:pt x="5989" y="8433"/>
                      <a:pt x="5989" y="8433"/>
                    </a:cubicBezTo>
                    <a:lnTo>
                      <a:pt x="5947" y="8354"/>
                    </a:lnTo>
                    <a:lnTo>
                      <a:pt x="5892" y="8414"/>
                    </a:lnTo>
                    <a:cubicBezTo>
                      <a:pt x="5892" y="8414"/>
                      <a:pt x="5674" y="8645"/>
                      <a:pt x="5310" y="8645"/>
                    </a:cubicBezTo>
                    <a:cubicBezTo>
                      <a:pt x="5228" y="8645"/>
                      <a:pt x="5138" y="8633"/>
                      <a:pt x="5042" y="8604"/>
                    </a:cubicBezTo>
                    <a:cubicBezTo>
                      <a:pt x="4792" y="8548"/>
                      <a:pt x="4640" y="8414"/>
                      <a:pt x="4543" y="8317"/>
                    </a:cubicBezTo>
                    <a:cubicBezTo>
                      <a:pt x="4464" y="8220"/>
                      <a:pt x="4427" y="8142"/>
                      <a:pt x="4427" y="8142"/>
                    </a:cubicBezTo>
                    <a:lnTo>
                      <a:pt x="4427" y="8123"/>
                    </a:lnTo>
                    <a:cubicBezTo>
                      <a:pt x="4427" y="8123"/>
                      <a:pt x="3679" y="6853"/>
                      <a:pt x="2907" y="5563"/>
                    </a:cubicBezTo>
                    <a:cubicBezTo>
                      <a:pt x="2524" y="4907"/>
                      <a:pt x="2135" y="4274"/>
                      <a:pt x="1830" y="3794"/>
                    </a:cubicBezTo>
                    <a:cubicBezTo>
                      <a:pt x="1673" y="3544"/>
                      <a:pt x="1539" y="3350"/>
                      <a:pt x="1442" y="3198"/>
                    </a:cubicBezTo>
                    <a:cubicBezTo>
                      <a:pt x="1405" y="3138"/>
                      <a:pt x="1345" y="3082"/>
                      <a:pt x="1327" y="3041"/>
                    </a:cubicBezTo>
                    <a:cubicBezTo>
                      <a:pt x="1308" y="3004"/>
                      <a:pt x="1290" y="3004"/>
                      <a:pt x="1271" y="2985"/>
                    </a:cubicBezTo>
                    <a:cubicBezTo>
                      <a:pt x="1271" y="2967"/>
                      <a:pt x="1253" y="2967"/>
                      <a:pt x="1230" y="2967"/>
                    </a:cubicBezTo>
                    <a:cubicBezTo>
                      <a:pt x="1137" y="2944"/>
                      <a:pt x="1022" y="2944"/>
                      <a:pt x="906" y="2907"/>
                    </a:cubicBezTo>
                    <a:cubicBezTo>
                      <a:pt x="791" y="2870"/>
                      <a:pt x="675" y="2791"/>
                      <a:pt x="597" y="2639"/>
                    </a:cubicBezTo>
                    <a:cubicBezTo>
                      <a:pt x="518" y="2482"/>
                      <a:pt x="560" y="2366"/>
                      <a:pt x="615" y="2292"/>
                    </a:cubicBezTo>
                    <a:cubicBezTo>
                      <a:pt x="675" y="2214"/>
                      <a:pt x="731" y="2177"/>
                      <a:pt x="731" y="2177"/>
                    </a:cubicBezTo>
                    <a:lnTo>
                      <a:pt x="846" y="2116"/>
                    </a:lnTo>
                    <a:lnTo>
                      <a:pt x="731" y="2080"/>
                    </a:lnTo>
                    <a:cubicBezTo>
                      <a:pt x="731" y="2080"/>
                      <a:pt x="634" y="2061"/>
                      <a:pt x="518" y="1946"/>
                    </a:cubicBezTo>
                    <a:cubicBezTo>
                      <a:pt x="403" y="1830"/>
                      <a:pt x="269" y="1617"/>
                      <a:pt x="172" y="1271"/>
                    </a:cubicBezTo>
                    <a:cubicBezTo>
                      <a:pt x="98" y="906"/>
                      <a:pt x="213" y="518"/>
                      <a:pt x="481" y="310"/>
                    </a:cubicBezTo>
                    <a:cubicBezTo>
                      <a:pt x="634" y="194"/>
                      <a:pt x="809" y="116"/>
                      <a:pt x="1040" y="97"/>
                    </a:cubicBezTo>
                    <a:close/>
                    <a:moveTo>
                      <a:pt x="1022" y="0"/>
                    </a:moveTo>
                    <a:cubicBezTo>
                      <a:pt x="791" y="19"/>
                      <a:pt x="578" y="97"/>
                      <a:pt x="421" y="231"/>
                    </a:cubicBezTo>
                    <a:cubicBezTo>
                      <a:pt x="116" y="481"/>
                      <a:pt x="1" y="906"/>
                      <a:pt x="75" y="1289"/>
                    </a:cubicBezTo>
                    <a:cubicBezTo>
                      <a:pt x="172" y="1654"/>
                      <a:pt x="329" y="1885"/>
                      <a:pt x="444" y="2019"/>
                    </a:cubicBezTo>
                    <a:cubicBezTo>
                      <a:pt x="560" y="2116"/>
                      <a:pt x="597" y="2116"/>
                      <a:pt x="634" y="2135"/>
                    </a:cubicBezTo>
                    <a:cubicBezTo>
                      <a:pt x="597" y="2158"/>
                      <a:pt x="578" y="2177"/>
                      <a:pt x="537" y="2232"/>
                    </a:cubicBezTo>
                    <a:cubicBezTo>
                      <a:pt x="463" y="2329"/>
                      <a:pt x="403" y="2505"/>
                      <a:pt x="500" y="2676"/>
                    </a:cubicBezTo>
                    <a:cubicBezTo>
                      <a:pt x="597" y="2870"/>
                      <a:pt x="731" y="2967"/>
                      <a:pt x="865" y="3004"/>
                    </a:cubicBezTo>
                    <a:cubicBezTo>
                      <a:pt x="993" y="3057"/>
                      <a:pt x="1126" y="3042"/>
                      <a:pt x="1202" y="3057"/>
                    </a:cubicBezTo>
                    <a:lnTo>
                      <a:pt x="1202" y="3057"/>
                    </a:lnTo>
                    <a:cubicBezTo>
                      <a:pt x="1197" y="3055"/>
                      <a:pt x="1196" y="3051"/>
                      <a:pt x="1199" y="3051"/>
                    </a:cubicBezTo>
                    <a:cubicBezTo>
                      <a:pt x="1201" y="3051"/>
                      <a:pt x="1205" y="3053"/>
                      <a:pt x="1211" y="3059"/>
                    </a:cubicBezTo>
                    <a:cubicBezTo>
                      <a:pt x="1211" y="3059"/>
                      <a:pt x="1230" y="3082"/>
                      <a:pt x="1253" y="3101"/>
                    </a:cubicBezTo>
                    <a:cubicBezTo>
                      <a:pt x="1271" y="3138"/>
                      <a:pt x="1308" y="3198"/>
                      <a:pt x="1368" y="3253"/>
                    </a:cubicBezTo>
                    <a:cubicBezTo>
                      <a:pt x="1461" y="3387"/>
                      <a:pt x="1599" y="3600"/>
                      <a:pt x="1733" y="3831"/>
                    </a:cubicBezTo>
                    <a:cubicBezTo>
                      <a:pt x="2038" y="4330"/>
                      <a:pt x="2445" y="4967"/>
                      <a:pt x="2828" y="5600"/>
                    </a:cubicBezTo>
                    <a:cubicBezTo>
                      <a:pt x="3600" y="6894"/>
                      <a:pt x="4349" y="8183"/>
                      <a:pt x="4349" y="8183"/>
                    </a:cubicBezTo>
                    <a:lnTo>
                      <a:pt x="4330" y="8165"/>
                    </a:lnTo>
                    <a:lnTo>
                      <a:pt x="4330" y="8165"/>
                    </a:lnTo>
                    <a:cubicBezTo>
                      <a:pt x="4330" y="8165"/>
                      <a:pt x="4372" y="8280"/>
                      <a:pt x="4464" y="8373"/>
                    </a:cubicBezTo>
                    <a:cubicBezTo>
                      <a:pt x="4561" y="8488"/>
                      <a:pt x="4737" y="8627"/>
                      <a:pt x="5023" y="8701"/>
                    </a:cubicBezTo>
                    <a:cubicBezTo>
                      <a:pt x="5128" y="8734"/>
                      <a:pt x="5225" y="8747"/>
                      <a:pt x="5314" y="8747"/>
                    </a:cubicBezTo>
                    <a:cubicBezTo>
                      <a:pt x="5650" y="8747"/>
                      <a:pt x="5863" y="8555"/>
                      <a:pt x="5910" y="8511"/>
                    </a:cubicBezTo>
                    <a:cubicBezTo>
                      <a:pt x="5929" y="8548"/>
                      <a:pt x="5966" y="8645"/>
                      <a:pt x="6123" y="8779"/>
                    </a:cubicBezTo>
                    <a:cubicBezTo>
                      <a:pt x="6267" y="8908"/>
                      <a:pt x="6496" y="9023"/>
                      <a:pt x="6830" y="9023"/>
                    </a:cubicBezTo>
                    <a:cubicBezTo>
                      <a:pt x="6893" y="9023"/>
                      <a:pt x="6959" y="9019"/>
                      <a:pt x="7029" y="9010"/>
                    </a:cubicBezTo>
                    <a:cubicBezTo>
                      <a:pt x="7260" y="8992"/>
                      <a:pt x="7412" y="8895"/>
                      <a:pt x="7528" y="8798"/>
                    </a:cubicBezTo>
                    <a:cubicBezTo>
                      <a:pt x="7625" y="8682"/>
                      <a:pt x="7680" y="8548"/>
                      <a:pt x="7722" y="8414"/>
                    </a:cubicBezTo>
                    <a:cubicBezTo>
                      <a:pt x="7759" y="8165"/>
                      <a:pt x="7722" y="7989"/>
                      <a:pt x="7699" y="7952"/>
                    </a:cubicBezTo>
                    <a:cubicBezTo>
                      <a:pt x="7740" y="7952"/>
                      <a:pt x="7893" y="7934"/>
                      <a:pt x="8087" y="7837"/>
                    </a:cubicBezTo>
                    <a:cubicBezTo>
                      <a:pt x="8184" y="7777"/>
                      <a:pt x="8299" y="7721"/>
                      <a:pt x="8373" y="7606"/>
                    </a:cubicBezTo>
                    <a:cubicBezTo>
                      <a:pt x="8452" y="7509"/>
                      <a:pt x="8489" y="7375"/>
                      <a:pt x="8470" y="7199"/>
                    </a:cubicBezTo>
                    <a:cubicBezTo>
                      <a:pt x="8433" y="6894"/>
                      <a:pt x="8276" y="6640"/>
                      <a:pt x="8142" y="6335"/>
                    </a:cubicBezTo>
                    <a:cubicBezTo>
                      <a:pt x="7990" y="6025"/>
                      <a:pt x="7856" y="5660"/>
                      <a:pt x="7874" y="5120"/>
                    </a:cubicBezTo>
                    <a:cubicBezTo>
                      <a:pt x="7893" y="4602"/>
                      <a:pt x="8008" y="3868"/>
                      <a:pt x="7874" y="3138"/>
                    </a:cubicBezTo>
                    <a:cubicBezTo>
                      <a:pt x="7740" y="2389"/>
                      <a:pt x="7352" y="1654"/>
                      <a:pt x="6391" y="1095"/>
                    </a:cubicBezTo>
                    <a:cubicBezTo>
                      <a:pt x="5430" y="559"/>
                      <a:pt x="4603" y="481"/>
                      <a:pt x="3868" y="462"/>
                    </a:cubicBezTo>
                    <a:cubicBezTo>
                      <a:pt x="3138" y="444"/>
                      <a:pt x="2482" y="481"/>
                      <a:pt x="1867" y="194"/>
                    </a:cubicBezTo>
                    <a:cubicBezTo>
                      <a:pt x="1558" y="56"/>
                      <a:pt x="1271" y="0"/>
                      <a:pt x="1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5952796" y="3398629"/>
                <a:ext cx="84548" cy="109821"/>
              </a:xfrm>
              <a:custGeom>
                <a:rect b="b" l="l" r="r" t="t"/>
                <a:pathLst>
                  <a:path extrusionOk="0" h="1195" w="920">
                    <a:moveTo>
                      <a:pt x="707" y="1"/>
                    </a:moveTo>
                    <a:cubicBezTo>
                      <a:pt x="550" y="500"/>
                      <a:pt x="282" y="407"/>
                      <a:pt x="129" y="657"/>
                    </a:cubicBezTo>
                    <a:cubicBezTo>
                      <a:pt x="0" y="898"/>
                      <a:pt x="81" y="1194"/>
                      <a:pt x="365" y="1194"/>
                    </a:cubicBezTo>
                    <a:cubicBezTo>
                      <a:pt x="376" y="1194"/>
                      <a:pt x="386" y="1194"/>
                      <a:pt x="397" y="1193"/>
                    </a:cubicBezTo>
                    <a:cubicBezTo>
                      <a:pt x="707" y="1193"/>
                      <a:pt x="919" y="870"/>
                      <a:pt x="919" y="870"/>
                    </a:cubicBezTo>
                    <a:lnTo>
                      <a:pt x="707" y="1"/>
                    </a:ln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5952336" y="3379146"/>
                <a:ext cx="88408" cy="134725"/>
              </a:xfrm>
              <a:custGeom>
                <a:rect b="b" l="l" r="r" t="t"/>
                <a:pathLst>
                  <a:path extrusionOk="0" h="1466" w="962">
                    <a:moveTo>
                      <a:pt x="693" y="328"/>
                    </a:moveTo>
                    <a:lnTo>
                      <a:pt x="864" y="1058"/>
                    </a:lnTo>
                    <a:cubicBezTo>
                      <a:pt x="846" y="1100"/>
                      <a:pt x="652" y="1368"/>
                      <a:pt x="402" y="1368"/>
                    </a:cubicBezTo>
                    <a:cubicBezTo>
                      <a:pt x="268" y="1368"/>
                      <a:pt x="190" y="1313"/>
                      <a:pt x="153" y="1216"/>
                    </a:cubicBezTo>
                    <a:cubicBezTo>
                      <a:pt x="116" y="1137"/>
                      <a:pt x="116" y="1003"/>
                      <a:pt x="171" y="906"/>
                    </a:cubicBezTo>
                    <a:cubicBezTo>
                      <a:pt x="250" y="790"/>
                      <a:pt x="347" y="753"/>
                      <a:pt x="439" y="675"/>
                    </a:cubicBezTo>
                    <a:cubicBezTo>
                      <a:pt x="536" y="619"/>
                      <a:pt x="615" y="481"/>
                      <a:pt x="693" y="328"/>
                    </a:cubicBezTo>
                    <a:close/>
                    <a:moveTo>
                      <a:pt x="712" y="0"/>
                    </a:moveTo>
                    <a:lnTo>
                      <a:pt x="652" y="194"/>
                    </a:lnTo>
                    <a:cubicBezTo>
                      <a:pt x="596" y="444"/>
                      <a:pt x="499" y="522"/>
                      <a:pt x="402" y="596"/>
                    </a:cubicBezTo>
                    <a:cubicBezTo>
                      <a:pt x="287" y="656"/>
                      <a:pt x="171" y="712"/>
                      <a:pt x="93" y="850"/>
                    </a:cubicBezTo>
                    <a:cubicBezTo>
                      <a:pt x="19" y="984"/>
                      <a:pt x="0" y="1137"/>
                      <a:pt x="56" y="1252"/>
                    </a:cubicBezTo>
                    <a:cubicBezTo>
                      <a:pt x="116" y="1386"/>
                      <a:pt x="231" y="1465"/>
                      <a:pt x="402" y="1465"/>
                    </a:cubicBezTo>
                    <a:cubicBezTo>
                      <a:pt x="749" y="1465"/>
                      <a:pt x="961" y="1118"/>
                      <a:pt x="961" y="1118"/>
                    </a:cubicBezTo>
                    <a:lnTo>
                      <a:pt x="961" y="1100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6003249" y="3205912"/>
                <a:ext cx="430276" cy="518500"/>
              </a:xfrm>
              <a:custGeom>
                <a:rect b="b" l="l" r="r" t="t"/>
                <a:pathLst>
                  <a:path extrusionOk="0" h="5642" w="4682">
                    <a:moveTo>
                      <a:pt x="1" y="0"/>
                    </a:moveTo>
                    <a:lnTo>
                      <a:pt x="1" y="3752"/>
                    </a:lnTo>
                    <a:cubicBezTo>
                      <a:pt x="1" y="4639"/>
                      <a:pt x="176" y="5642"/>
                      <a:pt x="1599" y="5642"/>
                    </a:cubicBezTo>
                    <a:cubicBezTo>
                      <a:pt x="2450" y="5642"/>
                      <a:pt x="2889" y="5485"/>
                      <a:pt x="3161" y="5277"/>
                    </a:cubicBezTo>
                    <a:cubicBezTo>
                      <a:pt x="3004" y="5083"/>
                      <a:pt x="2930" y="4815"/>
                      <a:pt x="2967" y="4390"/>
                    </a:cubicBezTo>
                    <a:cubicBezTo>
                      <a:pt x="3027" y="3752"/>
                      <a:pt x="3448" y="3484"/>
                      <a:pt x="3605" y="3405"/>
                    </a:cubicBezTo>
                    <a:lnTo>
                      <a:pt x="3605" y="3387"/>
                    </a:lnTo>
                    <a:cubicBezTo>
                      <a:pt x="3605" y="3387"/>
                      <a:pt x="4681" y="3022"/>
                      <a:pt x="4256" y="2116"/>
                    </a:cubicBezTo>
                    <a:cubicBezTo>
                      <a:pt x="4071" y="1691"/>
                      <a:pt x="3742" y="1531"/>
                      <a:pt x="3439" y="1531"/>
                    </a:cubicBezTo>
                    <a:cubicBezTo>
                      <a:pt x="3084" y="1531"/>
                      <a:pt x="2765" y="1750"/>
                      <a:pt x="2755" y="2019"/>
                    </a:cubicBezTo>
                    <a:cubicBezTo>
                      <a:pt x="2219" y="1788"/>
                      <a:pt x="2353" y="1308"/>
                      <a:pt x="2353" y="1308"/>
                    </a:cubicBezTo>
                    <a:lnTo>
                      <a:pt x="2353" y="1308"/>
                    </a:lnTo>
                    <a:cubicBezTo>
                      <a:pt x="2353" y="1308"/>
                      <a:pt x="2339" y="1309"/>
                      <a:pt x="2314" y="1309"/>
                    </a:cubicBezTo>
                    <a:cubicBezTo>
                      <a:pt x="2182" y="1309"/>
                      <a:pt x="1745" y="1279"/>
                      <a:pt x="1484" y="906"/>
                    </a:cubicBezTo>
                    <a:cubicBezTo>
                      <a:pt x="1179" y="462"/>
                      <a:pt x="1179" y="171"/>
                      <a:pt x="1179" y="171"/>
                    </a:cubicBezTo>
                    <a:cubicBezTo>
                      <a:pt x="1179" y="171"/>
                      <a:pt x="981" y="295"/>
                      <a:pt x="724" y="295"/>
                    </a:cubicBezTo>
                    <a:cubicBezTo>
                      <a:pt x="660" y="295"/>
                      <a:pt x="592" y="288"/>
                      <a:pt x="523" y="268"/>
                    </a:cubicBezTo>
                    <a:cubicBezTo>
                      <a:pt x="176" y="17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5987534" y="3196998"/>
                <a:ext cx="423016" cy="532561"/>
              </a:xfrm>
              <a:custGeom>
                <a:rect b="b" l="l" r="r" t="t"/>
                <a:pathLst>
                  <a:path extrusionOk="0" h="5795" w="4603">
                    <a:moveTo>
                      <a:pt x="232" y="176"/>
                    </a:moveTo>
                    <a:cubicBezTo>
                      <a:pt x="269" y="213"/>
                      <a:pt x="384" y="328"/>
                      <a:pt x="675" y="407"/>
                    </a:cubicBezTo>
                    <a:cubicBezTo>
                      <a:pt x="757" y="432"/>
                      <a:pt x="836" y="441"/>
                      <a:pt x="908" y="441"/>
                    </a:cubicBezTo>
                    <a:cubicBezTo>
                      <a:pt x="1104" y="441"/>
                      <a:pt x="1254" y="369"/>
                      <a:pt x="1308" y="328"/>
                    </a:cubicBezTo>
                    <a:cubicBezTo>
                      <a:pt x="1308" y="365"/>
                      <a:pt x="1308" y="384"/>
                      <a:pt x="1350" y="481"/>
                    </a:cubicBezTo>
                    <a:cubicBezTo>
                      <a:pt x="1387" y="615"/>
                      <a:pt x="1466" y="809"/>
                      <a:pt x="1618" y="1040"/>
                    </a:cubicBezTo>
                    <a:cubicBezTo>
                      <a:pt x="1903" y="1431"/>
                      <a:pt x="2317" y="1446"/>
                      <a:pt x="2439" y="1446"/>
                    </a:cubicBezTo>
                    <a:cubicBezTo>
                      <a:pt x="2449" y="1446"/>
                      <a:pt x="2458" y="1446"/>
                      <a:pt x="2464" y="1446"/>
                    </a:cubicBezTo>
                    <a:cubicBezTo>
                      <a:pt x="2464" y="1483"/>
                      <a:pt x="2445" y="1562"/>
                      <a:pt x="2464" y="1696"/>
                    </a:cubicBezTo>
                    <a:cubicBezTo>
                      <a:pt x="2505" y="1848"/>
                      <a:pt x="2621" y="2061"/>
                      <a:pt x="2907" y="2176"/>
                    </a:cubicBezTo>
                    <a:lnTo>
                      <a:pt x="2967" y="2195"/>
                    </a:lnTo>
                    <a:lnTo>
                      <a:pt x="2967" y="2139"/>
                    </a:lnTo>
                    <a:cubicBezTo>
                      <a:pt x="2987" y="1897"/>
                      <a:pt x="3289" y="1684"/>
                      <a:pt x="3624" y="1684"/>
                    </a:cubicBezTo>
                    <a:cubicBezTo>
                      <a:pt x="3903" y="1684"/>
                      <a:pt x="4206" y="1831"/>
                      <a:pt x="4390" y="2232"/>
                    </a:cubicBezTo>
                    <a:cubicBezTo>
                      <a:pt x="4487" y="2444"/>
                      <a:pt x="4506" y="2620"/>
                      <a:pt x="4469" y="2772"/>
                    </a:cubicBezTo>
                    <a:cubicBezTo>
                      <a:pt x="4427" y="2925"/>
                      <a:pt x="4330" y="3064"/>
                      <a:pt x="4215" y="3156"/>
                    </a:cubicBezTo>
                    <a:cubicBezTo>
                      <a:pt x="4025" y="3350"/>
                      <a:pt x="3753" y="3447"/>
                      <a:pt x="3753" y="3447"/>
                    </a:cubicBezTo>
                    <a:lnTo>
                      <a:pt x="3716" y="3466"/>
                    </a:lnTo>
                    <a:lnTo>
                      <a:pt x="3716" y="3484"/>
                    </a:lnTo>
                    <a:cubicBezTo>
                      <a:pt x="3545" y="3581"/>
                      <a:pt x="3157" y="3849"/>
                      <a:pt x="3083" y="4487"/>
                    </a:cubicBezTo>
                    <a:cubicBezTo>
                      <a:pt x="3041" y="4870"/>
                      <a:pt x="3120" y="5143"/>
                      <a:pt x="3254" y="5332"/>
                    </a:cubicBezTo>
                    <a:cubicBezTo>
                      <a:pt x="3004" y="5545"/>
                      <a:pt x="2579" y="5679"/>
                      <a:pt x="1770" y="5679"/>
                    </a:cubicBezTo>
                    <a:cubicBezTo>
                      <a:pt x="1077" y="5679"/>
                      <a:pt x="694" y="5448"/>
                      <a:pt x="481" y="5101"/>
                    </a:cubicBezTo>
                    <a:cubicBezTo>
                      <a:pt x="269" y="4755"/>
                      <a:pt x="232" y="4293"/>
                      <a:pt x="232" y="3849"/>
                    </a:cubicBezTo>
                    <a:lnTo>
                      <a:pt x="232" y="176"/>
                    </a:lnTo>
                    <a:close/>
                    <a:moveTo>
                      <a:pt x="1" y="0"/>
                    </a:moveTo>
                    <a:lnTo>
                      <a:pt x="135" y="116"/>
                    </a:lnTo>
                    <a:lnTo>
                      <a:pt x="135" y="3849"/>
                    </a:lnTo>
                    <a:cubicBezTo>
                      <a:pt x="135" y="4293"/>
                      <a:pt x="172" y="4773"/>
                      <a:pt x="403" y="5143"/>
                    </a:cubicBezTo>
                    <a:cubicBezTo>
                      <a:pt x="634" y="5526"/>
                      <a:pt x="1059" y="5794"/>
                      <a:pt x="1770" y="5794"/>
                    </a:cubicBezTo>
                    <a:cubicBezTo>
                      <a:pt x="2621" y="5794"/>
                      <a:pt x="3083" y="5642"/>
                      <a:pt x="3369" y="5411"/>
                    </a:cubicBezTo>
                    <a:lnTo>
                      <a:pt x="3388" y="5374"/>
                    </a:lnTo>
                    <a:lnTo>
                      <a:pt x="3369" y="5332"/>
                    </a:lnTo>
                    <a:cubicBezTo>
                      <a:pt x="3217" y="5161"/>
                      <a:pt x="3157" y="4912"/>
                      <a:pt x="3198" y="4487"/>
                    </a:cubicBezTo>
                    <a:cubicBezTo>
                      <a:pt x="3254" y="3872"/>
                      <a:pt x="3637" y="3618"/>
                      <a:pt x="3794" y="3544"/>
                    </a:cubicBezTo>
                    <a:lnTo>
                      <a:pt x="3831" y="3526"/>
                    </a:lnTo>
                    <a:cubicBezTo>
                      <a:pt x="3850" y="3502"/>
                      <a:pt x="4081" y="3429"/>
                      <a:pt x="4293" y="3234"/>
                    </a:cubicBezTo>
                    <a:cubicBezTo>
                      <a:pt x="4409" y="3119"/>
                      <a:pt x="4506" y="2985"/>
                      <a:pt x="4561" y="2809"/>
                    </a:cubicBezTo>
                    <a:cubicBezTo>
                      <a:pt x="4603" y="2638"/>
                      <a:pt x="4584" y="2426"/>
                      <a:pt x="4487" y="2195"/>
                    </a:cubicBezTo>
                    <a:cubicBezTo>
                      <a:pt x="4292" y="1760"/>
                      <a:pt x="3951" y="1592"/>
                      <a:pt x="3634" y="1592"/>
                    </a:cubicBezTo>
                    <a:cubicBezTo>
                      <a:pt x="3291" y="1592"/>
                      <a:pt x="2977" y="1789"/>
                      <a:pt x="2907" y="2061"/>
                    </a:cubicBezTo>
                    <a:cubicBezTo>
                      <a:pt x="2695" y="1945"/>
                      <a:pt x="2598" y="1793"/>
                      <a:pt x="2561" y="1677"/>
                    </a:cubicBezTo>
                    <a:cubicBezTo>
                      <a:pt x="2542" y="1520"/>
                      <a:pt x="2561" y="1423"/>
                      <a:pt x="2561" y="1423"/>
                    </a:cubicBezTo>
                    <a:lnTo>
                      <a:pt x="2579" y="1349"/>
                    </a:lnTo>
                    <a:lnTo>
                      <a:pt x="2524" y="1349"/>
                    </a:lnTo>
                    <a:cubicBezTo>
                      <a:pt x="2524" y="1349"/>
                      <a:pt x="2511" y="1350"/>
                      <a:pt x="2489" y="1350"/>
                    </a:cubicBezTo>
                    <a:cubicBezTo>
                      <a:pt x="2367" y="1350"/>
                      <a:pt x="1954" y="1324"/>
                      <a:pt x="1697" y="984"/>
                    </a:cubicBezTo>
                    <a:cubicBezTo>
                      <a:pt x="1539" y="753"/>
                      <a:pt x="1484" y="578"/>
                      <a:pt x="1442" y="462"/>
                    </a:cubicBezTo>
                    <a:cubicBezTo>
                      <a:pt x="1405" y="328"/>
                      <a:pt x="1405" y="268"/>
                      <a:pt x="1405" y="268"/>
                    </a:cubicBezTo>
                    <a:lnTo>
                      <a:pt x="1405" y="176"/>
                    </a:lnTo>
                    <a:lnTo>
                      <a:pt x="1327" y="231"/>
                    </a:lnTo>
                    <a:cubicBezTo>
                      <a:pt x="1327" y="231"/>
                      <a:pt x="1140" y="339"/>
                      <a:pt x="910" y="339"/>
                    </a:cubicBezTo>
                    <a:cubicBezTo>
                      <a:pt x="846" y="339"/>
                      <a:pt x="779" y="331"/>
                      <a:pt x="712" y="310"/>
                    </a:cubicBezTo>
                    <a:cubicBezTo>
                      <a:pt x="384" y="213"/>
                      <a:pt x="232" y="79"/>
                      <a:pt x="232" y="79"/>
                    </a:cubicBezTo>
                    <a:lnTo>
                      <a:pt x="232" y="60"/>
                    </a:lnTo>
                    <a:lnTo>
                      <a:pt x="195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6284834" y="3407544"/>
                <a:ext cx="56518" cy="54864"/>
              </a:xfrm>
              <a:custGeom>
                <a:rect b="b" l="l" r="r" t="t"/>
                <a:pathLst>
                  <a:path extrusionOk="0" h="597" w="615">
                    <a:moveTo>
                      <a:pt x="310" y="1"/>
                    </a:moveTo>
                    <a:cubicBezTo>
                      <a:pt x="134" y="1"/>
                      <a:pt x="0" y="135"/>
                      <a:pt x="0" y="310"/>
                    </a:cubicBezTo>
                    <a:cubicBezTo>
                      <a:pt x="0" y="463"/>
                      <a:pt x="134" y="597"/>
                      <a:pt x="310" y="597"/>
                    </a:cubicBezTo>
                    <a:cubicBezTo>
                      <a:pt x="481" y="597"/>
                      <a:pt x="615" y="463"/>
                      <a:pt x="615" y="310"/>
                    </a:cubicBezTo>
                    <a:cubicBezTo>
                      <a:pt x="615" y="135"/>
                      <a:pt x="481" y="1"/>
                      <a:pt x="310" y="1"/>
                    </a:cubicBezTo>
                    <a:close/>
                  </a:path>
                </a:pathLst>
              </a:custGeom>
              <a:solidFill>
                <a:srgbClr val="FFD4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6281434" y="3402030"/>
                <a:ext cx="65433" cy="65892"/>
              </a:xfrm>
              <a:custGeom>
                <a:rect b="b" l="l" r="r" t="t"/>
                <a:pathLst>
                  <a:path extrusionOk="0" h="717" w="712">
                    <a:moveTo>
                      <a:pt x="347" y="98"/>
                    </a:moveTo>
                    <a:cubicBezTo>
                      <a:pt x="481" y="98"/>
                      <a:pt x="596" y="213"/>
                      <a:pt x="596" y="370"/>
                    </a:cubicBezTo>
                    <a:cubicBezTo>
                      <a:pt x="596" y="504"/>
                      <a:pt x="481" y="620"/>
                      <a:pt x="347" y="620"/>
                    </a:cubicBezTo>
                    <a:cubicBezTo>
                      <a:pt x="208" y="620"/>
                      <a:pt x="93" y="504"/>
                      <a:pt x="93" y="370"/>
                    </a:cubicBezTo>
                    <a:cubicBezTo>
                      <a:pt x="93" y="213"/>
                      <a:pt x="208" y="98"/>
                      <a:pt x="347" y="98"/>
                    </a:cubicBezTo>
                    <a:close/>
                    <a:moveTo>
                      <a:pt x="347" y="1"/>
                    </a:moveTo>
                    <a:cubicBezTo>
                      <a:pt x="153" y="1"/>
                      <a:pt x="0" y="158"/>
                      <a:pt x="0" y="370"/>
                    </a:cubicBezTo>
                    <a:cubicBezTo>
                      <a:pt x="0" y="560"/>
                      <a:pt x="153" y="717"/>
                      <a:pt x="347" y="717"/>
                    </a:cubicBezTo>
                    <a:cubicBezTo>
                      <a:pt x="536" y="717"/>
                      <a:pt x="712" y="560"/>
                      <a:pt x="712" y="370"/>
                    </a:cubicBezTo>
                    <a:cubicBezTo>
                      <a:pt x="712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6003249" y="3526096"/>
                <a:ext cx="74439" cy="35290"/>
              </a:xfrm>
              <a:custGeom>
                <a:rect b="b" l="l" r="r" t="t"/>
                <a:pathLst>
                  <a:path extrusionOk="0" h="384" w="810">
                    <a:moveTo>
                      <a:pt x="735" y="0"/>
                    </a:moveTo>
                    <a:cubicBezTo>
                      <a:pt x="560" y="231"/>
                      <a:pt x="389" y="291"/>
                      <a:pt x="255" y="291"/>
                    </a:cubicBezTo>
                    <a:cubicBezTo>
                      <a:pt x="139" y="291"/>
                      <a:pt x="42" y="250"/>
                      <a:pt x="42" y="250"/>
                    </a:cubicBezTo>
                    <a:lnTo>
                      <a:pt x="1" y="328"/>
                    </a:lnTo>
                    <a:cubicBezTo>
                      <a:pt x="1" y="328"/>
                      <a:pt x="98" y="384"/>
                      <a:pt x="255" y="384"/>
                    </a:cubicBezTo>
                    <a:cubicBezTo>
                      <a:pt x="426" y="384"/>
                      <a:pt x="620" y="310"/>
                      <a:pt x="809" y="79"/>
                    </a:cubicBezTo>
                    <a:lnTo>
                      <a:pt x="73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30"/>
              <p:cNvSpPr/>
              <p:nvPr/>
            </p:nvSpPr>
            <p:spPr>
              <a:xfrm>
                <a:off x="6056368" y="3368486"/>
                <a:ext cx="37403" cy="62124"/>
              </a:xfrm>
              <a:custGeom>
                <a:rect b="b" l="l" r="r" t="t"/>
                <a:pathLst>
                  <a:path extrusionOk="0" h="676" w="407">
                    <a:moveTo>
                      <a:pt x="213" y="1"/>
                    </a:moveTo>
                    <a:cubicBezTo>
                      <a:pt x="97" y="1"/>
                      <a:pt x="0" y="158"/>
                      <a:pt x="0" y="347"/>
                    </a:cubicBezTo>
                    <a:cubicBezTo>
                      <a:pt x="0" y="523"/>
                      <a:pt x="97" y="675"/>
                      <a:pt x="213" y="675"/>
                    </a:cubicBezTo>
                    <a:cubicBezTo>
                      <a:pt x="328" y="675"/>
                      <a:pt x="407" y="523"/>
                      <a:pt x="407" y="347"/>
                    </a:cubicBezTo>
                    <a:cubicBezTo>
                      <a:pt x="407" y="158"/>
                      <a:pt x="328" y="1"/>
                      <a:pt x="21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30"/>
              <p:cNvSpPr/>
              <p:nvPr/>
            </p:nvSpPr>
            <p:spPr>
              <a:xfrm>
                <a:off x="6019424" y="3263443"/>
                <a:ext cx="95576" cy="69936"/>
              </a:xfrm>
              <a:custGeom>
                <a:rect b="b" l="l" r="r" t="t"/>
                <a:pathLst>
                  <a:path extrusionOk="0" h="761" w="1040">
                    <a:moveTo>
                      <a:pt x="684" y="1"/>
                    </a:moveTo>
                    <a:cubicBezTo>
                      <a:pt x="603" y="1"/>
                      <a:pt x="509" y="14"/>
                      <a:pt x="402" y="49"/>
                    </a:cubicBezTo>
                    <a:cubicBezTo>
                      <a:pt x="19" y="183"/>
                      <a:pt x="0" y="451"/>
                      <a:pt x="0" y="451"/>
                    </a:cubicBezTo>
                    <a:lnTo>
                      <a:pt x="231" y="760"/>
                    </a:lnTo>
                    <a:cubicBezTo>
                      <a:pt x="231" y="760"/>
                      <a:pt x="389" y="547"/>
                      <a:pt x="627" y="547"/>
                    </a:cubicBezTo>
                    <a:cubicBezTo>
                      <a:pt x="637" y="547"/>
                      <a:pt x="647" y="547"/>
                      <a:pt x="656" y="548"/>
                    </a:cubicBezTo>
                    <a:cubicBezTo>
                      <a:pt x="906" y="566"/>
                      <a:pt x="1040" y="626"/>
                      <a:pt x="1040" y="626"/>
                    </a:cubicBezTo>
                    <a:lnTo>
                      <a:pt x="1040" y="104"/>
                    </a:lnTo>
                    <a:cubicBezTo>
                      <a:pt x="1040" y="104"/>
                      <a:pt x="914" y="1"/>
                      <a:pt x="684" y="1"/>
                    </a:cubicBezTo>
                    <a:close/>
                  </a:path>
                </a:pathLst>
              </a:custGeom>
              <a:solidFill>
                <a:srgbClr val="362D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6013910" y="3258939"/>
                <a:ext cx="104490" cy="81607"/>
              </a:xfrm>
              <a:custGeom>
                <a:rect b="b" l="l" r="r" t="t"/>
                <a:pathLst>
                  <a:path extrusionOk="0" h="888" w="1137">
                    <a:moveTo>
                      <a:pt x="733" y="98"/>
                    </a:moveTo>
                    <a:cubicBezTo>
                      <a:pt x="804" y="98"/>
                      <a:pt x="867" y="107"/>
                      <a:pt x="924" y="116"/>
                    </a:cubicBezTo>
                    <a:cubicBezTo>
                      <a:pt x="1003" y="135"/>
                      <a:pt x="1040" y="172"/>
                      <a:pt x="1040" y="172"/>
                    </a:cubicBezTo>
                    <a:lnTo>
                      <a:pt x="1040" y="615"/>
                    </a:lnTo>
                    <a:cubicBezTo>
                      <a:pt x="1003" y="597"/>
                      <a:pt x="924" y="560"/>
                      <a:pt x="716" y="541"/>
                    </a:cubicBezTo>
                    <a:cubicBezTo>
                      <a:pt x="485" y="541"/>
                      <a:pt x="347" y="675"/>
                      <a:pt x="291" y="731"/>
                    </a:cubicBezTo>
                    <a:lnTo>
                      <a:pt x="116" y="481"/>
                    </a:lnTo>
                    <a:cubicBezTo>
                      <a:pt x="116" y="481"/>
                      <a:pt x="116" y="444"/>
                      <a:pt x="157" y="366"/>
                    </a:cubicBezTo>
                    <a:cubicBezTo>
                      <a:pt x="213" y="287"/>
                      <a:pt x="310" y="213"/>
                      <a:pt x="485" y="135"/>
                    </a:cubicBezTo>
                    <a:cubicBezTo>
                      <a:pt x="580" y="107"/>
                      <a:pt x="661" y="98"/>
                      <a:pt x="733" y="98"/>
                    </a:cubicBezTo>
                    <a:close/>
                    <a:moveTo>
                      <a:pt x="734" y="1"/>
                    </a:moveTo>
                    <a:cubicBezTo>
                      <a:pt x="652" y="1"/>
                      <a:pt x="559" y="10"/>
                      <a:pt x="462" y="38"/>
                    </a:cubicBezTo>
                    <a:cubicBezTo>
                      <a:pt x="254" y="116"/>
                      <a:pt x="139" y="213"/>
                      <a:pt x="79" y="310"/>
                    </a:cubicBezTo>
                    <a:cubicBezTo>
                      <a:pt x="23" y="403"/>
                      <a:pt x="0" y="481"/>
                      <a:pt x="0" y="481"/>
                    </a:cubicBezTo>
                    <a:lnTo>
                      <a:pt x="0" y="500"/>
                    </a:lnTo>
                    <a:lnTo>
                      <a:pt x="291" y="888"/>
                    </a:lnTo>
                    <a:lnTo>
                      <a:pt x="328" y="846"/>
                    </a:lnTo>
                    <a:cubicBezTo>
                      <a:pt x="328" y="846"/>
                      <a:pt x="485" y="634"/>
                      <a:pt x="716" y="634"/>
                    </a:cubicBezTo>
                    <a:cubicBezTo>
                      <a:pt x="966" y="657"/>
                      <a:pt x="1081" y="712"/>
                      <a:pt x="1081" y="712"/>
                    </a:cubicBezTo>
                    <a:lnTo>
                      <a:pt x="1137" y="749"/>
                    </a:lnTo>
                    <a:lnTo>
                      <a:pt x="1137" y="116"/>
                    </a:lnTo>
                    <a:lnTo>
                      <a:pt x="1118" y="98"/>
                    </a:lnTo>
                    <a:cubicBezTo>
                      <a:pt x="1118" y="98"/>
                      <a:pt x="1063" y="56"/>
                      <a:pt x="947" y="19"/>
                    </a:cubicBezTo>
                    <a:cubicBezTo>
                      <a:pt x="890" y="10"/>
                      <a:pt x="817" y="1"/>
                      <a:pt x="73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3" name="Google Shape;653;p30"/>
          <p:cNvSpPr/>
          <p:nvPr/>
        </p:nvSpPr>
        <p:spPr>
          <a:xfrm>
            <a:off x="1563588" y="1889488"/>
            <a:ext cx="616800" cy="616800"/>
          </a:xfrm>
          <a:prstGeom prst="ellipse">
            <a:avLst/>
          </a:prstGeom>
          <a:solidFill>
            <a:srgbClr val="AEE2F4">
              <a:alpha val="30588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4204338" y="1889488"/>
            <a:ext cx="616800" cy="616800"/>
          </a:xfrm>
          <a:prstGeom prst="ellipse">
            <a:avLst/>
          </a:prstGeom>
          <a:solidFill>
            <a:srgbClr val="AEE2F4">
              <a:alpha val="30588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6963588" y="1889488"/>
            <a:ext cx="616800" cy="616800"/>
          </a:xfrm>
          <a:prstGeom prst="ellipse">
            <a:avLst/>
          </a:prstGeom>
          <a:solidFill>
            <a:srgbClr val="AEE2F4">
              <a:alpha val="30588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p30"/>
          <p:cNvGrpSpPr/>
          <p:nvPr/>
        </p:nvGrpSpPr>
        <p:grpSpPr>
          <a:xfrm>
            <a:off x="7082107" y="1951638"/>
            <a:ext cx="379802" cy="326913"/>
            <a:chOff x="5822432" y="1996038"/>
            <a:chExt cx="379802" cy="326913"/>
          </a:xfrm>
        </p:grpSpPr>
        <p:sp>
          <p:nvSpPr>
            <p:cNvPr id="657" name="Google Shape;657;p30"/>
            <p:cNvSpPr/>
            <p:nvPr/>
          </p:nvSpPr>
          <p:spPr>
            <a:xfrm>
              <a:off x="5827692" y="2211758"/>
              <a:ext cx="368815" cy="47648"/>
            </a:xfrm>
            <a:custGeom>
              <a:rect b="b" l="l" r="r" t="t"/>
              <a:pathLst>
                <a:path extrusionOk="0" h="2446" w="18933">
                  <a:moveTo>
                    <a:pt x="0" y="0"/>
                  </a:moveTo>
                  <a:lnTo>
                    <a:pt x="0" y="1470"/>
                  </a:lnTo>
                  <a:cubicBezTo>
                    <a:pt x="0" y="2005"/>
                    <a:pt x="441" y="2445"/>
                    <a:pt x="982" y="2445"/>
                  </a:cubicBezTo>
                  <a:lnTo>
                    <a:pt x="17975" y="2445"/>
                  </a:lnTo>
                  <a:cubicBezTo>
                    <a:pt x="18492" y="2445"/>
                    <a:pt x="18933" y="2005"/>
                    <a:pt x="18933" y="1470"/>
                  </a:cubicBezTo>
                  <a:lnTo>
                    <a:pt x="18933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5827692" y="2001298"/>
              <a:ext cx="368815" cy="210481"/>
            </a:xfrm>
            <a:custGeom>
              <a:rect b="b" l="l" r="r" t="t"/>
              <a:pathLst>
                <a:path extrusionOk="0" h="10805" w="18933">
                  <a:moveTo>
                    <a:pt x="982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5827692" y="2001298"/>
              <a:ext cx="368815" cy="210481"/>
            </a:xfrm>
            <a:custGeom>
              <a:rect b="b" l="l" r="r" t="t"/>
              <a:pathLst>
                <a:path extrusionOk="0" h="10805" w="18933">
                  <a:moveTo>
                    <a:pt x="982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6163056" y="2001298"/>
              <a:ext cx="33447" cy="210481"/>
            </a:xfrm>
            <a:custGeom>
              <a:rect b="b" l="l" r="r" t="t"/>
              <a:pathLst>
                <a:path extrusionOk="0" h="10805" w="1717">
                  <a:moveTo>
                    <a:pt x="1" y="1"/>
                  </a:moveTo>
                  <a:cubicBezTo>
                    <a:pt x="518" y="1"/>
                    <a:pt x="959" y="442"/>
                    <a:pt x="959" y="982"/>
                  </a:cubicBezTo>
                  <a:lnTo>
                    <a:pt x="959" y="10804"/>
                  </a:lnTo>
                  <a:lnTo>
                    <a:pt x="1717" y="10804"/>
                  </a:lnTo>
                  <a:lnTo>
                    <a:pt x="1717" y="982"/>
                  </a:lnTo>
                  <a:cubicBezTo>
                    <a:pt x="1717" y="442"/>
                    <a:pt x="1276" y="1"/>
                    <a:pt x="759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6163056" y="2211758"/>
              <a:ext cx="33447" cy="47648"/>
            </a:xfrm>
            <a:custGeom>
              <a:rect b="b" l="l" r="r" t="t"/>
              <a:pathLst>
                <a:path extrusionOk="0" h="2446" w="1717">
                  <a:moveTo>
                    <a:pt x="959" y="0"/>
                  </a:moveTo>
                  <a:lnTo>
                    <a:pt x="959" y="1470"/>
                  </a:lnTo>
                  <a:cubicBezTo>
                    <a:pt x="959" y="2005"/>
                    <a:pt x="518" y="2445"/>
                    <a:pt x="1" y="2445"/>
                  </a:cubicBezTo>
                  <a:lnTo>
                    <a:pt x="759" y="2445"/>
                  </a:lnTo>
                  <a:cubicBezTo>
                    <a:pt x="1276" y="2445"/>
                    <a:pt x="1717" y="2005"/>
                    <a:pt x="1717" y="1470"/>
                  </a:cubicBezTo>
                  <a:lnTo>
                    <a:pt x="1717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5970362" y="2259386"/>
              <a:ext cx="83939" cy="57836"/>
            </a:xfrm>
            <a:custGeom>
              <a:rect b="b" l="l" r="r" t="t"/>
              <a:pathLst>
                <a:path extrusionOk="0" h="2969" w="4309">
                  <a:moveTo>
                    <a:pt x="294" y="0"/>
                  </a:moveTo>
                  <a:cubicBezTo>
                    <a:pt x="294" y="0"/>
                    <a:pt x="271" y="2158"/>
                    <a:pt x="0" y="2969"/>
                  </a:cubicBezTo>
                  <a:lnTo>
                    <a:pt x="4309" y="2969"/>
                  </a:lnTo>
                  <a:cubicBezTo>
                    <a:pt x="4038" y="2158"/>
                    <a:pt x="3991" y="0"/>
                    <a:pt x="3991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5975621" y="2259386"/>
              <a:ext cx="72953" cy="14902"/>
            </a:xfrm>
            <a:custGeom>
              <a:rect b="b" l="l" r="r" t="t"/>
              <a:pathLst>
                <a:path extrusionOk="0" h="765" w="3745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5975621" y="2259386"/>
              <a:ext cx="72953" cy="14902"/>
            </a:xfrm>
            <a:custGeom>
              <a:rect b="b" l="l" r="r" t="t"/>
              <a:pathLst>
                <a:path extrusionOk="0" h="765" w="3745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5851048" y="2027069"/>
              <a:ext cx="322102" cy="184709"/>
            </a:xfrm>
            <a:custGeom>
              <a:rect b="b" l="l" r="r" t="t"/>
              <a:pathLst>
                <a:path extrusionOk="0" h="9482" w="16535">
                  <a:moveTo>
                    <a:pt x="418" y="0"/>
                  </a:moveTo>
                  <a:cubicBezTo>
                    <a:pt x="194" y="0"/>
                    <a:pt x="1" y="200"/>
                    <a:pt x="1" y="418"/>
                  </a:cubicBezTo>
                  <a:lnTo>
                    <a:pt x="1" y="9481"/>
                  </a:lnTo>
                  <a:lnTo>
                    <a:pt x="16535" y="9481"/>
                  </a:lnTo>
                  <a:lnTo>
                    <a:pt x="16535" y="418"/>
                  </a:lnTo>
                  <a:cubicBezTo>
                    <a:pt x="16535" y="200"/>
                    <a:pt x="16358" y="0"/>
                    <a:pt x="16117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6150239" y="2027069"/>
              <a:ext cx="22908" cy="184709"/>
            </a:xfrm>
            <a:custGeom>
              <a:rect b="b" l="l" r="r" t="t"/>
              <a:pathLst>
                <a:path extrusionOk="0" h="9482" w="1176">
                  <a:moveTo>
                    <a:pt x="0" y="0"/>
                  </a:moveTo>
                  <a:cubicBezTo>
                    <a:pt x="241" y="0"/>
                    <a:pt x="412" y="200"/>
                    <a:pt x="412" y="418"/>
                  </a:cubicBezTo>
                  <a:lnTo>
                    <a:pt x="412" y="9481"/>
                  </a:lnTo>
                  <a:lnTo>
                    <a:pt x="1176" y="9481"/>
                  </a:lnTo>
                  <a:lnTo>
                    <a:pt x="1176" y="418"/>
                  </a:lnTo>
                  <a:cubicBezTo>
                    <a:pt x="1176" y="200"/>
                    <a:pt x="999" y="0"/>
                    <a:pt x="75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5965083" y="2051906"/>
              <a:ext cx="94030" cy="41473"/>
            </a:xfrm>
            <a:custGeom>
              <a:rect b="b" l="l" r="r" t="t"/>
              <a:pathLst>
                <a:path extrusionOk="0" h="2129" w="4827">
                  <a:moveTo>
                    <a:pt x="248" y="1"/>
                  </a:moveTo>
                  <a:cubicBezTo>
                    <a:pt x="101" y="1"/>
                    <a:pt x="1" y="101"/>
                    <a:pt x="1" y="218"/>
                  </a:cubicBezTo>
                  <a:lnTo>
                    <a:pt x="1" y="1911"/>
                  </a:lnTo>
                  <a:cubicBezTo>
                    <a:pt x="1" y="2035"/>
                    <a:pt x="101" y="2129"/>
                    <a:pt x="248" y="2129"/>
                  </a:cubicBezTo>
                  <a:lnTo>
                    <a:pt x="4603" y="2129"/>
                  </a:lnTo>
                  <a:cubicBezTo>
                    <a:pt x="4727" y="2129"/>
                    <a:pt x="4827" y="2035"/>
                    <a:pt x="4827" y="1911"/>
                  </a:cubicBezTo>
                  <a:lnTo>
                    <a:pt x="4827" y="218"/>
                  </a:lnTo>
                  <a:cubicBezTo>
                    <a:pt x="4827" y="101"/>
                    <a:pt x="4727" y="1"/>
                    <a:pt x="4603" y="1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5901656" y="2141572"/>
              <a:ext cx="94030" cy="42038"/>
            </a:xfrm>
            <a:custGeom>
              <a:rect b="b" l="l" r="r" t="t"/>
              <a:pathLst>
                <a:path extrusionOk="0" h="2158" w="4827">
                  <a:moveTo>
                    <a:pt x="241" y="0"/>
                  </a:moveTo>
                  <a:cubicBezTo>
                    <a:pt x="95" y="0"/>
                    <a:pt x="1" y="124"/>
                    <a:pt x="1" y="247"/>
                  </a:cubicBezTo>
                  <a:lnTo>
                    <a:pt x="1" y="1910"/>
                  </a:lnTo>
                  <a:cubicBezTo>
                    <a:pt x="1" y="2034"/>
                    <a:pt x="95" y="2157"/>
                    <a:pt x="241" y="2157"/>
                  </a:cubicBezTo>
                  <a:lnTo>
                    <a:pt x="4603" y="2157"/>
                  </a:lnTo>
                  <a:cubicBezTo>
                    <a:pt x="4726" y="2157"/>
                    <a:pt x="4826" y="2034"/>
                    <a:pt x="4826" y="1910"/>
                  </a:cubicBezTo>
                  <a:lnTo>
                    <a:pt x="4826" y="247"/>
                  </a:lnTo>
                  <a:cubicBezTo>
                    <a:pt x="4826" y="124"/>
                    <a:pt x="4726" y="0"/>
                    <a:pt x="4603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6028529" y="2141572"/>
              <a:ext cx="94010" cy="42038"/>
            </a:xfrm>
            <a:custGeom>
              <a:rect b="b" l="l" r="r" t="t"/>
              <a:pathLst>
                <a:path extrusionOk="0" h="2158" w="4826">
                  <a:moveTo>
                    <a:pt x="247" y="0"/>
                  </a:moveTo>
                  <a:cubicBezTo>
                    <a:pt x="100" y="0"/>
                    <a:pt x="0" y="124"/>
                    <a:pt x="0" y="247"/>
                  </a:cubicBezTo>
                  <a:lnTo>
                    <a:pt x="0" y="1910"/>
                  </a:lnTo>
                  <a:cubicBezTo>
                    <a:pt x="0" y="2034"/>
                    <a:pt x="100" y="2157"/>
                    <a:pt x="247" y="2157"/>
                  </a:cubicBezTo>
                  <a:lnTo>
                    <a:pt x="4602" y="2157"/>
                  </a:lnTo>
                  <a:cubicBezTo>
                    <a:pt x="4726" y="2157"/>
                    <a:pt x="4826" y="2034"/>
                    <a:pt x="4826" y="1910"/>
                  </a:cubicBezTo>
                  <a:lnTo>
                    <a:pt x="4826" y="247"/>
                  </a:lnTo>
                  <a:cubicBezTo>
                    <a:pt x="4826" y="124"/>
                    <a:pt x="4726" y="0"/>
                    <a:pt x="4602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5994166" y="2229835"/>
              <a:ext cx="36330" cy="11026"/>
            </a:xfrm>
            <a:custGeom>
              <a:rect b="b" l="l" r="r" t="t"/>
              <a:pathLst>
                <a:path extrusionOk="0" h="566" w="1865">
                  <a:moveTo>
                    <a:pt x="271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65"/>
                    <a:pt x="271" y="565"/>
                  </a:cubicBezTo>
                  <a:lnTo>
                    <a:pt x="1570" y="565"/>
                  </a:lnTo>
                  <a:cubicBezTo>
                    <a:pt x="1741" y="565"/>
                    <a:pt x="1864" y="442"/>
                    <a:pt x="1864" y="295"/>
                  </a:cubicBezTo>
                  <a:cubicBezTo>
                    <a:pt x="1864" y="124"/>
                    <a:pt x="1741" y="1"/>
                    <a:pt x="15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5822432" y="1996038"/>
              <a:ext cx="379802" cy="326913"/>
            </a:xfrm>
            <a:custGeom>
              <a:rect b="b" l="l" r="r" t="t"/>
              <a:pathLst>
                <a:path extrusionOk="0" h="16782" w="19497">
                  <a:moveTo>
                    <a:pt x="18245" y="565"/>
                  </a:moveTo>
                  <a:cubicBezTo>
                    <a:pt x="18615" y="565"/>
                    <a:pt x="18909" y="882"/>
                    <a:pt x="18909" y="1252"/>
                  </a:cubicBezTo>
                  <a:lnTo>
                    <a:pt x="18909" y="10780"/>
                  </a:lnTo>
                  <a:lnTo>
                    <a:pt x="18298" y="10780"/>
                  </a:lnTo>
                  <a:lnTo>
                    <a:pt x="18298" y="2011"/>
                  </a:lnTo>
                  <a:cubicBezTo>
                    <a:pt x="18298" y="1617"/>
                    <a:pt x="17974" y="1299"/>
                    <a:pt x="17586" y="1299"/>
                  </a:cubicBezTo>
                  <a:lnTo>
                    <a:pt x="6836" y="1299"/>
                  </a:lnTo>
                  <a:cubicBezTo>
                    <a:pt x="6660" y="1299"/>
                    <a:pt x="6542" y="1446"/>
                    <a:pt x="6542" y="1593"/>
                  </a:cubicBezTo>
                  <a:cubicBezTo>
                    <a:pt x="6542" y="1740"/>
                    <a:pt x="6660" y="1887"/>
                    <a:pt x="6836" y="1887"/>
                  </a:cubicBezTo>
                  <a:lnTo>
                    <a:pt x="17586" y="1887"/>
                  </a:lnTo>
                  <a:cubicBezTo>
                    <a:pt x="17657" y="1887"/>
                    <a:pt x="17733" y="1940"/>
                    <a:pt x="17733" y="2011"/>
                  </a:cubicBezTo>
                  <a:lnTo>
                    <a:pt x="17733" y="10780"/>
                  </a:lnTo>
                  <a:lnTo>
                    <a:pt x="1763" y="10780"/>
                  </a:lnTo>
                  <a:lnTo>
                    <a:pt x="1763" y="2011"/>
                  </a:lnTo>
                  <a:cubicBezTo>
                    <a:pt x="1763" y="1940"/>
                    <a:pt x="1810" y="1887"/>
                    <a:pt x="1887" y="1887"/>
                  </a:cubicBezTo>
                  <a:lnTo>
                    <a:pt x="5484" y="1887"/>
                  </a:lnTo>
                  <a:cubicBezTo>
                    <a:pt x="5660" y="1887"/>
                    <a:pt x="5778" y="1740"/>
                    <a:pt x="5778" y="1593"/>
                  </a:cubicBezTo>
                  <a:cubicBezTo>
                    <a:pt x="5778" y="1446"/>
                    <a:pt x="5660" y="1299"/>
                    <a:pt x="5484" y="1299"/>
                  </a:cubicBezTo>
                  <a:lnTo>
                    <a:pt x="1887" y="1299"/>
                  </a:lnTo>
                  <a:cubicBezTo>
                    <a:pt x="1493" y="1299"/>
                    <a:pt x="1176" y="1617"/>
                    <a:pt x="1176" y="2011"/>
                  </a:cubicBezTo>
                  <a:lnTo>
                    <a:pt x="1176" y="10780"/>
                  </a:lnTo>
                  <a:lnTo>
                    <a:pt x="564" y="10780"/>
                  </a:lnTo>
                  <a:lnTo>
                    <a:pt x="564" y="1252"/>
                  </a:lnTo>
                  <a:cubicBezTo>
                    <a:pt x="564" y="882"/>
                    <a:pt x="882" y="565"/>
                    <a:pt x="1252" y="565"/>
                  </a:cubicBezTo>
                  <a:close/>
                  <a:moveTo>
                    <a:pt x="18909" y="11345"/>
                  </a:moveTo>
                  <a:lnTo>
                    <a:pt x="18909" y="12544"/>
                  </a:lnTo>
                  <a:cubicBezTo>
                    <a:pt x="18909" y="12932"/>
                    <a:pt x="18615" y="13225"/>
                    <a:pt x="18245" y="13225"/>
                  </a:cubicBezTo>
                  <a:lnTo>
                    <a:pt x="1252" y="13225"/>
                  </a:lnTo>
                  <a:cubicBezTo>
                    <a:pt x="882" y="13225"/>
                    <a:pt x="564" y="12932"/>
                    <a:pt x="564" y="12544"/>
                  </a:cubicBezTo>
                  <a:lnTo>
                    <a:pt x="564" y="11345"/>
                  </a:lnTo>
                  <a:close/>
                  <a:moveTo>
                    <a:pt x="11315" y="13790"/>
                  </a:moveTo>
                  <a:cubicBezTo>
                    <a:pt x="11315" y="14331"/>
                    <a:pt x="11391" y="15459"/>
                    <a:pt x="11538" y="16194"/>
                  </a:cubicBezTo>
                  <a:lnTo>
                    <a:pt x="7959" y="16194"/>
                  </a:lnTo>
                  <a:cubicBezTo>
                    <a:pt x="8106" y="15459"/>
                    <a:pt x="8158" y="14331"/>
                    <a:pt x="8182" y="13790"/>
                  </a:cubicBezTo>
                  <a:close/>
                  <a:moveTo>
                    <a:pt x="1252" y="0"/>
                  </a:moveTo>
                  <a:cubicBezTo>
                    <a:pt x="564" y="0"/>
                    <a:pt x="0" y="565"/>
                    <a:pt x="0" y="1252"/>
                  </a:cubicBezTo>
                  <a:lnTo>
                    <a:pt x="0" y="12544"/>
                  </a:lnTo>
                  <a:cubicBezTo>
                    <a:pt x="0" y="13255"/>
                    <a:pt x="564" y="13790"/>
                    <a:pt x="1252" y="13790"/>
                  </a:cubicBezTo>
                  <a:lnTo>
                    <a:pt x="7594" y="13790"/>
                  </a:lnTo>
                  <a:cubicBezTo>
                    <a:pt x="7594" y="14454"/>
                    <a:pt x="7518" y="15577"/>
                    <a:pt x="7371" y="16194"/>
                  </a:cubicBezTo>
                  <a:lnTo>
                    <a:pt x="6366" y="16194"/>
                  </a:lnTo>
                  <a:cubicBezTo>
                    <a:pt x="6219" y="16194"/>
                    <a:pt x="6101" y="16311"/>
                    <a:pt x="6101" y="16488"/>
                  </a:cubicBezTo>
                  <a:cubicBezTo>
                    <a:pt x="6101" y="16635"/>
                    <a:pt x="6219" y="16782"/>
                    <a:pt x="6366" y="16782"/>
                  </a:cubicBezTo>
                  <a:lnTo>
                    <a:pt x="13102" y="16782"/>
                  </a:lnTo>
                  <a:cubicBezTo>
                    <a:pt x="13249" y="16782"/>
                    <a:pt x="13396" y="16635"/>
                    <a:pt x="13396" y="16488"/>
                  </a:cubicBezTo>
                  <a:cubicBezTo>
                    <a:pt x="13396" y="16311"/>
                    <a:pt x="13249" y="16194"/>
                    <a:pt x="13102" y="16194"/>
                  </a:cubicBezTo>
                  <a:lnTo>
                    <a:pt x="12126" y="16194"/>
                  </a:lnTo>
                  <a:cubicBezTo>
                    <a:pt x="11979" y="15577"/>
                    <a:pt x="11903" y="14454"/>
                    <a:pt x="11879" y="13790"/>
                  </a:cubicBezTo>
                  <a:lnTo>
                    <a:pt x="18245" y="13790"/>
                  </a:lnTo>
                  <a:cubicBezTo>
                    <a:pt x="18933" y="13790"/>
                    <a:pt x="19497" y="13255"/>
                    <a:pt x="19497" y="12544"/>
                  </a:cubicBezTo>
                  <a:lnTo>
                    <a:pt x="19497" y="1252"/>
                  </a:lnTo>
                  <a:cubicBezTo>
                    <a:pt x="19497" y="565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5896397" y="2046179"/>
              <a:ext cx="231870" cy="142691"/>
            </a:xfrm>
            <a:custGeom>
              <a:rect b="b" l="l" r="r" t="t"/>
              <a:pathLst>
                <a:path extrusionOk="0" h="7325" w="11903">
                  <a:moveTo>
                    <a:pt x="8082" y="589"/>
                  </a:moveTo>
                  <a:lnTo>
                    <a:pt x="8082" y="2129"/>
                  </a:lnTo>
                  <a:lnTo>
                    <a:pt x="3821" y="2129"/>
                  </a:lnTo>
                  <a:lnTo>
                    <a:pt x="3821" y="589"/>
                  </a:lnTo>
                  <a:close/>
                  <a:moveTo>
                    <a:pt x="4826" y="5191"/>
                  </a:moveTo>
                  <a:lnTo>
                    <a:pt x="4826" y="6760"/>
                  </a:lnTo>
                  <a:lnTo>
                    <a:pt x="564" y="6760"/>
                  </a:lnTo>
                  <a:lnTo>
                    <a:pt x="564" y="5191"/>
                  </a:lnTo>
                  <a:close/>
                  <a:moveTo>
                    <a:pt x="3774" y="1"/>
                  </a:moveTo>
                  <a:cubicBezTo>
                    <a:pt x="3480" y="1"/>
                    <a:pt x="3233" y="248"/>
                    <a:pt x="3233" y="512"/>
                  </a:cubicBezTo>
                  <a:lnTo>
                    <a:pt x="3233" y="2205"/>
                  </a:lnTo>
                  <a:cubicBezTo>
                    <a:pt x="3233" y="2475"/>
                    <a:pt x="3480" y="2716"/>
                    <a:pt x="3774" y="2716"/>
                  </a:cubicBezTo>
                  <a:lnTo>
                    <a:pt x="5655" y="2716"/>
                  </a:lnTo>
                  <a:lnTo>
                    <a:pt x="5655" y="3504"/>
                  </a:lnTo>
                  <a:lnTo>
                    <a:pt x="2916" y="3504"/>
                  </a:lnTo>
                  <a:cubicBezTo>
                    <a:pt x="2645" y="3504"/>
                    <a:pt x="2398" y="3722"/>
                    <a:pt x="2398" y="4015"/>
                  </a:cubicBezTo>
                  <a:lnTo>
                    <a:pt x="2398" y="4627"/>
                  </a:lnTo>
                  <a:lnTo>
                    <a:pt x="511" y="4627"/>
                  </a:lnTo>
                  <a:cubicBezTo>
                    <a:pt x="218" y="4627"/>
                    <a:pt x="0" y="4850"/>
                    <a:pt x="0" y="5144"/>
                  </a:cubicBezTo>
                  <a:lnTo>
                    <a:pt x="0" y="6807"/>
                  </a:lnTo>
                  <a:cubicBezTo>
                    <a:pt x="0" y="7101"/>
                    <a:pt x="218" y="7325"/>
                    <a:pt x="511" y="7325"/>
                  </a:cubicBezTo>
                  <a:lnTo>
                    <a:pt x="4873" y="7325"/>
                  </a:lnTo>
                  <a:cubicBezTo>
                    <a:pt x="5167" y="7325"/>
                    <a:pt x="5390" y="7101"/>
                    <a:pt x="5390" y="6807"/>
                  </a:cubicBezTo>
                  <a:lnTo>
                    <a:pt x="5390" y="5144"/>
                  </a:lnTo>
                  <a:cubicBezTo>
                    <a:pt x="5390" y="4850"/>
                    <a:pt x="5167" y="4627"/>
                    <a:pt x="4873" y="4627"/>
                  </a:cubicBezTo>
                  <a:lnTo>
                    <a:pt x="2963" y="4627"/>
                  </a:lnTo>
                  <a:lnTo>
                    <a:pt x="2963" y="4068"/>
                  </a:lnTo>
                  <a:lnTo>
                    <a:pt x="8917" y="4068"/>
                  </a:lnTo>
                  <a:lnTo>
                    <a:pt x="8917" y="4627"/>
                  </a:lnTo>
                  <a:lnTo>
                    <a:pt x="7030" y="4627"/>
                  </a:lnTo>
                  <a:cubicBezTo>
                    <a:pt x="6736" y="4627"/>
                    <a:pt x="6489" y="4850"/>
                    <a:pt x="6489" y="5144"/>
                  </a:cubicBezTo>
                  <a:lnTo>
                    <a:pt x="6489" y="6807"/>
                  </a:lnTo>
                  <a:cubicBezTo>
                    <a:pt x="6489" y="7101"/>
                    <a:pt x="6736" y="7325"/>
                    <a:pt x="7030" y="7325"/>
                  </a:cubicBezTo>
                  <a:lnTo>
                    <a:pt x="7741" y="7325"/>
                  </a:lnTo>
                  <a:cubicBezTo>
                    <a:pt x="7912" y="7325"/>
                    <a:pt x="8035" y="7201"/>
                    <a:pt x="8035" y="7054"/>
                  </a:cubicBezTo>
                  <a:cubicBezTo>
                    <a:pt x="8035" y="6884"/>
                    <a:pt x="7912" y="6760"/>
                    <a:pt x="7741" y="6760"/>
                  </a:cubicBezTo>
                  <a:lnTo>
                    <a:pt x="7077" y="6760"/>
                  </a:lnTo>
                  <a:lnTo>
                    <a:pt x="7077" y="5191"/>
                  </a:lnTo>
                  <a:lnTo>
                    <a:pt x="11338" y="5191"/>
                  </a:lnTo>
                  <a:lnTo>
                    <a:pt x="11338" y="6760"/>
                  </a:lnTo>
                  <a:lnTo>
                    <a:pt x="9087" y="6760"/>
                  </a:lnTo>
                  <a:cubicBezTo>
                    <a:pt x="8917" y="6760"/>
                    <a:pt x="8793" y="6884"/>
                    <a:pt x="8793" y="7054"/>
                  </a:cubicBezTo>
                  <a:cubicBezTo>
                    <a:pt x="8793" y="7201"/>
                    <a:pt x="8917" y="7325"/>
                    <a:pt x="9087" y="7325"/>
                  </a:cubicBezTo>
                  <a:lnTo>
                    <a:pt x="11385" y="7325"/>
                  </a:lnTo>
                  <a:cubicBezTo>
                    <a:pt x="11656" y="7325"/>
                    <a:pt x="11903" y="7101"/>
                    <a:pt x="11903" y="6807"/>
                  </a:cubicBezTo>
                  <a:lnTo>
                    <a:pt x="11903" y="5144"/>
                  </a:lnTo>
                  <a:cubicBezTo>
                    <a:pt x="11903" y="4850"/>
                    <a:pt x="11656" y="4627"/>
                    <a:pt x="11385" y="4627"/>
                  </a:cubicBezTo>
                  <a:lnTo>
                    <a:pt x="9475" y="4627"/>
                  </a:lnTo>
                  <a:lnTo>
                    <a:pt x="9475" y="4015"/>
                  </a:lnTo>
                  <a:cubicBezTo>
                    <a:pt x="9475" y="3722"/>
                    <a:pt x="9258" y="3504"/>
                    <a:pt x="8964" y="3504"/>
                  </a:cubicBezTo>
                  <a:lnTo>
                    <a:pt x="6219" y="3504"/>
                  </a:lnTo>
                  <a:lnTo>
                    <a:pt x="6219" y="2716"/>
                  </a:lnTo>
                  <a:lnTo>
                    <a:pt x="8129" y="2716"/>
                  </a:lnTo>
                  <a:cubicBezTo>
                    <a:pt x="8423" y="2716"/>
                    <a:pt x="8646" y="2475"/>
                    <a:pt x="8646" y="2205"/>
                  </a:cubicBezTo>
                  <a:lnTo>
                    <a:pt x="8646" y="512"/>
                  </a:lnTo>
                  <a:cubicBezTo>
                    <a:pt x="8646" y="248"/>
                    <a:pt x="8423" y="1"/>
                    <a:pt x="81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3" name="Google Shape;673;p30"/>
          <p:cNvGrpSpPr/>
          <p:nvPr/>
        </p:nvGrpSpPr>
        <p:grpSpPr>
          <a:xfrm>
            <a:off x="4322839" y="2034438"/>
            <a:ext cx="379821" cy="326913"/>
            <a:chOff x="3517676" y="1996038"/>
            <a:chExt cx="379821" cy="326913"/>
          </a:xfrm>
        </p:grpSpPr>
        <p:sp>
          <p:nvSpPr>
            <p:cNvPr id="674" name="Google Shape;674;p30"/>
            <p:cNvSpPr/>
            <p:nvPr/>
          </p:nvSpPr>
          <p:spPr>
            <a:xfrm>
              <a:off x="3523403" y="2211758"/>
              <a:ext cx="368815" cy="47648"/>
            </a:xfrm>
            <a:custGeom>
              <a:rect b="b" l="l" r="r" t="t"/>
              <a:pathLst>
                <a:path extrusionOk="0" h="2446" w="18933">
                  <a:moveTo>
                    <a:pt x="0" y="0"/>
                  </a:moveTo>
                  <a:lnTo>
                    <a:pt x="0" y="1470"/>
                  </a:lnTo>
                  <a:cubicBezTo>
                    <a:pt x="0" y="2005"/>
                    <a:pt x="441" y="2445"/>
                    <a:pt x="953" y="2445"/>
                  </a:cubicBezTo>
                  <a:lnTo>
                    <a:pt x="17951" y="2445"/>
                  </a:lnTo>
                  <a:cubicBezTo>
                    <a:pt x="18492" y="2445"/>
                    <a:pt x="18933" y="2005"/>
                    <a:pt x="18933" y="1470"/>
                  </a:cubicBezTo>
                  <a:lnTo>
                    <a:pt x="18933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3523403" y="2001298"/>
              <a:ext cx="368815" cy="210481"/>
            </a:xfrm>
            <a:custGeom>
              <a:rect b="b" l="l" r="r" t="t"/>
              <a:pathLst>
                <a:path extrusionOk="0" h="10805" w="18933">
                  <a:moveTo>
                    <a:pt x="953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3523403" y="2001298"/>
              <a:ext cx="368815" cy="210481"/>
            </a:xfrm>
            <a:custGeom>
              <a:rect b="b" l="l" r="r" t="t"/>
              <a:pathLst>
                <a:path extrusionOk="0" h="10805" w="18933">
                  <a:moveTo>
                    <a:pt x="953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3858320" y="2001298"/>
              <a:ext cx="33895" cy="210481"/>
            </a:xfrm>
            <a:custGeom>
              <a:rect b="b" l="l" r="r" t="t"/>
              <a:pathLst>
                <a:path extrusionOk="0" h="10805" w="1740">
                  <a:moveTo>
                    <a:pt x="0" y="1"/>
                  </a:moveTo>
                  <a:cubicBezTo>
                    <a:pt x="541" y="1"/>
                    <a:pt x="982" y="442"/>
                    <a:pt x="982" y="982"/>
                  </a:cubicBezTo>
                  <a:lnTo>
                    <a:pt x="982" y="10804"/>
                  </a:lnTo>
                  <a:lnTo>
                    <a:pt x="1740" y="10804"/>
                  </a:lnTo>
                  <a:lnTo>
                    <a:pt x="1740" y="982"/>
                  </a:lnTo>
                  <a:cubicBezTo>
                    <a:pt x="1740" y="442"/>
                    <a:pt x="129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3858320" y="2211758"/>
              <a:ext cx="33895" cy="47648"/>
            </a:xfrm>
            <a:custGeom>
              <a:rect b="b" l="l" r="r" t="t"/>
              <a:pathLst>
                <a:path extrusionOk="0" h="2446" w="1740">
                  <a:moveTo>
                    <a:pt x="982" y="0"/>
                  </a:moveTo>
                  <a:lnTo>
                    <a:pt x="982" y="1470"/>
                  </a:lnTo>
                  <a:cubicBezTo>
                    <a:pt x="982" y="2005"/>
                    <a:pt x="541" y="2445"/>
                    <a:pt x="0" y="2445"/>
                  </a:cubicBezTo>
                  <a:lnTo>
                    <a:pt x="758" y="2445"/>
                  </a:lnTo>
                  <a:cubicBezTo>
                    <a:pt x="1299" y="2445"/>
                    <a:pt x="1740" y="2005"/>
                    <a:pt x="1740" y="1470"/>
                  </a:cubicBezTo>
                  <a:lnTo>
                    <a:pt x="1740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3665606" y="2259386"/>
              <a:ext cx="83959" cy="57836"/>
            </a:xfrm>
            <a:custGeom>
              <a:rect b="b" l="l" r="r" t="t"/>
              <a:pathLst>
                <a:path extrusionOk="0" h="2969" w="4310">
                  <a:moveTo>
                    <a:pt x="318" y="0"/>
                  </a:moveTo>
                  <a:cubicBezTo>
                    <a:pt x="318" y="0"/>
                    <a:pt x="295" y="2158"/>
                    <a:pt x="1" y="2969"/>
                  </a:cubicBezTo>
                  <a:lnTo>
                    <a:pt x="4309" y="2969"/>
                  </a:lnTo>
                  <a:cubicBezTo>
                    <a:pt x="4039" y="2158"/>
                    <a:pt x="4015" y="0"/>
                    <a:pt x="4015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3671333" y="2259386"/>
              <a:ext cx="72953" cy="14902"/>
            </a:xfrm>
            <a:custGeom>
              <a:rect b="b" l="l" r="r" t="t"/>
              <a:pathLst>
                <a:path extrusionOk="0" h="765" w="3745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3671333" y="2259386"/>
              <a:ext cx="72953" cy="14902"/>
            </a:xfrm>
            <a:custGeom>
              <a:rect b="b" l="l" r="r" t="t"/>
              <a:pathLst>
                <a:path extrusionOk="0" h="765" w="3745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3546760" y="2027069"/>
              <a:ext cx="322102" cy="184709"/>
            </a:xfrm>
            <a:custGeom>
              <a:rect b="b" l="l" r="r" t="t"/>
              <a:pathLst>
                <a:path extrusionOk="0" h="9482" w="16535">
                  <a:moveTo>
                    <a:pt x="418" y="0"/>
                  </a:moveTo>
                  <a:cubicBezTo>
                    <a:pt x="171" y="0"/>
                    <a:pt x="0" y="200"/>
                    <a:pt x="0" y="418"/>
                  </a:cubicBezTo>
                  <a:lnTo>
                    <a:pt x="0" y="9481"/>
                  </a:lnTo>
                  <a:lnTo>
                    <a:pt x="16535" y="9481"/>
                  </a:lnTo>
                  <a:lnTo>
                    <a:pt x="16535" y="418"/>
                  </a:lnTo>
                  <a:cubicBezTo>
                    <a:pt x="16535" y="200"/>
                    <a:pt x="16335" y="0"/>
                    <a:pt x="16117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3546760" y="2027069"/>
              <a:ext cx="322102" cy="33915"/>
            </a:xfrm>
            <a:custGeom>
              <a:rect b="b" l="l" r="r" t="t"/>
              <a:pathLst>
                <a:path extrusionOk="0" h="1741" w="16535">
                  <a:moveTo>
                    <a:pt x="418" y="0"/>
                  </a:moveTo>
                  <a:cubicBezTo>
                    <a:pt x="171" y="0"/>
                    <a:pt x="0" y="200"/>
                    <a:pt x="0" y="418"/>
                  </a:cubicBezTo>
                  <a:lnTo>
                    <a:pt x="0" y="1740"/>
                  </a:lnTo>
                  <a:lnTo>
                    <a:pt x="16535" y="1740"/>
                  </a:lnTo>
                  <a:lnTo>
                    <a:pt x="16535" y="418"/>
                  </a:lnTo>
                  <a:cubicBezTo>
                    <a:pt x="16535" y="200"/>
                    <a:pt x="16335" y="0"/>
                    <a:pt x="16117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3845950" y="2027069"/>
              <a:ext cx="22908" cy="33915"/>
            </a:xfrm>
            <a:custGeom>
              <a:rect b="b" l="l" r="r" t="t"/>
              <a:pathLst>
                <a:path extrusionOk="0" h="1741" w="1176">
                  <a:moveTo>
                    <a:pt x="0" y="0"/>
                  </a:moveTo>
                  <a:cubicBezTo>
                    <a:pt x="218" y="0"/>
                    <a:pt x="412" y="200"/>
                    <a:pt x="412" y="418"/>
                  </a:cubicBezTo>
                  <a:lnTo>
                    <a:pt x="412" y="1740"/>
                  </a:lnTo>
                  <a:lnTo>
                    <a:pt x="1176" y="1740"/>
                  </a:lnTo>
                  <a:lnTo>
                    <a:pt x="1176" y="418"/>
                  </a:lnTo>
                  <a:cubicBezTo>
                    <a:pt x="1176" y="224"/>
                    <a:pt x="1029" y="24"/>
                    <a:pt x="805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3568285" y="2038523"/>
              <a:ext cx="11474" cy="11454"/>
            </a:xfrm>
            <a:custGeom>
              <a:rect b="b" l="l" r="r" t="t"/>
              <a:pathLst>
                <a:path extrusionOk="0" h="588" w="589">
                  <a:moveTo>
                    <a:pt x="294" y="0"/>
                  </a:moveTo>
                  <a:cubicBezTo>
                    <a:pt x="147" y="0"/>
                    <a:pt x="1" y="147"/>
                    <a:pt x="1" y="294"/>
                  </a:cubicBezTo>
                  <a:cubicBezTo>
                    <a:pt x="1" y="464"/>
                    <a:pt x="147" y="588"/>
                    <a:pt x="294" y="588"/>
                  </a:cubicBezTo>
                  <a:cubicBezTo>
                    <a:pt x="441" y="588"/>
                    <a:pt x="588" y="464"/>
                    <a:pt x="588" y="294"/>
                  </a:cubicBezTo>
                  <a:cubicBezTo>
                    <a:pt x="588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3590609" y="2038523"/>
              <a:ext cx="11006" cy="11454"/>
            </a:xfrm>
            <a:custGeom>
              <a:rect b="b" l="l" r="r" t="t"/>
              <a:pathLst>
                <a:path extrusionOk="0" h="588" w="565">
                  <a:moveTo>
                    <a:pt x="271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64"/>
                    <a:pt x="124" y="588"/>
                    <a:pt x="271" y="588"/>
                  </a:cubicBezTo>
                  <a:cubicBezTo>
                    <a:pt x="442" y="588"/>
                    <a:pt x="565" y="464"/>
                    <a:pt x="565" y="294"/>
                  </a:cubicBezTo>
                  <a:cubicBezTo>
                    <a:pt x="565" y="147"/>
                    <a:pt x="442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3612601" y="2038523"/>
              <a:ext cx="11006" cy="11454"/>
            </a:xfrm>
            <a:custGeom>
              <a:rect b="b" l="l" r="r" t="t"/>
              <a:pathLst>
                <a:path extrusionOk="0" h="588" w="565">
                  <a:moveTo>
                    <a:pt x="294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64"/>
                    <a:pt x="124" y="588"/>
                    <a:pt x="294" y="588"/>
                  </a:cubicBezTo>
                  <a:cubicBezTo>
                    <a:pt x="441" y="588"/>
                    <a:pt x="564" y="464"/>
                    <a:pt x="564" y="294"/>
                  </a:cubicBezTo>
                  <a:cubicBezTo>
                    <a:pt x="564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3612601" y="2095307"/>
              <a:ext cx="26240" cy="62998"/>
            </a:xfrm>
            <a:custGeom>
              <a:rect b="b" l="l" r="r" t="t"/>
              <a:pathLst>
                <a:path extrusionOk="0" h="3234" w="1347">
                  <a:moveTo>
                    <a:pt x="664" y="0"/>
                  </a:moveTo>
                  <a:cubicBezTo>
                    <a:pt x="517" y="0"/>
                    <a:pt x="394" y="124"/>
                    <a:pt x="394" y="271"/>
                  </a:cubicBezTo>
                  <a:lnTo>
                    <a:pt x="394" y="688"/>
                  </a:lnTo>
                  <a:lnTo>
                    <a:pt x="294" y="688"/>
                  </a:lnTo>
                  <a:cubicBezTo>
                    <a:pt x="124" y="688"/>
                    <a:pt x="0" y="812"/>
                    <a:pt x="0" y="982"/>
                  </a:cubicBezTo>
                  <a:cubicBezTo>
                    <a:pt x="0" y="1129"/>
                    <a:pt x="124" y="1252"/>
                    <a:pt x="294" y="1252"/>
                  </a:cubicBezTo>
                  <a:lnTo>
                    <a:pt x="394" y="1252"/>
                  </a:lnTo>
                  <a:lnTo>
                    <a:pt x="394" y="2939"/>
                  </a:lnTo>
                  <a:cubicBezTo>
                    <a:pt x="394" y="3110"/>
                    <a:pt x="517" y="3233"/>
                    <a:pt x="664" y="3233"/>
                  </a:cubicBezTo>
                  <a:cubicBezTo>
                    <a:pt x="835" y="3233"/>
                    <a:pt x="958" y="3110"/>
                    <a:pt x="958" y="2939"/>
                  </a:cubicBezTo>
                  <a:lnTo>
                    <a:pt x="958" y="1252"/>
                  </a:lnTo>
                  <a:lnTo>
                    <a:pt x="1052" y="1252"/>
                  </a:lnTo>
                  <a:cubicBezTo>
                    <a:pt x="1223" y="1252"/>
                    <a:pt x="1346" y="1129"/>
                    <a:pt x="1346" y="982"/>
                  </a:cubicBezTo>
                  <a:cubicBezTo>
                    <a:pt x="1346" y="812"/>
                    <a:pt x="1223" y="688"/>
                    <a:pt x="1052" y="688"/>
                  </a:cubicBezTo>
                  <a:lnTo>
                    <a:pt x="958" y="688"/>
                  </a:lnTo>
                  <a:lnTo>
                    <a:pt x="958" y="271"/>
                  </a:lnTo>
                  <a:cubicBezTo>
                    <a:pt x="958" y="124"/>
                    <a:pt x="835" y="0"/>
                    <a:pt x="6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3646496" y="2095307"/>
              <a:ext cx="25772" cy="62998"/>
            </a:xfrm>
            <a:custGeom>
              <a:rect b="b" l="l" r="r" t="t"/>
              <a:pathLst>
                <a:path extrusionOk="0" h="3234" w="1323">
                  <a:moveTo>
                    <a:pt x="658" y="0"/>
                  </a:moveTo>
                  <a:cubicBezTo>
                    <a:pt x="511" y="0"/>
                    <a:pt x="364" y="124"/>
                    <a:pt x="364" y="271"/>
                  </a:cubicBezTo>
                  <a:lnTo>
                    <a:pt x="364" y="688"/>
                  </a:lnTo>
                  <a:lnTo>
                    <a:pt x="270" y="688"/>
                  </a:lnTo>
                  <a:cubicBezTo>
                    <a:pt x="123" y="688"/>
                    <a:pt x="0" y="812"/>
                    <a:pt x="0" y="982"/>
                  </a:cubicBezTo>
                  <a:cubicBezTo>
                    <a:pt x="0" y="1129"/>
                    <a:pt x="123" y="1252"/>
                    <a:pt x="270" y="1252"/>
                  </a:cubicBezTo>
                  <a:lnTo>
                    <a:pt x="364" y="1252"/>
                  </a:lnTo>
                  <a:lnTo>
                    <a:pt x="364" y="2939"/>
                  </a:lnTo>
                  <a:cubicBezTo>
                    <a:pt x="364" y="3110"/>
                    <a:pt x="511" y="3233"/>
                    <a:pt x="658" y="3233"/>
                  </a:cubicBezTo>
                  <a:cubicBezTo>
                    <a:pt x="805" y="3233"/>
                    <a:pt x="952" y="3110"/>
                    <a:pt x="952" y="2939"/>
                  </a:cubicBezTo>
                  <a:lnTo>
                    <a:pt x="952" y="1252"/>
                  </a:lnTo>
                  <a:lnTo>
                    <a:pt x="1052" y="1252"/>
                  </a:lnTo>
                  <a:cubicBezTo>
                    <a:pt x="1199" y="1252"/>
                    <a:pt x="1323" y="1129"/>
                    <a:pt x="1323" y="982"/>
                  </a:cubicBezTo>
                  <a:cubicBezTo>
                    <a:pt x="1323" y="812"/>
                    <a:pt x="1199" y="688"/>
                    <a:pt x="1052" y="688"/>
                  </a:cubicBezTo>
                  <a:lnTo>
                    <a:pt x="952" y="688"/>
                  </a:lnTo>
                  <a:lnTo>
                    <a:pt x="952" y="271"/>
                  </a:lnTo>
                  <a:cubicBezTo>
                    <a:pt x="952" y="124"/>
                    <a:pt x="805" y="0"/>
                    <a:pt x="6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3727104" y="2111943"/>
              <a:ext cx="34811" cy="45895"/>
            </a:xfrm>
            <a:custGeom>
              <a:rect b="b" l="l" r="r" t="t"/>
              <a:pathLst>
                <a:path extrusionOk="0" h="2356" w="1787">
                  <a:moveTo>
                    <a:pt x="936" y="0"/>
                  </a:moveTo>
                  <a:cubicBezTo>
                    <a:pt x="840" y="0"/>
                    <a:pt x="738" y="15"/>
                    <a:pt x="635" y="52"/>
                  </a:cubicBezTo>
                  <a:cubicBezTo>
                    <a:pt x="370" y="128"/>
                    <a:pt x="170" y="346"/>
                    <a:pt x="147" y="592"/>
                  </a:cubicBezTo>
                  <a:cubicBezTo>
                    <a:pt x="123" y="763"/>
                    <a:pt x="170" y="1010"/>
                    <a:pt x="294" y="1133"/>
                  </a:cubicBezTo>
                  <a:cubicBezTo>
                    <a:pt x="488" y="1304"/>
                    <a:pt x="782" y="1374"/>
                    <a:pt x="1005" y="1451"/>
                  </a:cubicBezTo>
                  <a:cubicBezTo>
                    <a:pt x="1105" y="1498"/>
                    <a:pt x="1199" y="1574"/>
                    <a:pt x="1199" y="1621"/>
                  </a:cubicBezTo>
                  <a:cubicBezTo>
                    <a:pt x="1176" y="1692"/>
                    <a:pt x="1105" y="1791"/>
                    <a:pt x="929" y="1791"/>
                  </a:cubicBezTo>
                  <a:cubicBezTo>
                    <a:pt x="782" y="1791"/>
                    <a:pt x="635" y="1721"/>
                    <a:pt x="541" y="1621"/>
                  </a:cubicBezTo>
                  <a:cubicBezTo>
                    <a:pt x="473" y="1553"/>
                    <a:pt x="392" y="1516"/>
                    <a:pt x="311" y="1516"/>
                  </a:cubicBezTo>
                  <a:cubicBezTo>
                    <a:pt x="245" y="1516"/>
                    <a:pt x="179" y="1542"/>
                    <a:pt x="123" y="1598"/>
                  </a:cubicBezTo>
                  <a:cubicBezTo>
                    <a:pt x="0" y="1692"/>
                    <a:pt x="0" y="1868"/>
                    <a:pt x="100" y="1985"/>
                  </a:cubicBezTo>
                  <a:cubicBezTo>
                    <a:pt x="317" y="2232"/>
                    <a:pt x="611" y="2356"/>
                    <a:pt x="929" y="2356"/>
                  </a:cubicBezTo>
                  <a:cubicBezTo>
                    <a:pt x="1346" y="2356"/>
                    <a:pt x="1693" y="2085"/>
                    <a:pt x="1740" y="1721"/>
                  </a:cubicBezTo>
                  <a:cubicBezTo>
                    <a:pt x="1787" y="1451"/>
                    <a:pt x="1693" y="1104"/>
                    <a:pt x="1199" y="910"/>
                  </a:cubicBezTo>
                  <a:cubicBezTo>
                    <a:pt x="982" y="839"/>
                    <a:pt x="782" y="763"/>
                    <a:pt x="711" y="739"/>
                  </a:cubicBezTo>
                  <a:lnTo>
                    <a:pt x="711" y="692"/>
                  </a:lnTo>
                  <a:cubicBezTo>
                    <a:pt x="711" y="639"/>
                    <a:pt x="758" y="616"/>
                    <a:pt x="811" y="592"/>
                  </a:cubicBezTo>
                  <a:cubicBezTo>
                    <a:pt x="850" y="579"/>
                    <a:pt x="888" y="573"/>
                    <a:pt x="924" y="573"/>
                  </a:cubicBezTo>
                  <a:cubicBezTo>
                    <a:pt x="1092" y="573"/>
                    <a:pt x="1223" y="692"/>
                    <a:pt x="1223" y="692"/>
                  </a:cubicBezTo>
                  <a:cubicBezTo>
                    <a:pt x="1276" y="733"/>
                    <a:pt x="1344" y="752"/>
                    <a:pt x="1411" y="752"/>
                  </a:cubicBezTo>
                  <a:cubicBezTo>
                    <a:pt x="1499" y="752"/>
                    <a:pt x="1587" y="720"/>
                    <a:pt x="1640" y="663"/>
                  </a:cubicBezTo>
                  <a:cubicBezTo>
                    <a:pt x="1740" y="545"/>
                    <a:pt x="1716" y="346"/>
                    <a:pt x="1593" y="252"/>
                  </a:cubicBezTo>
                  <a:cubicBezTo>
                    <a:pt x="1482" y="141"/>
                    <a:pt x="1232" y="0"/>
                    <a:pt x="93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3571148" y="2095307"/>
              <a:ext cx="35746" cy="62998"/>
            </a:xfrm>
            <a:custGeom>
              <a:rect b="b" l="l" r="r" t="t"/>
              <a:pathLst>
                <a:path extrusionOk="0" h="3234" w="1835">
                  <a:moveTo>
                    <a:pt x="294" y="0"/>
                  </a:moveTo>
                  <a:cubicBezTo>
                    <a:pt x="118" y="0"/>
                    <a:pt x="0" y="124"/>
                    <a:pt x="0" y="271"/>
                  </a:cubicBezTo>
                  <a:lnTo>
                    <a:pt x="0" y="2939"/>
                  </a:lnTo>
                  <a:cubicBezTo>
                    <a:pt x="0" y="3110"/>
                    <a:pt x="118" y="3233"/>
                    <a:pt x="294" y="3233"/>
                  </a:cubicBezTo>
                  <a:cubicBezTo>
                    <a:pt x="441" y="3233"/>
                    <a:pt x="559" y="3110"/>
                    <a:pt x="559" y="2939"/>
                  </a:cubicBezTo>
                  <a:lnTo>
                    <a:pt x="559" y="2034"/>
                  </a:lnTo>
                  <a:cubicBezTo>
                    <a:pt x="559" y="1693"/>
                    <a:pt x="735" y="1446"/>
                    <a:pt x="953" y="1446"/>
                  </a:cubicBezTo>
                  <a:cubicBezTo>
                    <a:pt x="1100" y="1446"/>
                    <a:pt x="1123" y="1493"/>
                    <a:pt x="1147" y="1517"/>
                  </a:cubicBezTo>
                  <a:cubicBezTo>
                    <a:pt x="1200" y="1546"/>
                    <a:pt x="1270" y="1664"/>
                    <a:pt x="1270" y="2034"/>
                  </a:cubicBezTo>
                  <a:lnTo>
                    <a:pt x="1270" y="2939"/>
                  </a:lnTo>
                  <a:cubicBezTo>
                    <a:pt x="1270" y="3110"/>
                    <a:pt x="1393" y="3233"/>
                    <a:pt x="1540" y="3233"/>
                  </a:cubicBezTo>
                  <a:cubicBezTo>
                    <a:pt x="1711" y="3233"/>
                    <a:pt x="1834" y="3110"/>
                    <a:pt x="1834" y="2939"/>
                  </a:cubicBezTo>
                  <a:lnTo>
                    <a:pt x="1834" y="2034"/>
                  </a:lnTo>
                  <a:cubicBezTo>
                    <a:pt x="1834" y="1593"/>
                    <a:pt x="1734" y="1299"/>
                    <a:pt x="1564" y="1106"/>
                  </a:cubicBezTo>
                  <a:cubicBezTo>
                    <a:pt x="1417" y="959"/>
                    <a:pt x="1200" y="882"/>
                    <a:pt x="953" y="882"/>
                  </a:cubicBezTo>
                  <a:cubicBezTo>
                    <a:pt x="806" y="882"/>
                    <a:pt x="682" y="906"/>
                    <a:pt x="559" y="982"/>
                  </a:cubicBezTo>
                  <a:lnTo>
                    <a:pt x="559" y="271"/>
                  </a:lnTo>
                  <a:cubicBezTo>
                    <a:pt x="559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3790978" y="2105515"/>
              <a:ext cx="29688" cy="52791"/>
            </a:xfrm>
            <a:custGeom>
              <a:rect b="b" l="l" r="r" t="t"/>
              <a:pathLst>
                <a:path extrusionOk="0" h="2710" w="1524">
                  <a:moveTo>
                    <a:pt x="1203" y="0"/>
                  </a:moveTo>
                  <a:cubicBezTo>
                    <a:pt x="1085" y="0"/>
                    <a:pt x="972" y="72"/>
                    <a:pt x="935" y="188"/>
                  </a:cubicBezTo>
                  <a:lnTo>
                    <a:pt x="77" y="2315"/>
                  </a:lnTo>
                  <a:cubicBezTo>
                    <a:pt x="1" y="2515"/>
                    <a:pt x="148" y="2709"/>
                    <a:pt x="348" y="2709"/>
                  </a:cubicBezTo>
                  <a:cubicBezTo>
                    <a:pt x="471" y="2709"/>
                    <a:pt x="565" y="2639"/>
                    <a:pt x="618" y="2539"/>
                  </a:cubicBezTo>
                  <a:lnTo>
                    <a:pt x="1470" y="382"/>
                  </a:lnTo>
                  <a:cubicBezTo>
                    <a:pt x="1523" y="235"/>
                    <a:pt x="1447" y="88"/>
                    <a:pt x="1300" y="17"/>
                  </a:cubicBezTo>
                  <a:cubicBezTo>
                    <a:pt x="1268" y="6"/>
                    <a:pt x="1236" y="0"/>
                    <a:pt x="120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3815834" y="2105515"/>
              <a:ext cx="29103" cy="52791"/>
            </a:xfrm>
            <a:custGeom>
              <a:rect b="b" l="l" r="r" t="t"/>
              <a:pathLst>
                <a:path extrusionOk="0" h="2710" w="1494">
                  <a:moveTo>
                    <a:pt x="1182" y="0"/>
                  </a:moveTo>
                  <a:cubicBezTo>
                    <a:pt x="1069" y="0"/>
                    <a:pt x="966" y="72"/>
                    <a:pt x="906" y="188"/>
                  </a:cubicBezTo>
                  <a:lnTo>
                    <a:pt x="77" y="2315"/>
                  </a:lnTo>
                  <a:cubicBezTo>
                    <a:pt x="0" y="2462"/>
                    <a:pt x="77" y="2639"/>
                    <a:pt x="224" y="2686"/>
                  </a:cubicBezTo>
                  <a:cubicBezTo>
                    <a:pt x="247" y="2709"/>
                    <a:pt x="294" y="2709"/>
                    <a:pt x="318" y="2709"/>
                  </a:cubicBezTo>
                  <a:cubicBezTo>
                    <a:pt x="441" y="2709"/>
                    <a:pt x="541" y="2639"/>
                    <a:pt x="588" y="2539"/>
                  </a:cubicBezTo>
                  <a:lnTo>
                    <a:pt x="1446" y="382"/>
                  </a:lnTo>
                  <a:cubicBezTo>
                    <a:pt x="1493" y="235"/>
                    <a:pt x="1423" y="88"/>
                    <a:pt x="1276" y="17"/>
                  </a:cubicBezTo>
                  <a:cubicBezTo>
                    <a:pt x="1244" y="6"/>
                    <a:pt x="1213" y="0"/>
                    <a:pt x="11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3680372" y="2112021"/>
              <a:ext cx="42505" cy="62083"/>
            </a:xfrm>
            <a:custGeom>
              <a:rect b="b" l="l" r="r" t="t"/>
              <a:pathLst>
                <a:path extrusionOk="0" h="3187" w="2182">
                  <a:moveTo>
                    <a:pt x="1077" y="565"/>
                  </a:moveTo>
                  <a:cubicBezTo>
                    <a:pt x="1370" y="565"/>
                    <a:pt x="1617" y="806"/>
                    <a:pt x="1617" y="1076"/>
                  </a:cubicBezTo>
                  <a:cubicBezTo>
                    <a:pt x="1617" y="1370"/>
                    <a:pt x="1370" y="1594"/>
                    <a:pt x="1077" y="1594"/>
                  </a:cubicBezTo>
                  <a:cubicBezTo>
                    <a:pt x="806" y="1594"/>
                    <a:pt x="565" y="1370"/>
                    <a:pt x="565" y="1076"/>
                  </a:cubicBezTo>
                  <a:cubicBezTo>
                    <a:pt x="565" y="806"/>
                    <a:pt x="806" y="565"/>
                    <a:pt x="1077" y="565"/>
                  </a:cubicBezTo>
                  <a:close/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lnTo>
                    <a:pt x="1" y="2893"/>
                  </a:lnTo>
                  <a:cubicBezTo>
                    <a:pt x="1" y="3063"/>
                    <a:pt x="124" y="3186"/>
                    <a:pt x="295" y="3186"/>
                  </a:cubicBezTo>
                  <a:cubicBezTo>
                    <a:pt x="442" y="3186"/>
                    <a:pt x="565" y="3063"/>
                    <a:pt x="565" y="2893"/>
                  </a:cubicBezTo>
                  <a:lnTo>
                    <a:pt x="565" y="2034"/>
                  </a:lnTo>
                  <a:cubicBezTo>
                    <a:pt x="736" y="2128"/>
                    <a:pt x="906" y="2181"/>
                    <a:pt x="1077" y="2181"/>
                  </a:cubicBezTo>
                  <a:cubicBezTo>
                    <a:pt x="1688" y="2181"/>
                    <a:pt x="2182" y="1688"/>
                    <a:pt x="2182" y="1076"/>
                  </a:cubicBezTo>
                  <a:cubicBezTo>
                    <a:pt x="2182" y="489"/>
                    <a:pt x="1688" y="1"/>
                    <a:pt x="1077" y="1"/>
                  </a:cubicBezTo>
                  <a:cubicBezTo>
                    <a:pt x="883" y="1"/>
                    <a:pt x="712" y="48"/>
                    <a:pt x="536" y="148"/>
                  </a:cubicBezTo>
                  <a:cubicBezTo>
                    <a:pt x="489" y="48"/>
                    <a:pt x="389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3772433" y="2118215"/>
              <a:ext cx="11006" cy="11454"/>
            </a:xfrm>
            <a:custGeom>
              <a:rect b="b" l="l" r="r" t="t"/>
              <a:pathLst>
                <a:path extrusionOk="0" h="588" w="565">
                  <a:moveTo>
                    <a:pt x="295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cubicBezTo>
                    <a:pt x="441" y="588"/>
                    <a:pt x="565" y="441"/>
                    <a:pt x="565" y="294"/>
                  </a:cubicBezTo>
                  <a:cubicBezTo>
                    <a:pt x="565" y="147"/>
                    <a:pt x="44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3772433" y="2140656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95" y="0"/>
                  </a:moveTo>
                  <a:cubicBezTo>
                    <a:pt x="124" y="0"/>
                    <a:pt x="1" y="124"/>
                    <a:pt x="1" y="270"/>
                  </a:cubicBezTo>
                  <a:cubicBezTo>
                    <a:pt x="1" y="441"/>
                    <a:pt x="124" y="564"/>
                    <a:pt x="295" y="564"/>
                  </a:cubicBezTo>
                  <a:cubicBezTo>
                    <a:pt x="441" y="564"/>
                    <a:pt x="565" y="441"/>
                    <a:pt x="565" y="270"/>
                  </a:cubicBezTo>
                  <a:cubicBezTo>
                    <a:pt x="565" y="124"/>
                    <a:pt x="44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3689430" y="2229835"/>
              <a:ext cx="36778" cy="11026"/>
            </a:xfrm>
            <a:custGeom>
              <a:rect b="b" l="l" r="r" t="t"/>
              <a:pathLst>
                <a:path extrusionOk="0" h="566" w="1888">
                  <a:moveTo>
                    <a:pt x="294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65"/>
                    <a:pt x="294" y="565"/>
                  </a:cubicBezTo>
                  <a:lnTo>
                    <a:pt x="1593" y="565"/>
                  </a:lnTo>
                  <a:cubicBezTo>
                    <a:pt x="1740" y="565"/>
                    <a:pt x="1887" y="442"/>
                    <a:pt x="1887" y="295"/>
                  </a:cubicBezTo>
                  <a:cubicBezTo>
                    <a:pt x="1887" y="124"/>
                    <a:pt x="1740" y="1"/>
                    <a:pt x="15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3517676" y="1996038"/>
              <a:ext cx="379821" cy="326913"/>
            </a:xfrm>
            <a:custGeom>
              <a:rect b="b" l="l" r="r" t="t"/>
              <a:pathLst>
                <a:path extrusionOk="0" h="16782" w="19498">
                  <a:moveTo>
                    <a:pt x="17734" y="3627"/>
                  </a:moveTo>
                  <a:lnTo>
                    <a:pt x="17734" y="10780"/>
                  </a:lnTo>
                  <a:lnTo>
                    <a:pt x="1764" y="10780"/>
                  </a:lnTo>
                  <a:lnTo>
                    <a:pt x="1764" y="3627"/>
                  </a:lnTo>
                  <a:close/>
                  <a:moveTo>
                    <a:pt x="18933" y="11345"/>
                  </a:moveTo>
                  <a:lnTo>
                    <a:pt x="18933" y="12544"/>
                  </a:lnTo>
                  <a:cubicBezTo>
                    <a:pt x="18933" y="12932"/>
                    <a:pt x="18639" y="13225"/>
                    <a:pt x="18245" y="13225"/>
                  </a:cubicBezTo>
                  <a:lnTo>
                    <a:pt x="1247" y="13225"/>
                  </a:lnTo>
                  <a:cubicBezTo>
                    <a:pt x="882" y="13225"/>
                    <a:pt x="588" y="12932"/>
                    <a:pt x="588" y="12544"/>
                  </a:cubicBezTo>
                  <a:lnTo>
                    <a:pt x="588" y="11345"/>
                  </a:lnTo>
                  <a:close/>
                  <a:moveTo>
                    <a:pt x="11315" y="13790"/>
                  </a:moveTo>
                  <a:cubicBezTo>
                    <a:pt x="11339" y="14331"/>
                    <a:pt x="11386" y="15459"/>
                    <a:pt x="11533" y="16194"/>
                  </a:cubicBezTo>
                  <a:lnTo>
                    <a:pt x="7959" y="16194"/>
                  </a:lnTo>
                  <a:cubicBezTo>
                    <a:pt x="8130" y="15459"/>
                    <a:pt x="8182" y="14331"/>
                    <a:pt x="8182" y="13790"/>
                  </a:cubicBezTo>
                  <a:close/>
                  <a:moveTo>
                    <a:pt x="1247" y="0"/>
                  </a:moveTo>
                  <a:cubicBezTo>
                    <a:pt x="565" y="0"/>
                    <a:pt x="1" y="565"/>
                    <a:pt x="1" y="1252"/>
                  </a:cubicBezTo>
                  <a:lnTo>
                    <a:pt x="1" y="5096"/>
                  </a:lnTo>
                  <a:cubicBezTo>
                    <a:pt x="1" y="5243"/>
                    <a:pt x="147" y="5390"/>
                    <a:pt x="294" y="5390"/>
                  </a:cubicBezTo>
                  <a:cubicBezTo>
                    <a:pt x="465" y="5390"/>
                    <a:pt x="588" y="5243"/>
                    <a:pt x="588" y="5096"/>
                  </a:cubicBezTo>
                  <a:lnTo>
                    <a:pt x="588" y="1252"/>
                  </a:lnTo>
                  <a:cubicBezTo>
                    <a:pt x="588" y="882"/>
                    <a:pt x="882" y="565"/>
                    <a:pt x="1247" y="565"/>
                  </a:cubicBezTo>
                  <a:lnTo>
                    <a:pt x="18245" y="565"/>
                  </a:lnTo>
                  <a:cubicBezTo>
                    <a:pt x="18639" y="565"/>
                    <a:pt x="18933" y="882"/>
                    <a:pt x="18933" y="1252"/>
                  </a:cubicBezTo>
                  <a:lnTo>
                    <a:pt x="18933" y="10780"/>
                  </a:lnTo>
                  <a:lnTo>
                    <a:pt x="18322" y="10780"/>
                  </a:lnTo>
                  <a:lnTo>
                    <a:pt x="18322" y="2011"/>
                  </a:lnTo>
                  <a:cubicBezTo>
                    <a:pt x="18322" y="1617"/>
                    <a:pt x="17998" y="1299"/>
                    <a:pt x="17610" y="1299"/>
                  </a:cubicBezTo>
                  <a:lnTo>
                    <a:pt x="13326" y="1299"/>
                  </a:lnTo>
                  <a:cubicBezTo>
                    <a:pt x="13149" y="1299"/>
                    <a:pt x="13032" y="1446"/>
                    <a:pt x="13032" y="1593"/>
                  </a:cubicBezTo>
                  <a:cubicBezTo>
                    <a:pt x="13032" y="1740"/>
                    <a:pt x="13149" y="1887"/>
                    <a:pt x="13326" y="1887"/>
                  </a:cubicBezTo>
                  <a:lnTo>
                    <a:pt x="17610" y="1887"/>
                  </a:lnTo>
                  <a:cubicBezTo>
                    <a:pt x="17681" y="1887"/>
                    <a:pt x="17734" y="1940"/>
                    <a:pt x="17734" y="2011"/>
                  </a:cubicBezTo>
                  <a:lnTo>
                    <a:pt x="17734" y="3063"/>
                  </a:lnTo>
                  <a:lnTo>
                    <a:pt x="1764" y="3063"/>
                  </a:lnTo>
                  <a:lnTo>
                    <a:pt x="1764" y="2011"/>
                  </a:lnTo>
                  <a:cubicBezTo>
                    <a:pt x="1764" y="1940"/>
                    <a:pt x="1834" y="1887"/>
                    <a:pt x="1911" y="1887"/>
                  </a:cubicBezTo>
                  <a:lnTo>
                    <a:pt x="12003" y="1887"/>
                  </a:lnTo>
                  <a:cubicBezTo>
                    <a:pt x="12173" y="1887"/>
                    <a:pt x="12297" y="1740"/>
                    <a:pt x="12297" y="1593"/>
                  </a:cubicBezTo>
                  <a:cubicBezTo>
                    <a:pt x="12297" y="1446"/>
                    <a:pt x="12173" y="1299"/>
                    <a:pt x="12003" y="1299"/>
                  </a:cubicBezTo>
                  <a:lnTo>
                    <a:pt x="1911" y="1299"/>
                  </a:lnTo>
                  <a:cubicBezTo>
                    <a:pt x="1517" y="1299"/>
                    <a:pt x="1200" y="1617"/>
                    <a:pt x="1200" y="2011"/>
                  </a:cubicBezTo>
                  <a:lnTo>
                    <a:pt x="1200" y="10780"/>
                  </a:lnTo>
                  <a:lnTo>
                    <a:pt x="588" y="10780"/>
                  </a:lnTo>
                  <a:lnTo>
                    <a:pt x="588" y="6419"/>
                  </a:lnTo>
                  <a:cubicBezTo>
                    <a:pt x="588" y="6249"/>
                    <a:pt x="465" y="6125"/>
                    <a:pt x="294" y="6125"/>
                  </a:cubicBezTo>
                  <a:cubicBezTo>
                    <a:pt x="147" y="6125"/>
                    <a:pt x="1" y="6249"/>
                    <a:pt x="1" y="6419"/>
                  </a:cubicBezTo>
                  <a:lnTo>
                    <a:pt x="1" y="12544"/>
                  </a:lnTo>
                  <a:cubicBezTo>
                    <a:pt x="1" y="13255"/>
                    <a:pt x="565" y="13790"/>
                    <a:pt x="1247" y="13790"/>
                  </a:cubicBezTo>
                  <a:lnTo>
                    <a:pt x="7618" y="13790"/>
                  </a:lnTo>
                  <a:cubicBezTo>
                    <a:pt x="7595" y="14454"/>
                    <a:pt x="7542" y="15577"/>
                    <a:pt x="7395" y="16194"/>
                  </a:cubicBezTo>
                  <a:lnTo>
                    <a:pt x="6390" y="16194"/>
                  </a:lnTo>
                  <a:cubicBezTo>
                    <a:pt x="6243" y="16194"/>
                    <a:pt x="6096" y="16311"/>
                    <a:pt x="6096" y="16488"/>
                  </a:cubicBezTo>
                  <a:cubicBezTo>
                    <a:pt x="6096" y="16635"/>
                    <a:pt x="6243" y="16782"/>
                    <a:pt x="6390" y="16782"/>
                  </a:cubicBezTo>
                  <a:lnTo>
                    <a:pt x="13126" y="16782"/>
                  </a:lnTo>
                  <a:cubicBezTo>
                    <a:pt x="13273" y="16782"/>
                    <a:pt x="13396" y="16635"/>
                    <a:pt x="13396" y="16488"/>
                  </a:cubicBezTo>
                  <a:cubicBezTo>
                    <a:pt x="13396" y="16311"/>
                    <a:pt x="13273" y="16194"/>
                    <a:pt x="13126" y="16194"/>
                  </a:cubicBezTo>
                  <a:lnTo>
                    <a:pt x="12121" y="16194"/>
                  </a:lnTo>
                  <a:cubicBezTo>
                    <a:pt x="11974" y="15577"/>
                    <a:pt x="11927" y="14454"/>
                    <a:pt x="11903" y="13790"/>
                  </a:cubicBezTo>
                  <a:lnTo>
                    <a:pt x="18245" y="13790"/>
                  </a:lnTo>
                  <a:cubicBezTo>
                    <a:pt x="18933" y="13790"/>
                    <a:pt x="19497" y="13255"/>
                    <a:pt x="19497" y="12544"/>
                  </a:cubicBezTo>
                  <a:lnTo>
                    <a:pt x="19497" y="1252"/>
                  </a:lnTo>
                  <a:cubicBezTo>
                    <a:pt x="19497" y="565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9" name="Google Shape;699;p30"/>
          <p:cNvGrpSpPr/>
          <p:nvPr/>
        </p:nvGrpSpPr>
        <p:grpSpPr>
          <a:xfrm>
            <a:off x="1682085" y="1951695"/>
            <a:ext cx="379821" cy="326796"/>
            <a:chOff x="4093948" y="1308595"/>
            <a:chExt cx="379821" cy="326796"/>
          </a:xfrm>
        </p:grpSpPr>
        <p:sp>
          <p:nvSpPr>
            <p:cNvPr id="700" name="Google Shape;700;p30"/>
            <p:cNvSpPr/>
            <p:nvPr/>
          </p:nvSpPr>
          <p:spPr>
            <a:xfrm>
              <a:off x="4099675" y="1524295"/>
              <a:ext cx="368367" cy="47648"/>
            </a:xfrm>
            <a:custGeom>
              <a:rect b="b" l="l" r="r" t="t"/>
              <a:pathLst>
                <a:path extrusionOk="0" h="2446" w="18910">
                  <a:moveTo>
                    <a:pt x="0" y="1"/>
                  </a:moveTo>
                  <a:lnTo>
                    <a:pt x="0" y="1494"/>
                  </a:lnTo>
                  <a:cubicBezTo>
                    <a:pt x="0" y="2029"/>
                    <a:pt x="418" y="2446"/>
                    <a:pt x="959" y="2446"/>
                  </a:cubicBezTo>
                  <a:lnTo>
                    <a:pt x="17951" y="2446"/>
                  </a:lnTo>
                  <a:cubicBezTo>
                    <a:pt x="18492" y="2446"/>
                    <a:pt x="18909" y="2029"/>
                    <a:pt x="18909" y="1494"/>
                  </a:cubicBezTo>
                  <a:lnTo>
                    <a:pt x="18909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4099675" y="1314302"/>
              <a:ext cx="368367" cy="210014"/>
            </a:xfrm>
            <a:custGeom>
              <a:rect b="b" l="l" r="r" t="t"/>
              <a:pathLst>
                <a:path extrusionOk="0" h="10781" w="18910">
                  <a:moveTo>
                    <a:pt x="959" y="1"/>
                  </a:moveTo>
                  <a:cubicBezTo>
                    <a:pt x="418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09" y="10781"/>
                  </a:lnTo>
                  <a:lnTo>
                    <a:pt x="18909" y="959"/>
                  </a:lnTo>
                  <a:cubicBezTo>
                    <a:pt x="18909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4099675" y="1314302"/>
              <a:ext cx="368367" cy="210014"/>
            </a:xfrm>
            <a:custGeom>
              <a:rect b="b" l="l" r="r" t="t"/>
              <a:pathLst>
                <a:path extrusionOk="0" h="10781" w="18910">
                  <a:moveTo>
                    <a:pt x="959" y="1"/>
                  </a:moveTo>
                  <a:cubicBezTo>
                    <a:pt x="418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09" y="10781"/>
                  </a:lnTo>
                  <a:lnTo>
                    <a:pt x="18909" y="959"/>
                  </a:lnTo>
                  <a:cubicBezTo>
                    <a:pt x="18909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4434592" y="1314302"/>
              <a:ext cx="33447" cy="210014"/>
            </a:xfrm>
            <a:custGeom>
              <a:rect b="b" l="l" r="r" t="t"/>
              <a:pathLst>
                <a:path extrusionOk="0" h="10781" w="1717">
                  <a:moveTo>
                    <a:pt x="0" y="1"/>
                  </a:moveTo>
                  <a:cubicBezTo>
                    <a:pt x="541" y="1"/>
                    <a:pt x="958" y="418"/>
                    <a:pt x="958" y="959"/>
                  </a:cubicBezTo>
                  <a:lnTo>
                    <a:pt x="958" y="10781"/>
                  </a:lnTo>
                  <a:lnTo>
                    <a:pt x="1716" y="10781"/>
                  </a:lnTo>
                  <a:lnTo>
                    <a:pt x="1716" y="959"/>
                  </a:lnTo>
                  <a:cubicBezTo>
                    <a:pt x="1716" y="418"/>
                    <a:pt x="129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4434592" y="1524295"/>
              <a:ext cx="33447" cy="47648"/>
            </a:xfrm>
            <a:custGeom>
              <a:rect b="b" l="l" r="r" t="t"/>
              <a:pathLst>
                <a:path extrusionOk="0" h="2446" w="1717">
                  <a:moveTo>
                    <a:pt x="958" y="1"/>
                  </a:moveTo>
                  <a:lnTo>
                    <a:pt x="958" y="1494"/>
                  </a:lnTo>
                  <a:cubicBezTo>
                    <a:pt x="958" y="2029"/>
                    <a:pt x="541" y="2446"/>
                    <a:pt x="0" y="2446"/>
                  </a:cubicBezTo>
                  <a:lnTo>
                    <a:pt x="758" y="2446"/>
                  </a:lnTo>
                  <a:cubicBezTo>
                    <a:pt x="1299" y="2446"/>
                    <a:pt x="1716" y="2029"/>
                    <a:pt x="1716" y="1494"/>
                  </a:cubicBezTo>
                  <a:lnTo>
                    <a:pt x="1716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241878" y="1571923"/>
              <a:ext cx="83959" cy="57739"/>
            </a:xfrm>
            <a:custGeom>
              <a:rect b="b" l="l" r="r" t="t"/>
              <a:pathLst>
                <a:path extrusionOk="0" h="2964" w="4310">
                  <a:moveTo>
                    <a:pt x="318" y="1"/>
                  </a:moveTo>
                  <a:cubicBezTo>
                    <a:pt x="318" y="1"/>
                    <a:pt x="271" y="2182"/>
                    <a:pt x="1" y="2963"/>
                  </a:cubicBezTo>
                  <a:lnTo>
                    <a:pt x="4309" y="2963"/>
                  </a:lnTo>
                  <a:cubicBezTo>
                    <a:pt x="4039" y="2182"/>
                    <a:pt x="3992" y="1"/>
                    <a:pt x="3992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4247605" y="1571923"/>
              <a:ext cx="72505" cy="14805"/>
            </a:xfrm>
            <a:custGeom>
              <a:rect b="b" l="l" r="r" t="t"/>
              <a:pathLst>
                <a:path extrusionOk="0" h="760" w="3722">
                  <a:moveTo>
                    <a:pt x="24" y="1"/>
                  </a:moveTo>
                  <a:cubicBezTo>
                    <a:pt x="24" y="1"/>
                    <a:pt x="1" y="318"/>
                    <a:pt x="1" y="759"/>
                  </a:cubicBezTo>
                  <a:lnTo>
                    <a:pt x="3721" y="759"/>
                  </a:lnTo>
                  <a:cubicBezTo>
                    <a:pt x="3721" y="318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4247605" y="1571923"/>
              <a:ext cx="72505" cy="14805"/>
            </a:xfrm>
            <a:custGeom>
              <a:rect b="b" l="l" r="r" t="t"/>
              <a:pathLst>
                <a:path extrusionOk="0" h="760" w="3722">
                  <a:moveTo>
                    <a:pt x="24" y="1"/>
                  </a:moveTo>
                  <a:cubicBezTo>
                    <a:pt x="24" y="1"/>
                    <a:pt x="1" y="318"/>
                    <a:pt x="1" y="759"/>
                  </a:cubicBezTo>
                  <a:lnTo>
                    <a:pt x="3721" y="759"/>
                  </a:lnTo>
                  <a:cubicBezTo>
                    <a:pt x="3721" y="318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4122583" y="1339607"/>
              <a:ext cx="322550" cy="184709"/>
            </a:xfrm>
            <a:custGeom>
              <a:rect b="b" l="l" r="r" t="t"/>
              <a:pathLst>
                <a:path extrusionOk="0" h="9482" w="16558">
                  <a:moveTo>
                    <a:pt x="441" y="1"/>
                  </a:moveTo>
                  <a:cubicBezTo>
                    <a:pt x="200" y="1"/>
                    <a:pt x="0" y="195"/>
                    <a:pt x="0" y="442"/>
                  </a:cubicBezTo>
                  <a:lnTo>
                    <a:pt x="0" y="9482"/>
                  </a:lnTo>
                  <a:lnTo>
                    <a:pt x="16558" y="9482"/>
                  </a:lnTo>
                  <a:lnTo>
                    <a:pt x="16558" y="442"/>
                  </a:lnTo>
                  <a:cubicBezTo>
                    <a:pt x="16558" y="195"/>
                    <a:pt x="16364" y="1"/>
                    <a:pt x="16117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4421755" y="1339607"/>
              <a:ext cx="23376" cy="184709"/>
            </a:xfrm>
            <a:custGeom>
              <a:rect b="b" l="l" r="r" t="t"/>
              <a:pathLst>
                <a:path extrusionOk="0" h="9482" w="1200">
                  <a:moveTo>
                    <a:pt x="1" y="1"/>
                  </a:moveTo>
                  <a:cubicBezTo>
                    <a:pt x="242" y="1"/>
                    <a:pt x="442" y="195"/>
                    <a:pt x="442" y="442"/>
                  </a:cubicBezTo>
                  <a:lnTo>
                    <a:pt x="442" y="9482"/>
                  </a:lnTo>
                  <a:lnTo>
                    <a:pt x="1200" y="9482"/>
                  </a:lnTo>
                  <a:lnTo>
                    <a:pt x="1200" y="442"/>
                  </a:lnTo>
                  <a:cubicBezTo>
                    <a:pt x="1200" y="195"/>
                    <a:pt x="1006" y="1"/>
                    <a:pt x="759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4122583" y="1339607"/>
              <a:ext cx="322550" cy="33915"/>
            </a:xfrm>
            <a:custGeom>
              <a:rect b="b" l="l" r="r" t="t"/>
              <a:pathLst>
                <a:path extrusionOk="0" h="1741" w="16558">
                  <a:moveTo>
                    <a:pt x="441" y="1"/>
                  </a:moveTo>
                  <a:cubicBezTo>
                    <a:pt x="200" y="1"/>
                    <a:pt x="0" y="195"/>
                    <a:pt x="0" y="442"/>
                  </a:cubicBezTo>
                  <a:lnTo>
                    <a:pt x="0" y="1741"/>
                  </a:lnTo>
                  <a:lnTo>
                    <a:pt x="16558" y="1741"/>
                  </a:lnTo>
                  <a:lnTo>
                    <a:pt x="16558" y="442"/>
                  </a:lnTo>
                  <a:cubicBezTo>
                    <a:pt x="16558" y="195"/>
                    <a:pt x="16364" y="1"/>
                    <a:pt x="16117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4421755" y="1339607"/>
              <a:ext cx="23376" cy="33915"/>
            </a:xfrm>
            <a:custGeom>
              <a:rect b="b" l="l" r="r" t="t"/>
              <a:pathLst>
                <a:path extrusionOk="0" h="1741" w="1200">
                  <a:moveTo>
                    <a:pt x="1" y="1"/>
                  </a:moveTo>
                  <a:cubicBezTo>
                    <a:pt x="242" y="1"/>
                    <a:pt x="442" y="195"/>
                    <a:pt x="442" y="442"/>
                  </a:cubicBezTo>
                  <a:lnTo>
                    <a:pt x="442" y="1741"/>
                  </a:lnTo>
                  <a:lnTo>
                    <a:pt x="1200" y="1741"/>
                  </a:lnTo>
                  <a:lnTo>
                    <a:pt x="1200" y="442"/>
                  </a:lnTo>
                  <a:cubicBezTo>
                    <a:pt x="1200" y="224"/>
                    <a:pt x="1029" y="48"/>
                    <a:pt x="830" y="24"/>
                  </a:cubicBezTo>
                  <a:cubicBezTo>
                    <a:pt x="806" y="1"/>
                    <a:pt x="782" y="1"/>
                    <a:pt x="759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4148336" y="1394910"/>
              <a:ext cx="91614" cy="104569"/>
            </a:xfrm>
            <a:custGeom>
              <a:rect b="b" l="l" r="r" t="t"/>
              <a:pathLst>
                <a:path extrusionOk="0" h="5368" w="4703">
                  <a:moveTo>
                    <a:pt x="1" y="1"/>
                  </a:moveTo>
                  <a:lnTo>
                    <a:pt x="1" y="5367"/>
                  </a:lnTo>
                  <a:lnTo>
                    <a:pt x="4703" y="5367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4265234" y="1394910"/>
              <a:ext cx="154145" cy="48232"/>
            </a:xfrm>
            <a:custGeom>
              <a:rect b="b" l="l" r="r" t="t"/>
              <a:pathLst>
                <a:path extrusionOk="0" h="2476" w="7913">
                  <a:moveTo>
                    <a:pt x="1" y="1"/>
                  </a:moveTo>
                  <a:lnTo>
                    <a:pt x="1" y="2475"/>
                  </a:lnTo>
                  <a:lnTo>
                    <a:pt x="7912" y="2475"/>
                  </a:lnTo>
                  <a:lnTo>
                    <a:pt x="7912" y="1"/>
                  </a:ln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4144557" y="1351528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4"/>
                    <a:pt x="294" y="564"/>
                  </a:cubicBezTo>
                  <a:cubicBezTo>
                    <a:pt x="441" y="564"/>
                    <a:pt x="565" y="441"/>
                    <a:pt x="565" y="294"/>
                  </a:cubicBezTo>
                  <a:cubicBezTo>
                    <a:pt x="565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4165965" y="1351450"/>
              <a:ext cx="12039" cy="11162"/>
            </a:xfrm>
            <a:custGeom>
              <a:rect b="b" l="l" r="r" t="t"/>
              <a:pathLst>
                <a:path extrusionOk="0" h="573" w="618">
                  <a:moveTo>
                    <a:pt x="314" y="1"/>
                  </a:moveTo>
                  <a:cubicBezTo>
                    <a:pt x="300" y="1"/>
                    <a:pt x="285" y="2"/>
                    <a:pt x="271" y="4"/>
                  </a:cubicBezTo>
                  <a:cubicBezTo>
                    <a:pt x="124" y="28"/>
                    <a:pt x="1" y="175"/>
                    <a:pt x="30" y="322"/>
                  </a:cubicBezTo>
                  <a:cubicBezTo>
                    <a:pt x="51" y="480"/>
                    <a:pt x="172" y="572"/>
                    <a:pt x="320" y="572"/>
                  </a:cubicBezTo>
                  <a:cubicBezTo>
                    <a:pt x="337" y="572"/>
                    <a:pt x="354" y="571"/>
                    <a:pt x="371" y="568"/>
                  </a:cubicBezTo>
                  <a:cubicBezTo>
                    <a:pt x="518" y="545"/>
                    <a:pt x="618" y="398"/>
                    <a:pt x="588" y="251"/>
                  </a:cubicBezTo>
                  <a:cubicBezTo>
                    <a:pt x="567" y="97"/>
                    <a:pt x="445" y="1"/>
                    <a:pt x="31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4188406" y="1351450"/>
              <a:ext cx="11941" cy="11162"/>
            </a:xfrm>
            <a:custGeom>
              <a:rect b="b" l="l" r="r" t="t"/>
              <a:pathLst>
                <a:path extrusionOk="0" h="573" w="613">
                  <a:moveTo>
                    <a:pt x="297" y="1"/>
                  </a:moveTo>
                  <a:cubicBezTo>
                    <a:pt x="281" y="1"/>
                    <a:pt x="264" y="2"/>
                    <a:pt x="248" y="4"/>
                  </a:cubicBezTo>
                  <a:cubicBezTo>
                    <a:pt x="101" y="28"/>
                    <a:pt x="1" y="175"/>
                    <a:pt x="24" y="322"/>
                  </a:cubicBezTo>
                  <a:cubicBezTo>
                    <a:pt x="51" y="480"/>
                    <a:pt x="172" y="572"/>
                    <a:pt x="303" y="572"/>
                  </a:cubicBezTo>
                  <a:cubicBezTo>
                    <a:pt x="318" y="572"/>
                    <a:pt x="333" y="571"/>
                    <a:pt x="348" y="568"/>
                  </a:cubicBezTo>
                  <a:cubicBezTo>
                    <a:pt x="494" y="545"/>
                    <a:pt x="612" y="398"/>
                    <a:pt x="589" y="251"/>
                  </a:cubicBezTo>
                  <a:cubicBezTo>
                    <a:pt x="567" y="97"/>
                    <a:pt x="445" y="1"/>
                    <a:pt x="2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4265702" y="1542392"/>
              <a:ext cx="36311" cy="11474"/>
            </a:xfrm>
            <a:custGeom>
              <a:rect b="b" l="l" r="r" t="t"/>
              <a:pathLst>
                <a:path extrusionOk="0" h="589" w="1864">
                  <a:moveTo>
                    <a:pt x="271" y="1"/>
                  </a:moveTo>
                  <a:cubicBezTo>
                    <a:pt x="124" y="1"/>
                    <a:pt x="0" y="147"/>
                    <a:pt x="0" y="294"/>
                  </a:cubicBezTo>
                  <a:cubicBezTo>
                    <a:pt x="0" y="465"/>
                    <a:pt x="124" y="588"/>
                    <a:pt x="271" y="588"/>
                  </a:cubicBezTo>
                  <a:lnTo>
                    <a:pt x="1593" y="588"/>
                  </a:lnTo>
                  <a:cubicBezTo>
                    <a:pt x="1740" y="588"/>
                    <a:pt x="1864" y="465"/>
                    <a:pt x="1864" y="294"/>
                  </a:cubicBezTo>
                  <a:cubicBezTo>
                    <a:pt x="1864" y="147"/>
                    <a:pt x="1740" y="1"/>
                    <a:pt x="15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4093948" y="1308595"/>
              <a:ext cx="379821" cy="326796"/>
            </a:xfrm>
            <a:custGeom>
              <a:rect b="b" l="l" r="r" t="t"/>
              <a:pathLst>
                <a:path extrusionOk="0" h="16776" w="19498">
                  <a:moveTo>
                    <a:pt x="17587" y="1887"/>
                  </a:moveTo>
                  <a:cubicBezTo>
                    <a:pt x="17687" y="1887"/>
                    <a:pt x="17734" y="1963"/>
                    <a:pt x="17734" y="2034"/>
                  </a:cubicBezTo>
                  <a:lnTo>
                    <a:pt x="17734" y="3062"/>
                  </a:lnTo>
                  <a:lnTo>
                    <a:pt x="1764" y="3062"/>
                  </a:lnTo>
                  <a:lnTo>
                    <a:pt x="1764" y="2034"/>
                  </a:lnTo>
                  <a:lnTo>
                    <a:pt x="1764" y="1987"/>
                  </a:lnTo>
                  <a:cubicBezTo>
                    <a:pt x="1787" y="1934"/>
                    <a:pt x="1840" y="1887"/>
                    <a:pt x="1911" y="1887"/>
                  </a:cubicBezTo>
                  <a:close/>
                  <a:moveTo>
                    <a:pt x="17734" y="3627"/>
                  </a:moveTo>
                  <a:lnTo>
                    <a:pt x="17734" y="10780"/>
                  </a:lnTo>
                  <a:lnTo>
                    <a:pt x="1764" y="10780"/>
                  </a:lnTo>
                  <a:lnTo>
                    <a:pt x="1764" y="3627"/>
                  </a:lnTo>
                  <a:close/>
                  <a:moveTo>
                    <a:pt x="18933" y="11368"/>
                  </a:moveTo>
                  <a:lnTo>
                    <a:pt x="18933" y="12567"/>
                  </a:lnTo>
                  <a:cubicBezTo>
                    <a:pt x="18933" y="12931"/>
                    <a:pt x="18616" y="13249"/>
                    <a:pt x="18245" y="13249"/>
                  </a:cubicBezTo>
                  <a:lnTo>
                    <a:pt x="1253" y="13249"/>
                  </a:lnTo>
                  <a:cubicBezTo>
                    <a:pt x="882" y="13249"/>
                    <a:pt x="565" y="12931"/>
                    <a:pt x="565" y="12567"/>
                  </a:cubicBezTo>
                  <a:lnTo>
                    <a:pt x="565" y="11368"/>
                  </a:lnTo>
                  <a:close/>
                  <a:moveTo>
                    <a:pt x="11315" y="13813"/>
                  </a:moveTo>
                  <a:cubicBezTo>
                    <a:pt x="11339" y="14330"/>
                    <a:pt x="11392" y="15453"/>
                    <a:pt x="11539" y="16217"/>
                  </a:cubicBezTo>
                  <a:lnTo>
                    <a:pt x="7959" y="16217"/>
                  </a:lnTo>
                  <a:cubicBezTo>
                    <a:pt x="8106" y="15453"/>
                    <a:pt x="8159" y="14330"/>
                    <a:pt x="8182" y="13813"/>
                  </a:cubicBezTo>
                  <a:close/>
                  <a:moveTo>
                    <a:pt x="1253" y="0"/>
                  </a:moveTo>
                  <a:cubicBezTo>
                    <a:pt x="565" y="0"/>
                    <a:pt x="1" y="564"/>
                    <a:pt x="1" y="1252"/>
                  </a:cubicBezTo>
                  <a:lnTo>
                    <a:pt x="1" y="12567"/>
                  </a:lnTo>
                  <a:cubicBezTo>
                    <a:pt x="1" y="13249"/>
                    <a:pt x="565" y="13813"/>
                    <a:pt x="1253" y="13813"/>
                  </a:cubicBezTo>
                  <a:lnTo>
                    <a:pt x="7618" y="13813"/>
                  </a:lnTo>
                  <a:cubicBezTo>
                    <a:pt x="7595" y="14477"/>
                    <a:pt x="7518" y="15600"/>
                    <a:pt x="7371" y="16217"/>
                  </a:cubicBezTo>
                  <a:lnTo>
                    <a:pt x="6396" y="16217"/>
                  </a:lnTo>
                  <a:cubicBezTo>
                    <a:pt x="6225" y="16217"/>
                    <a:pt x="6102" y="16334"/>
                    <a:pt x="6102" y="16481"/>
                  </a:cubicBezTo>
                  <a:cubicBezTo>
                    <a:pt x="6102" y="16658"/>
                    <a:pt x="6225" y="16775"/>
                    <a:pt x="6396" y="16775"/>
                  </a:cubicBezTo>
                  <a:lnTo>
                    <a:pt x="13102" y="16775"/>
                  </a:lnTo>
                  <a:cubicBezTo>
                    <a:pt x="13279" y="16775"/>
                    <a:pt x="13396" y="16658"/>
                    <a:pt x="13396" y="16481"/>
                  </a:cubicBezTo>
                  <a:cubicBezTo>
                    <a:pt x="13396" y="16334"/>
                    <a:pt x="13279" y="16217"/>
                    <a:pt x="13102" y="16217"/>
                  </a:cubicBezTo>
                  <a:lnTo>
                    <a:pt x="12126" y="16217"/>
                  </a:lnTo>
                  <a:cubicBezTo>
                    <a:pt x="11980" y="15600"/>
                    <a:pt x="11903" y="14477"/>
                    <a:pt x="11880" y="13813"/>
                  </a:cubicBezTo>
                  <a:lnTo>
                    <a:pt x="18245" y="13813"/>
                  </a:lnTo>
                  <a:cubicBezTo>
                    <a:pt x="18933" y="13813"/>
                    <a:pt x="19497" y="13249"/>
                    <a:pt x="19497" y="12567"/>
                  </a:cubicBezTo>
                  <a:lnTo>
                    <a:pt x="19497" y="3527"/>
                  </a:lnTo>
                  <a:cubicBezTo>
                    <a:pt x="19497" y="3356"/>
                    <a:pt x="19374" y="3233"/>
                    <a:pt x="19203" y="3233"/>
                  </a:cubicBezTo>
                  <a:cubicBezTo>
                    <a:pt x="19056" y="3233"/>
                    <a:pt x="18933" y="3356"/>
                    <a:pt x="18933" y="3527"/>
                  </a:cubicBezTo>
                  <a:lnTo>
                    <a:pt x="18933" y="10780"/>
                  </a:lnTo>
                  <a:lnTo>
                    <a:pt x="18298" y="10780"/>
                  </a:lnTo>
                  <a:lnTo>
                    <a:pt x="18298" y="2034"/>
                  </a:lnTo>
                  <a:cubicBezTo>
                    <a:pt x="18298" y="1640"/>
                    <a:pt x="17981" y="1323"/>
                    <a:pt x="17587" y="1323"/>
                  </a:cubicBezTo>
                  <a:lnTo>
                    <a:pt x="1911" y="1323"/>
                  </a:lnTo>
                  <a:cubicBezTo>
                    <a:pt x="1546" y="1323"/>
                    <a:pt x="1229" y="1593"/>
                    <a:pt x="1200" y="1963"/>
                  </a:cubicBezTo>
                  <a:lnTo>
                    <a:pt x="1200" y="10780"/>
                  </a:lnTo>
                  <a:lnTo>
                    <a:pt x="565" y="10780"/>
                  </a:lnTo>
                  <a:lnTo>
                    <a:pt x="565" y="1252"/>
                  </a:lnTo>
                  <a:cubicBezTo>
                    <a:pt x="565" y="882"/>
                    <a:pt x="882" y="564"/>
                    <a:pt x="1253" y="564"/>
                  </a:cubicBezTo>
                  <a:lnTo>
                    <a:pt x="18245" y="564"/>
                  </a:lnTo>
                  <a:cubicBezTo>
                    <a:pt x="18616" y="564"/>
                    <a:pt x="18933" y="882"/>
                    <a:pt x="18933" y="1252"/>
                  </a:cubicBezTo>
                  <a:lnTo>
                    <a:pt x="18933" y="2204"/>
                  </a:lnTo>
                  <a:cubicBezTo>
                    <a:pt x="18933" y="2351"/>
                    <a:pt x="19056" y="2475"/>
                    <a:pt x="19203" y="2475"/>
                  </a:cubicBezTo>
                  <a:cubicBezTo>
                    <a:pt x="19374" y="2475"/>
                    <a:pt x="19497" y="2351"/>
                    <a:pt x="19497" y="2204"/>
                  </a:cubicBezTo>
                  <a:lnTo>
                    <a:pt x="19497" y="1252"/>
                  </a:lnTo>
                  <a:cubicBezTo>
                    <a:pt x="19497" y="564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4142609" y="1389202"/>
              <a:ext cx="102621" cy="116003"/>
            </a:xfrm>
            <a:custGeom>
              <a:rect b="b" l="l" r="r" t="t"/>
              <a:pathLst>
                <a:path extrusionOk="0" h="5955" w="5268">
                  <a:moveTo>
                    <a:pt x="4362" y="588"/>
                  </a:moveTo>
                  <a:lnTo>
                    <a:pt x="2646" y="2551"/>
                  </a:lnTo>
                  <a:lnTo>
                    <a:pt x="906" y="588"/>
                  </a:lnTo>
                  <a:close/>
                  <a:moveTo>
                    <a:pt x="4703" y="1058"/>
                  </a:moveTo>
                  <a:lnTo>
                    <a:pt x="4703" y="4902"/>
                  </a:lnTo>
                  <a:lnTo>
                    <a:pt x="3016" y="2992"/>
                  </a:lnTo>
                  <a:lnTo>
                    <a:pt x="4703" y="1058"/>
                  </a:lnTo>
                  <a:close/>
                  <a:moveTo>
                    <a:pt x="2646" y="3409"/>
                  </a:moveTo>
                  <a:lnTo>
                    <a:pt x="4362" y="5390"/>
                  </a:lnTo>
                  <a:lnTo>
                    <a:pt x="906" y="5390"/>
                  </a:lnTo>
                  <a:lnTo>
                    <a:pt x="2646" y="3409"/>
                  </a:lnTo>
                  <a:close/>
                  <a:moveTo>
                    <a:pt x="295" y="0"/>
                  </a:moveTo>
                  <a:cubicBezTo>
                    <a:pt x="124" y="0"/>
                    <a:pt x="1" y="123"/>
                    <a:pt x="1" y="294"/>
                  </a:cubicBezTo>
                  <a:lnTo>
                    <a:pt x="1" y="2157"/>
                  </a:lnTo>
                  <a:cubicBezTo>
                    <a:pt x="1" y="2304"/>
                    <a:pt x="124" y="2428"/>
                    <a:pt x="295" y="2428"/>
                  </a:cubicBezTo>
                  <a:cubicBezTo>
                    <a:pt x="441" y="2428"/>
                    <a:pt x="565" y="2304"/>
                    <a:pt x="565" y="2157"/>
                  </a:cubicBezTo>
                  <a:lnTo>
                    <a:pt x="565" y="1058"/>
                  </a:lnTo>
                  <a:lnTo>
                    <a:pt x="2258" y="2992"/>
                  </a:lnTo>
                  <a:lnTo>
                    <a:pt x="565" y="4902"/>
                  </a:lnTo>
                  <a:lnTo>
                    <a:pt x="565" y="3480"/>
                  </a:lnTo>
                  <a:cubicBezTo>
                    <a:pt x="565" y="3333"/>
                    <a:pt x="441" y="3209"/>
                    <a:pt x="295" y="3209"/>
                  </a:cubicBezTo>
                  <a:cubicBezTo>
                    <a:pt x="124" y="3209"/>
                    <a:pt x="1" y="3333"/>
                    <a:pt x="1" y="3480"/>
                  </a:cubicBezTo>
                  <a:lnTo>
                    <a:pt x="1" y="5660"/>
                  </a:lnTo>
                  <a:cubicBezTo>
                    <a:pt x="1" y="5831"/>
                    <a:pt x="124" y="5954"/>
                    <a:pt x="295" y="5954"/>
                  </a:cubicBezTo>
                  <a:lnTo>
                    <a:pt x="4997" y="5954"/>
                  </a:lnTo>
                  <a:cubicBezTo>
                    <a:pt x="5144" y="5954"/>
                    <a:pt x="5267" y="5831"/>
                    <a:pt x="5267" y="5660"/>
                  </a:cubicBezTo>
                  <a:lnTo>
                    <a:pt x="5267" y="294"/>
                  </a:lnTo>
                  <a:cubicBezTo>
                    <a:pt x="5267" y="123"/>
                    <a:pt x="5144" y="0"/>
                    <a:pt x="499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4259507" y="1389202"/>
              <a:ext cx="165599" cy="59200"/>
            </a:xfrm>
            <a:custGeom>
              <a:rect b="b" l="l" r="r" t="t"/>
              <a:pathLst>
                <a:path extrusionOk="0" h="3039" w="8501">
                  <a:moveTo>
                    <a:pt x="6343" y="588"/>
                  </a:moveTo>
                  <a:lnTo>
                    <a:pt x="4262" y="1228"/>
                  </a:lnTo>
                  <a:lnTo>
                    <a:pt x="2158" y="588"/>
                  </a:lnTo>
                  <a:close/>
                  <a:moveTo>
                    <a:pt x="565" y="688"/>
                  </a:moveTo>
                  <a:lnTo>
                    <a:pt x="3281" y="1522"/>
                  </a:lnTo>
                  <a:lnTo>
                    <a:pt x="565" y="2381"/>
                  </a:lnTo>
                  <a:lnTo>
                    <a:pt x="565" y="688"/>
                  </a:lnTo>
                  <a:close/>
                  <a:moveTo>
                    <a:pt x="7936" y="688"/>
                  </a:moveTo>
                  <a:lnTo>
                    <a:pt x="7936" y="2381"/>
                  </a:lnTo>
                  <a:lnTo>
                    <a:pt x="5220" y="1522"/>
                  </a:lnTo>
                  <a:lnTo>
                    <a:pt x="7936" y="688"/>
                  </a:lnTo>
                  <a:close/>
                  <a:moveTo>
                    <a:pt x="4262" y="1840"/>
                  </a:moveTo>
                  <a:lnTo>
                    <a:pt x="6343" y="2475"/>
                  </a:lnTo>
                  <a:lnTo>
                    <a:pt x="2158" y="2475"/>
                  </a:lnTo>
                  <a:lnTo>
                    <a:pt x="4262" y="1840"/>
                  </a:lnTo>
                  <a:close/>
                  <a:moveTo>
                    <a:pt x="295" y="0"/>
                  </a:moveTo>
                  <a:cubicBezTo>
                    <a:pt x="124" y="0"/>
                    <a:pt x="1" y="123"/>
                    <a:pt x="1" y="294"/>
                  </a:cubicBezTo>
                  <a:lnTo>
                    <a:pt x="1" y="2768"/>
                  </a:lnTo>
                  <a:cubicBezTo>
                    <a:pt x="1" y="2915"/>
                    <a:pt x="124" y="3039"/>
                    <a:pt x="295" y="3039"/>
                  </a:cubicBezTo>
                  <a:lnTo>
                    <a:pt x="8206" y="3039"/>
                  </a:lnTo>
                  <a:cubicBezTo>
                    <a:pt x="8377" y="3039"/>
                    <a:pt x="8500" y="2915"/>
                    <a:pt x="8500" y="2768"/>
                  </a:cubicBezTo>
                  <a:lnTo>
                    <a:pt x="8500" y="294"/>
                  </a:lnTo>
                  <a:cubicBezTo>
                    <a:pt x="8500" y="123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4259507" y="1464648"/>
              <a:ext cx="165599" cy="11474"/>
            </a:xfrm>
            <a:custGeom>
              <a:rect b="b" l="l" r="r" t="t"/>
              <a:pathLst>
                <a:path extrusionOk="0" h="589" w="8501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lnTo>
                    <a:pt x="8206" y="588"/>
                  </a:lnTo>
                  <a:cubicBezTo>
                    <a:pt x="8377" y="588"/>
                    <a:pt x="8500" y="441"/>
                    <a:pt x="8500" y="294"/>
                  </a:cubicBezTo>
                  <a:cubicBezTo>
                    <a:pt x="8500" y="124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4259507" y="1487556"/>
              <a:ext cx="165599" cy="11006"/>
            </a:xfrm>
            <a:custGeom>
              <a:rect b="b" l="l" r="r" t="t"/>
              <a:pathLst>
                <a:path extrusionOk="0" h="565" w="8501">
                  <a:moveTo>
                    <a:pt x="295" y="0"/>
                  </a:moveTo>
                  <a:cubicBezTo>
                    <a:pt x="124" y="0"/>
                    <a:pt x="1" y="123"/>
                    <a:pt x="1" y="270"/>
                  </a:cubicBezTo>
                  <a:cubicBezTo>
                    <a:pt x="1" y="441"/>
                    <a:pt x="124" y="564"/>
                    <a:pt x="295" y="564"/>
                  </a:cubicBezTo>
                  <a:lnTo>
                    <a:pt x="8206" y="564"/>
                  </a:lnTo>
                  <a:cubicBezTo>
                    <a:pt x="8377" y="564"/>
                    <a:pt x="8500" y="441"/>
                    <a:pt x="8500" y="270"/>
                  </a:cubicBezTo>
                  <a:cubicBezTo>
                    <a:pt x="8500" y="123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3" name="Google Shape;723;p30"/>
          <p:cNvSpPr txBox="1"/>
          <p:nvPr/>
        </p:nvSpPr>
        <p:spPr>
          <a:xfrm>
            <a:off x="6334354" y="2630338"/>
            <a:ext cx="18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Amr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0"/>
          <p:cNvSpPr txBox="1"/>
          <p:nvPr/>
        </p:nvSpPr>
        <p:spPr>
          <a:xfrm>
            <a:off x="3634341" y="2630338"/>
            <a:ext cx="18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Khedr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0"/>
          <p:cNvSpPr txBox="1"/>
          <p:nvPr/>
        </p:nvSpPr>
        <p:spPr>
          <a:xfrm>
            <a:off x="857704" y="2630350"/>
            <a:ext cx="18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Hassan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8" name="Google Shape;148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338" y="790425"/>
            <a:ext cx="8065325" cy="20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9" name="Google Shape;1489;p39"/>
          <p:cNvSpPr txBox="1"/>
          <p:nvPr/>
        </p:nvSpPr>
        <p:spPr>
          <a:xfrm>
            <a:off x="1988100" y="3238225"/>
            <a:ext cx="669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Register course</a:t>
            </a:r>
            <a:endParaRPr b="1" i="0" sz="4800" u="none" cap="none" strike="noStrike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40"/>
          <p:cNvSpPr txBox="1"/>
          <p:nvPr/>
        </p:nvSpPr>
        <p:spPr>
          <a:xfrm>
            <a:off x="787800" y="3155375"/>
            <a:ext cx="764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see Registered Courses</a:t>
            </a:r>
            <a:endParaRPr b="1" i="0" sz="4800" u="none" cap="none" strike="noStrike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95" name="Google Shape;149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604" y="943150"/>
            <a:ext cx="6158800" cy="18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41"/>
          <p:cNvSpPr txBox="1"/>
          <p:nvPr/>
        </p:nvSpPr>
        <p:spPr>
          <a:xfrm>
            <a:off x="631950" y="3336100"/>
            <a:ext cx="7880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Display professor or student</a:t>
            </a:r>
            <a:endParaRPr b="1" i="0" sz="4300" u="none" cap="none" strike="noStrike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01" name="Google Shape;150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5625" y="738625"/>
            <a:ext cx="4856401" cy="24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42"/>
          <p:cNvSpPr txBox="1"/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Professor</a:t>
            </a:r>
            <a:endParaRPr/>
          </a:p>
        </p:txBody>
      </p:sp>
      <p:sp>
        <p:nvSpPr>
          <p:cNvPr id="1507" name="Google Shape;1507;p42"/>
          <p:cNvSpPr txBox="1"/>
          <p:nvPr>
            <p:ph idx="1" type="subTitle"/>
          </p:nvPr>
        </p:nvSpPr>
        <p:spPr>
          <a:xfrm>
            <a:off x="720000" y="2897714"/>
            <a:ext cx="47409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Professor class is a class that have all Professors options and properties that help them to use the program as easy as possible</a:t>
            </a:r>
            <a:endParaRPr/>
          </a:p>
        </p:txBody>
      </p:sp>
      <p:sp>
        <p:nvSpPr>
          <p:cNvPr id="1508" name="Google Shape;1508;p42"/>
          <p:cNvSpPr txBox="1"/>
          <p:nvPr>
            <p:ph idx="2" type="title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09" name="Google Shape;1509;p42"/>
          <p:cNvSpPr/>
          <p:nvPr/>
        </p:nvSpPr>
        <p:spPr>
          <a:xfrm>
            <a:off x="5803693" y="2185455"/>
            <a:ext cx="14698" cy="116278"/>
          </a:xfrm>
          <a:custGeom>
            <a:rect b="b" l="l" r="r" t="t"/>
            <a:pathLst>
              <a:path extrusionOk="0" h="1250" w="158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p42"/>
          <p:cNvSpPr/>
          <p:nvPr/>
        </p:nvSpPr>
        <p:spPr>
          <a:xfrm>
            <a:off x="5827973" y="2173269"/>
            <a:ext cx="14698" cy="38604"/>
          </a:xfrm>
          <a:custGeom>
            <a:rect b="b" l="l" r="r" t="t"/>
            <a:pathLst>
              <a:path extrusionOk="0" h="415" w="158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42"/>
          <p:cNvSpPr/>
          <p:nvPr/>
        </p:nvSpPr>
        <p:spPr>
          <a:xfrm>
            <a:off x="5992626" y="2673734"/>
            <a:ext cx="14233" cy="47721"/>
          </a:xfrm>
          <a:custGeom>
            <a:rect b="b" l="l" r="r" t="t"/>
            <a:pathLst>
              <a:path extrusionOk="0" h="513" w="153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42"/>
          <p:cNvSpPr/>
          <p:nvPr/>
        </p:nvSpPr>
        <p:spPr>
          <a:xfrm>
            <a:off x="5872810" y="2486013"/>
            <a:ext cx="71257" cy="204091"/>
          </a:xfrm>
          <a:custGeom>
            <a:rect b="b" l="l" r="r" t="t"/>
            <a:pathLst>
              <a:path extrusionOk="0" h="2194" w="766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42"/>
          <p:cNvSpPr/>
          <p:nvPr/>
        </p:nvSpPr>
        <p:spPr>
          <a:xfrm>
            <a:off x="5895229" y="2389734"/>
            <a:ext cx="46885" cy="86139"/>
          </a:xfrm>
          <a:custGeom>
            <a:rect b="b" l="l" r="r" t="t"/>
            <a:pathLst>
              <a:path extrusionOk="0" h="926" w="504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42"/>
          <p:cNvSpPr/>
          <p:nvPr/>
        </p:nvSpPr>
        <p:spPr>
          <a:xfrm>
            <a:off x="5806112" y="2792432"/>
            <a:ext cx="20000" cy="114418"/>
          </a:xfrm>
          <a:custGeom>
            <a:rect b="b" l="l" r="r" t="t"/>
            <a:pathLst>
              <a:path extrusionOk="0" h="1230" w="215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42"/>
          <p:cNvSpPr/>
          <p:nvPr/>
        </p:nvSpPr>
        <p:spPr>
          <a:xfrm>
            <a:off x="5838205" y="2897734"/>
            <a:ext cx="44931" cy="13023"/>
          </a:xfrm>
          <a:custGeom>
            <a:rect b="b" l="l" r="r" t="t"/>
            <a:pathLst>
              <a:path extrusionOk="0" h="140" w="483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6" name="Google Shape;1516;p42"/>
          <p:cNvGrpSpPr/>
          <p:nvPr/>
        </p:nvGrpSpPr>
        <p:grpSpPr>
          <a:xfrm>
            <a:off x="5694354" y="884490"/>
            <a:ext cx="3013346" cy="3724085"/>
            <a:chOff x="5694354" y="884490"/>
            <a:chExt cx="3013346" cy="3724085"/>
          </a:xfrm>
        </p:grpSpPr>
        <p:sp>
          <p:nvSpPr>
            <p:cNvPr id="1517" name="Google Shape;1517;p42"/>
            <p:cNvSpPr/>
            <p:nvPr/>
          </p:nvSpPr>
          <p:spPr>
            <a:xfrm>
              <a:off x="6556700" y="4150775"/>
              <a:ext cx="2151000" cy="457800"/>
            </a:xfrm>
            <a:prstGeom prst="ellipse">
              <a:avLst/>
            </a:prstGeom>
            <a:solidFill>
              <a:srgbClr val="3E285A">
                <a:alpha val="1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8" name="Google Shape;1518;p42"/>
            <p:cNvGrpSpPr/>
            <p:nvPr/>
          </p:nvGrpSpPr>
          <p:grpSpPr>
            <a:xfrm>
              <a:off x="5694354" y="884490"/>
              <a:ext cx="2375884" cy="1916779"/>
              <a:chOff x="1096075" y="487799"/>
              <a:chExt cx="4881618" cy="3938316"/>
            </a:xfrm>
          </p:grpSpPr>
          <p:sp>
            <p:nvSpPr>
              <p:cNvPr id="1519" name="Google Shape;1519;p42"/>
              <p:cNvSpPr/>
              <p:nvPr/>
            </p:nvSpPr>
            <p:spPr>
              <a:xfrm>
                <a:off x="2620705" y="1092792"/>
                <a:ext cx="3350449" cy="3322736"/>
              </a:xfrm>
              <a:custGeom>
                <a:rect b="b" l="l" r="r" t="t"/>
                <a:pathLst>
                  <a:path extrusionOk="0" h="21342" w="21520">
                    <a:moveTo>
                      <a:pt x="10763" y="1"/>
                    </a:moveTo>
                    <a:cubicBezTo>
                      <a:pt x="8013" y="1"/>
                      <a:pt x="6594" y="1530"/>
                      <a:pt x="6091" y="2970"/>
                    </a:cubicBezTo>
                    <a:cubicBezTo>
                      <a:pt x="3777" y="3577"/>
                      <a:pt x="703" y="4913"/>
                      <a:pt x="703" y="4913"/>
                    </a:cubicBezTo>
                    <a:cubicBezTo>
                      <a:pt x="703" y="4913"/>
                      <a:pt x="1" y="10412"/>
                      <a:pt x="2446" y="15015"/>
                    </a:cubicBezTo>
                    <a:cubicBezTo>
                      <a:pt x="4892" y="19597"/>
                      <a:pt x="8249" y="21341"/>
                      <a:pt x="10763" y="21341"/>
                    </a:cubicBezTo>
                    <a:cubicBezTo>
                      <a:pt x="13250" y="21341"/>
                      <a:pt x="16628" y="19597"/>
                      <a:pt x="19074" y="15015"/>
                    </a:cubicBezTo>
                    <a:cubicBezTo>
                      <a:pt x="21519" y="10412"/>
                      <a:pt x="20818" y="4913"/>
                      <a:pt x="20818" y="4913"/>
                    </a:cubicBezTo>
                    <a:cubicBezTo>
                      <a:pt x="20818" y="4913"/>
                      <a:pt x="17743" y="3577"/>
                      <a:pt x="15408" y="2970"/>
                    </a:cubicBezTo>
                    <a:cubicBezTo>
                      <a:pt x="14905" y="1530"/>
                      <a:pt x="13486" y="1"/>
                      <a:pt x="107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42"/>
              <p:cNvSpPr/>
              <p:nvPr/>
            </p:nvSpPr>
            <p:spPr>
              <a:xfrm>
                <a:off x="2614166" y="1086253"/>
                <a:ext cx="3363527" cy="3339862"/>
              </a:xfrm>
              <a:custGeom>
                <a:rect b="b" l="l" r="r" t="t"/>
                <a:pathLst>
                  <a:path extrusionOk="0" h="21452" w="21604">
                    <a:moveTo>
                      <a:pt x="10805" y="85"/>
                    </a:moveTo>
                    <a:cubicBezTo>
                      <a:pt x="13507" y="85"/>
                      <a:pt x="14905" y="1593"/>
                      <a:pt x="15408" y="3033"/>
                    </a:cubicBezTo>
                    <a:lnTo>
                      <a:pt x="15450" y="3054"/>
                    </a:lnTo>
                    <a:cubicBezTo>
                      <a:pt x="17744" y="3667"/>
                      <a:pt x="20755" y="4955"/>
                      <a:pt x="20797" y="4976"/>
                    </a:cubicBezTo>
                    <a:cubicBezTo>
                      <a:pt x="20818" y="5060"/>
                      <a:pt x="21472" y="10496"/>
                      <a:pt x="19074" y="15036"/>
                    </a:cubicBezTo>
                    <a:cubicBezTo>
                      <a:pt x="16628" y="19592"/>
                      <a:pt x="13266" y="21341"/>
                      <a:pt x="10805" y="21341"/>
                    </a:cubicBezTo>
                    <a:cubicBezTo>
                      <a:pt x="8338" y="21341"/>
                      <a:pt x="4976" y="19592"/>
                      <a:pt x="2530" y="15036"/>
                    </a:cubicBezTo>
                    <a:cubicBezTo>
                      <a:pt x="132" y="10496"/>
                      <a:pt x="786" y="5060"/>
                      <a:pt x="786" y="4976"/>
                    </a:cubicBezTo>
                    <a:cubicBezTo>
                      <a:pt x="828" y="4955"/>
                      <a:pt x="3866" y="3667"/>
                      <a:pt x="6154" y="3054"/>
                    </a:cubicBezTo>
                    <a:lnTo>
                      <a:pt x="6196" y="3033"/>
                    </a:lnTo>
                    <a:cubicBezTo>
                      <a:pt x="6678" y="1593"/>
                      <a:pt x="8076" y="85"/>
                      <a:pt x="10805" y="85"/>
                    </a:cubicBezTo>
                    <a:close/>
                    <a:moveTo>
                      <a:pt x="10805" y="1"/>
                    </a:moveTo>
                    <a:cubicBezTo>
                      <a:pt x="8055" y="1"/>
                      <a:pt x="6615" y="1504"/>
                      <a:pt x="6112" y="2965"/>
                    </a:cubicBezTo>
                    <a:cubicBezTo>
                      <a:pt x="3777" y="3598"/>
                      <a:pt x="724" y="4887"/>
                      <a:pt x="724" y="4887"/>
                    </a:cubicBezTo>
                    <a:lnTo>
                      <a:pt x="697" y="4929"/>
                    </a:lnTo>
                    <a:cubicBezTo>
                      <a:pt x="697" y="4929"/>
                      <a:pt x="1" y="10475"/>
                      <a:pt x="2447" y="15078"/>
                    </a:cubicBezTo>
                    <a:cubicBezTo>
                      <a:pt x="4887" y="19681"/>
                      <a:pt x="8270" y="21451"/>
                      <a:pt x="10805" y="21451"/>
                    </a:cubicBezTo>
                    <a:cubicBezTo>
                      <a:pt x="13313" y="21451"/>
                      <a:pt x="16717" y="19681"/>
                      <a:pt x="19158" y="15078"/>
                    </a:cubicBezTo>
                    <a:cubicBezTo>
                      <a:pt x="21603" y="10475"/>
                      <a:pt x="20907" y="4929"/>
                      <a:pt x="20907" y="4929"/>
                    </a:cubicBezTo>
                    <a:lnTo>
                      <a:pt x="20886" y="4887"/>
                    </a:lnTo>
                    <a:cubicBezTo>
                      <a:pt x="20886" y="4887"/>
                      <a:pt x="17827" y="3598"/>
                      <a:pt x="15492" y="2965"/>
                    </a:cubicBezTo>
                    <a:cubicBezTo>
                      <a:pt x="14968" y="1504"/>
                      <a:pt x="13528" y="1"/>
                      <a:pt x="1080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42"/>
              <p:cNvSpPr/>
              <p:nvPr/>
            </p:nvSpPr>
            <p:spPr>
              <a:xfrm>
                <a:off x="2875874" y="1269807"/>
                <a:ext cx="2840097" cy="2968697"/>
              </a:xfrm>
              <a:custGeom>
                <a:rect b="b" l="l" r="r" t="t"/>
                <a:pathLst>
                  <a:path extrusionOk="0" h="19068" w="18242">
                    <a:moveTo>
                      <a:pt x="9124" y="0"/>
                    </a:moveTo>
                    <a:cubicBezTo>
                      <a:pt x="6809" y="0"/>
                      <a:pt x="5892" y="1157"/>
                      <a:pt x="5521" y="2205"/>
                    </a:cubicBezTo>
                    <a:cubicBezTo>
                      <a:pt x="5411" y="2550"/>
                      <a:pt x="5107" y="2833"/>
                      <a:pt x="4756" y="2922"/>
                    </a:cubicBezTo>
                    <a:cubicBezTo>
                      <a:pt x="2970" y="3404"/>
                      <a:pt x="938" y="4231"/>
                      <a:pt x="153" y="4561"/>
                    </a:cubicBezTo>
                    <a:cubicBezTo>
                      <a:pt x="64" y="5954"/>
                      <a:pt x="1" y="9929"/>
                      <a:pt x="1813" y="13333"/>
                    </a:cubicBezTo>
                    <a:cubicBezTo>
                      <a:pt x="4101" y="17654"/>
                      <a:pt x="7160" y="19068"/>
                      <a:pt x="9124" y="19068"/>
                    </a:cubicBezTo>
                    <a:cubicBezTo>
                      <a:pt x="11088" y="19068"/>
                      <a:pt x="14141" y="17654"/>
                      <a:pt x="16429" y="13333"/>
                    </a:cubicBezTo>
                    <a:cubicBezTo>
                      <a:pt x="18241" y="9929"/>
                      <a:pt x="18178" y="5954"/>
                      <a:pt x="18089" y="4561"/>
                    </a:cubicBezTo>
                    <a:cubicBezTo>
                      <a:pt x="17304" y="4231"/>
                      <a:pt x="15277" y="3404"/>
                      <a:pt x="13486" y="2922"/>
                    </a:cubicBezTo>
                    <a:cubicBezTo>
                      <a:pt x="13114" y="2833"/>
                      <a:pt x="12831" y="2550"/>
                      <a:pt x="12700" y="2205"/>
                    </a:cubicBezTo>
                    <a:cubicBezTo>
                      <a:pt x="12329" y="1157"/>
                      <a:pt x="11433" y="0"/>
                      <a:pt x="9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42"/>
              <p:cNvSpPr/>
              <p:nvPr/>
            </p:nvSpPr>
            <p:spPr>
              <a:xfrm>
                <a:off x="2865288" y="1262334"/>
                <a:ext cx="2858001" cy="2983487"/>
              </a:xfrm>
              <a:custGeom>
                <a:rect b="b" l="l" r="r" t="t"/>
                <a:pathLst>
                  <a:path extrusionOk="0" h="19163" w="18357">
                    <a:moveTo>
                      <a:pt x="9192" y="111"/>
                    </a:moveTo>
                    <a:cubicBezTo>
                      <a:pt x="10344" y="111"/>
                      <a:pt x="11129" y="394"/>
                      <a:pt x="11679" y="786"/>
                    </a:cubicBezTo>
                    <a:cubicBezTo>
                      <a:pt x="12224" y="1205"/>
                      <a:pt x="12549" y="1750"/>
                      <a:pt x="12727" y="2274"/>
                    </a:cubicBezTo>
                    <a:cubicBezTo>
                      <a:pt x="12857" y="2646"/>
                      <a:pt x="13161" y="2928"/>
                      <a:pt x="13533" y="3038"/>
                    </a:cubicBezTo>
                    <a:cubicBezTo>
                      <a:pt x="15298" y="3494"/>
                      <a:pt x="17309" y="4300"/>
                      <a:pt x="18115" y="4630"/>
                    </a:cubicBezTo>
                    <a:cubicBezTo>
                      <a:pt x="18199" y="6050"/>
                      <a:pt x="18246" y="9977"/>
                      <a:pt x="16455" y="13355"/>
                    </a:cubicBezTo>
                    <a:cubicBezTo>
                      <a:pt x="14167" y="17655"/>
                      <a:pt x="11129" y="19074"/>
                      <a:pt x="9192" y="19074"/>
                    </a:cubicBezTo>
                    <a:cubicBezTo>
                      <a:pt x="7249" y="19074"/>
                      <a:pt x="4217" y="17655"/>
                      <a:pt x="1923" y="13355"/>
                    </a:cubicBezTo>
                    <a:cubicBezTo>
                      <a:pt x="132" y="9977"/>
                      <a:pt x="179" y="6050"/>
                      <a:pt x="263" y="4630"/>
                    </a:cubicBezTo>
                    <a:cubicBezTo>
                      <a:pt x="1074" y="4300"/>
                      <a:pt x="3059" y="3494"/>
                      <a:pt x="4824" y="3038"/>
                    </a:cubicBezTo>
                    <a:cubicBezTo>
                      <a:pt x="5217" y="2928"/>
                      <a:pt x="5526" y="2646"/>
                      <a:pt x="5657" y="2274"/>
                    </a:cubicBezTo>
                    <a:cubicBezTo>
                      <a:pt x="5830" y="1750"/>
                      <a:pt x="6133" y="1205"/>
                      <a:pt x="6704" y="786"/>
                    </a:cubicBezTo>
                    <a:cubicBezTo>
                      <a:pt x="7249" y="394"/>
                      <a:pt x="8034" y="111"/>
                      <a:pt x="9192" y="111"/>
                    </a:cubicBezTo>
                    <a:close/>
                    <a:moveTo>
                      <a:pt x="9192" y="1"/>
                    </a:moveTo>
                    <a:cubicBezTo>
                      <a:pt x="8013" y="1"/>
                      <a:pt x="7202" y="289"/>
                      <a:pt x="6636" y="724"/>
                    </a:cubicBezTo>
                    <a:cubicBezTo>
                      <a:pt x="6050" y="1137"/>
                      <a:pt x="5741" y="1703"/>
                      <a:pt x="5547" y="2227"/>
                    </a:cubicBezTo>
                    <a:cubicBezTo>
                      <a:pt x="5437" y="2577"/>
                      <a:pt x="5154" y="2839"/>
                      <a:pt x="4803" y="2928"/>
                    </a:cubicBezTo>
                    <a:cubicBezTo>
                      <a:pt x="3012" y="3405"/>
                      <a:pt x="985" y="4238"/>
                      <a:pt x="200" y="4541"/>
                    </a:cubicBezTo>
                    <a:lnTo>
                      <a:pt x="158" y="4609"/>
                    </a:lnTo>
                    <a:cubicBezTo>
                      <a:pt x="69" y="6002"/>
                      <a:pt x="1" y="9977"/>
                      <a:pt x="1834" y="13402"/>
                    </a:cubicBezTo>
                    <a:cubicBezTo>
                      <a:pt x="4128" y="17723"/>
                      <a:pt x="7202" y="19163"/>
                      <a:pt x="9192" y="19163"/>
                    </a:cubicBezTo>
                    <a:cubicBezTo>
                      <a:pt x="11176" y="19163"/>
                      <a:pt x="14251" y="17723"/>
                      <a:pt x="16544" y="13402"/>
                    </a:cubicBezTo>
                    <a:cubicBezTo>
                      <a:pt x="18356" y="9977"/>
                      <a:pt x="18288" y="6002"/>
                      <a:pt x="18199" y="4609"/>
                    </a:cubicBezTo>
                    <a:lnTo>
                      <a:pt x="18178" y="4541"/>
                    </a:lnTo>
                    <a:cubicBezTo>
                      <a:pt x="17393" y="4238"/>
                      <a:pt x="15366" y="3405"/>
                      <a:pt x="13575" y="2928"/>
                    </a:cubicBezTo>
                    <a:cubicBezTo>
                      <a:pt x="13224" y="2839"/>
                      <a:pt x="12941" y="2577"/>
                      <a:pt x="12831" y="2227"/>
                    </a:cubicBezTo>
                    <a:cubicBezTo>
                      <a:pt x="12638" y="1703"/>
                      <a:pt x="12308" y="1137"/>
                      <a:pt x="11742" y="724"/>
                    </a:cubicBezTo>
                    <a:cubicBezTo>
                      <a:pt x="11176" y="289"/>
                      <a:pt x="10344" y="1"/>
                      <a:pt x="91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42"/>
              <p:cNvSpPr/>
              <p:nvPr/>
            </p:nvSpPr>
            <p:spPr>
              <a:xfrm>
                <a:off x="2767517" y="589773"/>
                <a:ext cx="1480768" cy="418339"/>
              </a:xfrm>
              <a:custGeom>
                <a:rect b="b" l="l" r="r" t="t"/>
                <a:pathLst>
                  <a:path extrusionOk="0" h="2687" w="9511">
                    <a:moveTo>
                      <a:pt x="63" y="0"/>
                    </a:moveTo>
                    <a:lnTo>
                      <a:pt x="0" y="48"/>
                    </a:lnTo>
                    <a:lnTo>
                      <a:pt x="0" y="1661"/>
                    </a:lnTo>
                    <a:cubicBezTo>
                      <a:pt x="0" y="1681"/>
                      <a:pt x="21" y="1729"/>
                      <a:pt x="63" y="1729"/>
                    </a:cubicBezTo>
                    <a:cubicBezTo>
                      <a:pt x="84" y="1729"/>
                      <a:pt x="105" y="1681"/>
                      <a:pt x="105" y="1661"/>
                    </a:cubicBezTo>
                    <a:lnTo>
                      <a:pt x="105" y="110"/>
                    </a:lnTo>
                    <a:lnTo>
                      <a:pt x="9401" y="110"/>
                    </a:lnTo>
                    <a:lnTo>
                      <a:pt x="9401" y="2619"/>
                    </a:lnTo>
                    <a:cubicBezTo>
                      <a:pt x="9401" y="2666"/>
                      <a:pt x="9427" y="2687"/>
                      <a:pt x="9448" y="2687"/>
                    </a:cubicBezTo>
                    <a:cubicBezTo>
                      <a:pt x="9490" y="2687"/>
                      <a:pt x="9511" y="2666"/>
                      <a:pt x="9511" y="2619"/>
                    </a:cubicBezTo>
                    <a:lnTo>
                      <a:pt x="9511" y="48"/>
                    </a:lnTo>
                    <a:lnTo>
                      <a:pt x="94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42"/>
              <p:cNvSpPr/>
              <p:nvPr/>
            </p:nvSpPr>
            <p:spPr>
              <a:xfrm>
                <a:off x="3134468" y="671352"/>
                <a:ext cx="1052620" cy="387357"/>
              </a:xfrm>
              <a:custGeom>
                <a:rect b="b" l="l" r="r" t="t"/>
                <a:pathLst>
                  <a:path extrusionOk="0" h="2488" w="6761">
                    <a:moveTo>
                      <a:pt x="42" y="0"/>
                    </a:moveTo>
                    <a:cubicBezTo>
                      <a:pt x="21" y="0"/>
                      <a:pt x="0" y="26"/>
                      <a:pt x="0" y="68"/>
                    </a:cubicBezTo>
                    <a:cubicBezTo>
                      <a:pt x="0" y="89"/>
                      <a:pt x="21" y="110"/>
                      <a:pt x="42" y="110"/>
                    </a:cubicBezTo>
                    <a:lnTo>
                      <a:pt x="6630" y="110"/>
                    </a:lnTo>
                    <a:lnTo>
                      <a:pt x="6630" y="2446"/>
                    </a:lnTo>
                    <a:cubicBezTo>
                      <a:pt x="6630" y="2467"/>
                      <a:pt x="6677" y="2488"/>
                      <a:pt x="6698" y="2488"/>
                    </a:cubicBezTo>
                    <a:cubicBezTo>
                      <a:pt x="6719" y="2488"/>
                      <a:pt x="6761" y="2467"/>
                      <a:pt x="6761" y="2446"/>
                    </a:cubicBezTo>
                    <a:lnTo>
                      <a:pt x="6761" y="68"/>
                    </a:lnTo>
                    <a:lnTo>
                      <a:pt x="66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42"/>
              <p:cNvSpPr/>
              <p:nvPr/>
            </p:nvSpPr>
            <p:spPr>
              <a:xfrm>
                <a:off x="2654956" y="487799"/>
                <a:ext cx="795109" cy="285535"/>
              </a:xfrm>
              <a:custGeom>
                <a:rect b="b" l="l" r="r" t="t"/>
                <a:pathLst>
                  <a:path extrusionOk="0" h="1834" w="5107">
                    <a:moveTo>
                      <a:pt x="69" y="1"/>
                    </a:moveTo>
                    <a:lnTo>
                      <a:pt x="1" y="69"/>
                    </a:lnTo>
                    <a:lnTo>
                      <a:pt x="1" y="1771"/>
                    </a:lnTo>
                    <a:cubicBezTo>
                      <a:pt x="1" y="1813"/>
                      <a:pt x="22" y="1834"/>
                      <a:pt x="69" y="1834"/>
                    </a:cubicBezTo>
                    <a:cubicBezTo>
                      <a:pt x="90" y="1834"/>
                      <a:pt x="111" y="1813"/>
                      <a:pt x="111" y="1771"/>
                    </a:cubicBezTo>
                    <a:lnTo>
                      <a:pt x="111" y="132"/>
                    </a:lnTo>
                    <a:lnTo>
                      <a:pt x="5044" y="132"/>
                    </a:lnTo>
                    <a:cubicBezTo>
                      <a:pt x="5086" y="132"/>
                      <a:pt x="5107" y="90"/>
                      <a:pt x="5107" y="69"/>
                    </a:cubicBezTo>
                    <a:cubicBezTo>
                      <a:pt x="5107" y="48"/>
                      <a:pt x="5086" y="1"/>
                      <a:pt x="5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42"/>
              <p:cNvSpPr/>
              <p:nvPr/>
            </p:nvSpPr>
            <p:spPr>
              <a:xfrm>
                <a:off x="1102614" y="515511"/>
                <a:ext cx="2027862" cy="1118010"/>
              </a:xfrm>
              <a:custGeom>
                <a:rect b="b" l="l" r="r" t="t"/>
                <a:pathLst>
                  <a:path extrusionOk="0" h="7181" w="13025">
                    <a:moveTo>
                      <a:pt x="6458" y="1"/>
                    </a:moveTo>
                    <a:cubicBezTo>
                      <a:pt x="5196" y="1"/>
                      <a:pt x="4059" y="739"/>
                      <a:pt x="3536" y="1897"/>
                    </a:cubicBezTo>
                    <a:cubicBezTo>
                      <a:pt x="3274" y="1813"/>
                      <a:pt x="2991" y="1766"/>
                      <a:pt x="2729" y="1766"/>
                    </a:cubicBezTo>
                    <a:cubicBezTo>
                      <a:pt x="1221" y="1766"/>
                      <a:pt x="1" y="2991"/>
                      <a:pt x="1" y="4473"/>
                    </a:cubicBezTo>
                    <a:cubicBezTo>
                      <a:pt x="1" y="5976"/>
                      <a:pt x="1221" y="7181"/>
                      <a:pt x="2729" y="7181"/>
                    </a:cubicBezTo>
                    <a:lnTo>
                      <a:pt x="10736" y="7181"/>
                    </a:lnTo>
                    <a:cubicBezTo>
                      <a:pt x="12004" y="7181"/>
                      <a:pt x="13025" y="6154"/>
                      <a:pt x="13025" y="4887"/>
                    </a:cubicBezTo>
                    <a:cubicBezTo>
                      <a:pt x="13025" y="3620"/>
                      <a:pt x="12004" y="2598"/>
                      <a:pt x="10736" y="2598"/>
                    </a:cubicBezTo>
                    <a:cubicBezTo>
                      <a:pt x="10365" y="2598"/>
                      <a:pt x="9993" y="2703"/>
                      <a:pt x="9668" y="2881"/>
                    </a:cubicBezTo>
                    <a:cubicBezTo>
                      <a:pt x="9490" y="1242"/>
                      <a:pt x="8097" y="1"/>
                      <a:pt x="64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42"/>
              <p:cNvSpPr/>
              <p:nvPr/>
            </p:nvSpPr>
            <p:spPr>
              <a:xfrm>
                <a:off x="1096075" y="508193"/>
                <a:ext cx="2044988" cy="1135136"/>
              </a:xfrm>
              <a:custGeom>
                <a:rect b="b" l="l" r="r" t="t"/>
                <a:pathLst>
                  <a:path extrusionOk="0" h="7291" w="13135">
                    <a:moveTo>
                      <a:pt x="6500" y="111"/>
                    </a:moveTo>
                    <a:cubicBezTo>
                      <a:pt x="8118" y="111"/>
                      <a:pt x="9469" y="1310"/>
                      <a:pt x="9663" y="2928"/>
                    </a:cubicBezTo>
                    <a:lnTo>
                      <a:pt x="9731" y="2970"/>
                    </a:lnTo>
                    <a:cubicBezTo>
                      <a:pt x="10056" y="2797"/>
                      <a:pt x="10428" y="2708"/>
                      <a:pt x="10778" y="2708"/>
                    </a:cubicBezTo>
                    <a:cubicBezTo>
                      <a:pt x="12020" y="2708"/>
                      <a:pt x="13025" y="3714"/>
                      <a:pt x="13025" y="4934"/>
                    </a:cubicBezTo>
                    <a:cubicBezTo>
                      <a:pt x="13025" y="6180"/>
                      <a:pt x="12020" y="7181"/>
                      <a:pt x="10778" y="7181"/>
                    </a:cubicBezTo>
                    <a:cubicBezTo>
                      <a:pt x="10736" y="7181"/>
                      <a:pt x="10668" y="7181"/>
                      <a:pt x="10606" y="7160"/>
                    </a:cubicBezTo>
                    <a:lnTo>
                      <a:pt x="10579" y="7181"/>
                    </a:lnTo>
                    <a:lnTo>
                      <a:pt x="2771" y="7181"/>
                    </a:lnTo>
                    <a:cubicBezTo>
                      <a:pt x="1284" y="7181"/>
                      <a:pt x="106" y="5981"/>
                      <a:pt x="106" y="4520"/>
                    </a:cubicBezTo>
                    <a:cubicBezTo>
                      <a:pt x="106" y="3059"/>
                      <a:pt x="1284" y="1881"/>
                      <a:pt x="2771" y="1881"/>
                    </a:cubicBezTo>
                    <a:cubicBezTo>
                      <a:pt x="3033" y="1881"/>
                      <a:pt x="3295" y="1923"/>
                      <a:pt x="3557" y="1991"/>
                    </a:cubicBezTo>
                    <a:lnTo>
                      <a:pt x="3620" y="1965"/>
                    </a:lnTo>
                    <a:cubicBezTo>
                      <a:pt x="4143" y="833"/>
                      <a:pt x="5259" y="111"/>
                      <a:pt x="6500" y="111"/>
                    </a:cubicBezTo>
                    <a:close/>
                    <a:moveTo>
                      <a:pt x="6500" y="1"/>
                    </a:moveTo>
                    <a:cubicBezTo>
                      <a:pt x="5238" y="1"/>
                      <a:pt x="4080" y="744"/>
                      <a:pt x="3557" y="1881"/>
                    </a:cubicBezTo>
                    <a:cubicBezTo>
                      <a:pt x="3295" y="1813"/>
                      <a:pt x="3033" y="1771"/>
                      <a:pt x="2771" y="1771"/>
                    </a:cubicBezTo>
                    <a:cubicBezTo>
                      <a:pt x="1242" y="1771"/>
                      <a:pt x="1" y="2991"/>
                      <a:pt x="1" y="4520"/>
                    </a:cubicBezTo>
                    <a:cubicBezTo>
                      <a:pt x="1" y="6049"/>
                      <a:pt x="1242" y="7291"/>
                      <a:pt x="2771" y="7291"/>
                    </a:cubicBezTo>
                    <a:lnTo>
                      <a:pt x="10579" y="7291"/>
                    </a:lnTo>
                    <a:lnTo>
                      <a:pt x="10606" y="7270"/>
                    </a:lnTo>
                    <a:cubicBezTo>
                      <a:pt x="10668" y="7270"/>
                      <a:pt x="10736" y="7291"/>
                      <a:pt x="10778" y="7291"/>
                    </a:cubicBezTo>
                    <a:cubicBezTo>
                      <a:pt x="12088" y="7291"/>
                      <a:pt x="13135" y="6222"/>
                      <a:pt x="13135" y="4934"/>
                    </a:cubicBezTo>
                    <a:cubicBezTo>
                      <a:pt x="13135" y="3646"/>
                      <a:pt x="12088" y="2598"/>
                      <a:pt x="10778" y="2598"/>
                    </a:cubicBezTo>
                    <a:cubicBezTo>
                      <a:pt x="10428" y="2598"/>
                      <a:pt x="10082" y="2687"/>
                      <a:pt x="9752" y="2860"/>
                    </a:cubicBezTo>
                    <a:cubicBezTo>
                      <a:pt x="9532" y="1226"/>
                      <a:pt x="8160" y="1"/>
                      <a:pt x="65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42"/>
              <p:cNvSpPr/>
              <p:nvPr/>
            </p:nvSpPr>
            <p:spPr>
              <a:xfrm>
                <a:off x="3130265" y="2288924"/>
                <a:ext cx="822822" cy="696401"/>
              </a:xfrm>
              <a:custGeom>
                <a:rect b="b" l="l" r="r" t="t"/>
                <a:pathLst>
                  <a:path extrusionOk="0" h="4473" w="5285">
                    <a:moveTo>
                      <a:pt x="1" y="0"/>
                    </a:moveTo>
                    <a:lnTo>
                      <a:pt x="1902" y="4472"/>
                    </a:lnTo>
                    <a:lnTo>
                      <a:pt x="3384" y="4472"/>
                    </a:lnTo>
                    <a:lnTo>
                      <a:pt x="5285" y="0"/>
                    </a:lnTo>
                    <a:lnTo>
                      <a:pt x="3777" y="0"/>
                    </a:lnTo>
                    <a:lnTo>
                      <a:pt x="2687" y="2619"/>
                    </a:lnTo>
                    <a:lnTo>
                      <a:pt x="16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42"/>
              <p:cNvSpPr/>
              <p:nvPr/>
            </p:nvSpPr>
            <p:spPr>
              <a:xfrm>
                <a:off x="3117343" y="2278337"/>
                <a:ext cx="848822" cy="716797"/>
              </a:xfrm>
              <a:custGeom>
                <a:rect b="b" l="l" r="r" t="t"/>
                <a:pathLst>
                  <a:path extrusionOk="0" h="4604" w="5452">
                    <a:moveTo>
                      <a:pt x="5279" y="110"/>
                    </a:moveTo>
                    <a:lnTo>
                      <a:pt x="3425" y="4499"/>
                    </a:lnTo>
                    <a:lnTo>
                      <a:pt x="2006" y="4499"/>
                    </a:lnTo>
                    <a:lnTo>
                      <a:pt x="173" y="110"/>
                    </a:lnTo>
                    <a:lnTo>
                      <a:pt x="1655" y="110"/>
                    </a:lnTo>
                    <a:lnTo>
                      <a:pt x="2770" y="2839"/>
                    </a:lnTo>
                    <a:lnTo>
                      <a:pt x="3907" y="110"/>
                    </a:lnTo>
                    <a:close/>
                    <a:moveTo>
                      <a:pt x="0" y="0"/>
                    </a:moveTo>
                    <a:lnTo>
                      <a:pt x="1943" y="4603"/>
                    </a:lnTo>
                    <a:lnTo>
                      <a:pt x="3488" y="4603"/>
                    </a:lnTo>
                    <a:lnTo>
                      <a:pt x="5452" y="0"/>
                    </a:lnTo>
                    <a:lnTo>
                      <a:pt x="3839" y="0"/>
                    </a:lnTo>
                    <a:lnTo>
                      <a:pt x="2770" y="2535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42"/>
              <p:cNvSpPr/>
              <p:nvPr/>
            </p:nvSpPr>
            <p:spPr>
              <a:xfrm>
                <a:off x="3973303" y="2288924"/>
                <a:ext cx="655766" cy="696401"/>
              </a:xfrm>
              <a:custGeom>
                <a:rect b="b" l="l" r="r" t="t"/>
                <a:pathLst>
                  <a:path extrusionOk="0" h="4473" w="4212">
                    <a:moveTo>
                      <a:pt x="2075" y="1158"/>
                    </a:moveTo>
                    <a:cubicBezTo>
                      <a:pt x="2268" y="1158"/>
                      <a:pt x="2420" y="1199"/>
                      <a:pt x="2530" y="1309"/>
                    </a:cubicBezTo>
                    <a:cubicBezTo>
                      <a:pt x="2640" y="1393"/>
                      <a:pt x="2682" y="1524"/>
                      <a:pt x="2682" y="1681"/>
                    </a:cubicBezTo>
                    <a:cubicBezTo>
                      <a:pt x="2682" y="1854"/>
                      <a:pt x="2640" y="1985"/>
                      <a:pt x="2530" y="2074"/>
                    </a:cubicBezTo>
                    <a:cubicBezTo>
                      <a:pt x="2420" y="2158"/>
                      <a:pt x="2268" y="2205"/>
                      <a:pt x="2075" y="2205"/>
                    </a:cubicBezTo>
                    <a:lnTo>
                      <a:pt x="1525" y="2205"/>
                    </a:lnTo>
                    <a:lnTo>
                      <a:pt x="1525" y="1158"/>
                    </a:lnTo>
                    <a:close/>
                    <a:moveTo>
                      <a:pt x="1" y="0"/>
                    </a:moveTo>
                    <a:lnTo>
                      <a:pt x="1" y="4472"/>
                    </a:lnTo>
                    <a:lnTo>
                      <a:pt x="1525" y="4472"/>
                    </a:lnTo>
                    <a:lnTo>
                      <a:pt x="1525" y="3383"/>
                    </a:lnTo>
                    <a:lnTo>
                      <a:pt x="2158" y="3383"/>
                    </a:lnTo>
                    <a:cubicBezTo>
                      <a:pt x="2572" y="3383"/>
                      <a:pt x="2944" y="3315"/>
                      <a:pt x="3253" y="3163"/>
                    </a:cubicBezTo>
                    <a:cubicBezTo>
                      <a:pt x="3557" y="3032"/>
                      <a:pt x="3798" y="2833"/>
                      <a:pt x="3970" y="2571"/>
                    </a:cubicBezTo>
                    <a:cubicBezTo>
                      <a:pt x="4122" y="2336"/>
                      <a:pt x="4211" y="2027"/>
                      <a:pt x="4211" y="1681"/>
                    </a:cubicBezTo>
                    <a:cubicBezTo>
                      <a:pt x="4211" y="1351"/>
                      <a:pt x="4122" y="1048"/>
                      <a:pt x="3970" y="786"/>
                    </a:cubicBezTo>
                    <a:cubicBezTo>
                      <a:pt x="3798" y="524"/>
                      <a:pt x="3557" y="325"/>
                      <a:pt x="3253" y="194"/>
                    </a:cubicBezTo>
                    <a:cubicBezTo>
                      <a:pt x="2944" y="63"/>
                      <a:pt x="2572" y="0"/>
                      <a:pt x="2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42"/>
              <p:cNvSpPr/>
              <p:nvPr/>
            </p:nvSpPr>
            <p:spPr>
              <a:xfrm>
                <a:off x="3965986" y="2278337"/>
                <a:ext cx="672892" cy="716797"/>
              </a:xfrm>
              <a:custGeom>
                <a:rect b="b" l="l" r="r" t="t"/>
                <a:pathLst>
                  <a:path extrusionOk="0" h="4604" w="4322">
                    <a:moveTo>
                      <a:pt x="2122" y="1288"/>
                    </a:moveTo>
                    <a:cubicBezTo>
                      <a:pt x="2315" y="1288"/>
                      <a:pt x="2446" y="1330"/>
                      <a:pt x="2535" y="1419"/>
                    </a:cubicBezTo>
                    <a:cubicBezTo>
                      <a:pt x="2619" y="1487"/>
                      <a:pt x="2687" y="1592"/>
                      <a:pt x="2687" y="1749"/>
                    </a:cubicBezTo>
                    <a:cubicBezTo>
                      <a:pt x="2687" y="1901"/>
                      <a:pt x="2619" y="2011"/>
                      <a:pt x="2535" y="2095"/>
                    </a:cubicBezTo>
                    <a:cubicBezTo>
                      <a:pt x="2446" y="2184"/>
                      <a:pt x="2315" y="2226"/>
                      <a:pt x="2122" y="2226"/>
                    </a:cubicBezTo>
                    <a:lnTo>
                      <a:pt x="1619" y="2226"/>
                    </a:lnTo>
                    <a:lnTo>
                      <a:pt x="1619" y="1288"/>
                    </a:lnTo>
                    <a:close/>
                    <a:moveTo>
                      <a:pt x="1509" y="1178"/>
                    </a:moveTo>
                    <a:lnTo>
                      <a:pt x="1509" y="2336"/>
                    </a:lnTo>
                    <a:lnTo>
                      <a:pt x="2122" y="2336"/>
                    </a:lnTo>
                    <a:cubicBezTo>
                      <a:pt x="2336" y="2336"/>
                      <a:pt x="2488" y="2294"/>
                      <a:pt x="2619" y="2184"/>
                    </a:cubicBezTo>
                    <a:cubicBezTo>
                      <a:pt x="2729" y="2074"/>
                      <a:pt x="2797" y="1922"/>
                      <a:pt x="2797" y="1749"/>
                    </a:cubicBezTo>
                    <a:cubicBezTo>
                      <a:pt x="2797" y="1571"/>
                      <a:pt x="2729" y="1419"/>
                      <a:pt x="2619" y="1330"/>
                    </a:cubicBezTo>
                    <a:cubicBezTo>
                      <a:pt x="2488" y="1226"/>
                      <a:pt x="2336" y="1178"/>
                      <a:pt x="2122" y="1178"/>
                    </a:cubicBezTo>
                    <a:close/>
                    <a:moveTo>
                      <a:pt x="2205" y="110"/>
                    </a:moveTo>
                    <a:cubicBezTo>
                      <a:pt x="2619" y="110"/>
                      <a:pt x="2970" y="178"/>
                      <a:pt x="3274" y="330"/>
                    </a:cubicBezTo>
                    <a:cubicBezTo>
                      <a:pt x="3583" y="461"/>
                      <a:pt x="3797" y="634"/>
                      <a:pt x="3955" y="896"/>
                    </a:cubicBezTo>
                    <a:cubicBezTo>
                      <a:pt x="4127" y="1137"/>
                      <a:pt x="4190" y="1419"/>
                      <a:pt x="4190" y="1749"/>
                    </a:cubicBezTo>
                    <a:cubicBezTo>
                      <a:pt x="4190" y="2095"/>
                      <a:pt x="4127" y="2378"/>
                      <a:pt x="3955" y="2619"/>
                    </a:cubicBezTo>
                    <a:cubicBezTo>
                      <a:pt x="3797" y="2859"/>
                      <a:pt x="3583" y="3058"/>
                      <a:pt x="3274" y="3189"/>
                    </a:cubicBezTo>
                    <a:cubicBezTo>
                      <a:pt x="2970" y="3320"/>
                      <a:pt x="2619" y="3383"/>
                      <a:pt x="2205" y="3383"/>
                    </a:cubicBezTo>
                    <a:lnTo>
                      <a:pt x="1509" y="3383"/>
                    </a:lnTo>
                    <a:lnTo>
                      <a:pt x="1509" y="4499"/>
                    </a:lnTo>
                    <a:lnTo>
                      <a:pt x="111" y="4499"/>
                    </a:lnTo>
                    <a:lnTo>
                      <a:pt x="111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619" y="4603"/>
                    </a:lnTo>
                    <a:lnTo>
                      <a:pt x="1619" y="3493"/>
                    </a:lnTo>
                    <a:lnTo>
                      <a:pt x="2205" y="3493"/>
                    </a:lnTo>
                    <a:cubicBezTo>
                      <a:pt x="2645" y="3493"/>
                      <a:pt x="3012" y="3425"/>
                      <a:pt x="3321" y="3294"/>
                    </a:cubicBezTo>
                    <a:cubicBezTo>
                      <a:pt x="3625" y="3142"/>
                      <a:pt x="3887" y="2948"/>
                      <a:pt x="4059" y="2687"/>
                    </a:cubicBezTo>
                    <a:cubicBezTo>
                      <a:pt x="4237" y="2425"/>
                      <a:pt x="4321" y="2095"/>
                      <a:pt x="4321" y="1749"/>
                    </a:cubicBezTo>
                    <a:cubicBezTo>
                      <a:pt x="4321" y="1398"/>
                      <a:pt x="4237" y="1095"/>
                      <a:pt x="4059" y="833"/>
                    </a:cubicBezTo>
                    <a:cubicBezTo>
                      <a:pt x="3887" y="571"/>
                      <a:pt x="3625" y="351"/>
                      <a:pt x="3321" y="220"/>
                    </a:cubicBezTo>
                    <a:cubicBezTo>
                      <a:pt x="3012" y="68"/>
                      <a:pt x="2645" y="0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42"/>
              <p:cNvSpPr/>
              <p:nvPr/>
            </p:nvSpPr>
            <p:spPr>
              <a:xfrm>
                <a:off x="4707205" y="2288924"/>
                <a:ext cx="685814" cy="696401"/>
              </a:xfrm>
              <a:custGeom>
                <a:rect b="b" l="l" r="r" t="t"/>
                <a:pathLst>
                  <a:path extrusionOk="0" h="4473" w="4405">
                    <a:moveTo>
                      <a:pt x="0" y="0"/>
                    </a:moveTo>
                    <a:lnTo>
                      <a:pt x="0" y="4472"/>
                    </a:lnTo>
                    <a:lnTo>
                      <a:pt x="1461" y="4472"/>
                    </a:lnTo>
                    <a:lnTo>
                      <a:pt x="1461" y="2441"/>
                    </a:lnTo>
                    <a:lnTo>
                      <a:pt x="3163" y="4472"/>
                    </a:lnTo>
                    <a:lnTo>
                      <a:pt x="4404" y="4472"/>
                    </a:lnTo>
                    <a:lnTo>
                      <a:pt x="4404" y="0"/>
                    </a:lnTo>
                    <a:lnTo>
                      <a:pt x="2943" y="0"/>
                    </a:lnTo>
                    <a:lnTo>
                      <a:pt x="2943" y="2027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42"/>
              <p:cNvSpPr/>
              <p:nvPr/>
            </p:nvSpPr>
            <p:spPr>
              <a:xfrm>
                <a:off x="4696463" y="2278337"/>
                <a:ext cx="707144" cy="716797"/>
              </a:xfrm>
              <a:custGeom>
                <a:rect b="b" l="l" r="r" t="t"/>
                <a:pathLst>
                  <a:path extrusionOk="0" h="4604" w="4542">
                    <a:moveTo>
                      <a:pt x="4431" y="110"/>
                    </a:moveTo>
                    <a:lnTo>
                      <a:pt x="4431" y="4499"/>
                    </a:lnTo>
                    <a:lnTo>
                      <a:pt x="3253" y="4499"/>
                    </a:lnTo>
                    <a:lnTo>
                      <a:pt x="1488" y="2357"/>
                    </a:lnTo>
                    <a:lnTo>
                      <a:pt x="1488" y="4499"/>
                    </a:lnTo>
                    <a:lnTo>
                      <a:pt x="111" y="4499"/>
                    </a:lnTo>
                    <a:lnTo>
                      <a:pt x="111" y="110"/>
                    </a:lnTo>
                    <a:lnTo>
                      <a:pt x="1268" y="110"/>
                    </a:lnTo>
                    <a:lnTo>
                      <a:pt x="3059" y="2247"/>
                    </a:lnTo>
                    <a:lnTo>
                      <a:pt x="3059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593" y="4603"/>
                    </a:lnTo>
                    <a:lnTo>
                      <a:pt x="1593" y="2666"/>
                    </a:lnTo>
                    <a:lnTo>
                      <a:pt x="3211" y="4603"/>
                    </a:lnTo>
                    <a:lnTo>
                      <a:pt x="4541" y="4603"/>
                    </a:lnTo>
                    <a:lnTo>
                      <a:pt x="4541" y="0"/>
                    </a:lnTo>
                    <a:lnTo>
                      <a:pt x="2949" y="0"/>
                    </a:lnTo>
                    <a:lnTo>
                      <a:pt x="2949" y="1943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42"/>
              <p:cNvSpPr/>
              <p:nvPr/>
            </p:nvSpPr>
            <p:spPr>
              <a:xfrm>
                <a:off x="1343927" y="1072397"/>
                <a:ext cx="461621" cy="288805"/>
              </a:xfrm>
              <a:custGeom>
                <a:rect b="b" l="l" r="r" t="t"/>
                <a:pathLst>
                  <a:path extrusionOk="0" h="1855" w="2965">
                    <a:moveTo>
                      <a:pt x="1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3" y="592"/>
                    </a:lnTo>
                    <a:lnTo>
                      <a:pt x="1897" y="1855"/>
                    </a:lnTo>
                    <a:lnTo>
                      <a:pt x="2357" y="1855"/>
                    </a:lnTo>
                    <a:lnTo>
                      <a:pt x="2965" y="1"/>
                    </a:lnTo>
                    <a:lnTo>
                      <a:pt x="2551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289" y="1"/>
                    </a:lnTo>
                    <a:lnTo>
                      <a:pt x="849" y="1310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42"/>
              <p:cNvSpPr/>
              <p:nvPr/>
            </p:nvSpPr>
            <p:spPr>
              <a:xfrm>
                <a:off x="1333340" y="1062589"/>
                <a:ext cx="479681" cy="309200"/>
              </a:xfrm>
              <a:custGeom>
                <a:rect b="b" l="l" r="r" t="t"/>
                <a:pathLst>
                  <a:path extrusionOk="0" h="1986" w="3081">
                    <a:moveTo>
                      <a:pt x="2949" y="132"/>
                    </a:moveTo>
                    <a:lnTo>
                      <a:pt x="2378" y="1855"/>
                    </a:lnTo>
                    <a:lnTo>
                      <a:pt x="2012" y="1855"/>
                    </a:lnTo>
                    <a:lnTo>
                      <a:pt x="1593" y="655"/>
                    </a:lnTo>
                    <a:lnTo>
                      <a:pt x="1509" y="655"/>
                    </a:lnTo>
                    <a:lnTo>
                      <a:pt x="1095" y="1855"/>
                    </a:lnTo>
                    <a:lnTo>
                      <a:pt x="723" y="1855"/>
                    </a:lnTo>
                    <a:lnTo>
                      <a:pt x="132" y="132"/>
                    </a:lnTo>
                    <a:lnTo>
                      <a:pt x="462" y="132"/>
                    </a:lnTo>
                    <a:lnTo>
                      <a:pt x="875" y="1373"/>
                    </a:lnTo>
                    <a:lnTo>
                      <a:pt x="985" y="1394"/>
                    </a:lnTo>
                    <a:lnTo>
                      <a:pt x="1399" y="132"/>
                    </a:lnTo>
                    <a:lnTo>
                      <a:pt x="1724" y="132"/>
                    </a:lnTo>
                    <a:lnTo>
                      <a:pt x="2143" y="1394"/>
                    </a:lnTo>
                    <a:lnTo>
                      <a:pt x="2226" y="1394"/>
                    </a:lnTo>
                    <a:lnTo>
                      <a:pt x="2666" y="132"/>
                    </a:lnTo>
                    <a:close/>
                    <a:moveTo>
                      <a:pt x="69" y="1"/>
                    </a:moveTo>
                    <a:lnTo>
                      <a:pt x="1" y="85"/>
                    </a:lnTo>
                    <a:lnTo>
                      <a:pt x="613" y="1939"/>
                    </a:lnTo>
                    <a:lnTo>
                      <a:pt x="676" y="1986"/>
                    </a:lnTo>
                    <a:lnTo>
                      <a:pt x="1137" y="1986"/>
                    </a:lnTo>
                    <a:lnTo>
                      <a:pt x="1179" y="1939"/>
                    </a:lnTo>
                    <a:lnTo>
                      <a:pt x="1551" y="849"/>
                    </a:lnTo>
                    <a:lnTo>
                      <a:pt x="1902" y="1939"/>
                    </a:lnTo>
                    <a:lnTo>
                      <a:pt x="1965" y="1986"/>
                    </a:lnTo>
                    <a:lnTo>
                      <a:pt x="2425" y="1986"/>
                    </a:lnTo>
                    <a:lnTo>
                      <a:pt x="2467" y="1939"/>
                    </a:lnTo>
                    <a:lnTo>
                      <a:pt x="3080" y="85"/>
                    </a:lnTo>
                    <a:lnTo>
                      <a:pt x="3033" y="1"/>
                    </a:lnTo>
                    <a:lnTo>
                      <a:pt x="2619" y="1"/>
                    </a:lnTo>
                    <a:lnTo>
                      <a:pt x="2556" y="43"/>
                    </a:lnTo>
                    <a:lnTo>
                      <a:pt x="2185" y="1200"/>
                    </a:lnTo>
                    <a:lnTo>
                      <a:pt x="1813" y="43"/>
                    </a:lnTo>
                    <a:lnTo>
                      <a:pt x="1771" y="1"/>
                    </a:lnTo>
                    <a:lnTo>
                      <a:pt x="1357" y="1"/>
                    </a:lnTo>
                    <a:lnTo>
                      <a:pt x="1310" y="43"/>
                    </a:lnTo>
                    <a:lnTo>
                      <a:pt x="917" y="1179"/>
                    </a:lnTo>
                    <a:lnTo>
                      <a:pt x="572" y="43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42"/>
              <p:cNvSpPr/>
              <p:nvPr/>
            </p:nvSpPr>
            <p:spPr>
              <a:xfrm>
                <a:off x="1822505" y="1072397"/>
                <a:ext cx="462555" cy="288805"/>
              </a:xfrm>
              <a:custGeom>
                <a:rect b="b" l="l" r="r" t="t"/>
                <a:pathLst>
                  <a:path extrusionOk="0" h="1855" w="2971">
                    <a:moveTo>
                      <a:pt x="1" y="1"/>
                    </a:moveTo>
                    <a:lnTo>
                      <a:pt x="614" y="1855"/>
                    </a:lnTo>
                    <a:lnTo>
                      <a:pt x="1069" y="1855"/>
                    </a:lnTo>
                    <a:lnTo>
                      <a:pt x="1488" y="592"/>
                    </a:lnTo>
                    <a:lnTo>
                      <a:pt x="1902" y="1855"/>
                    </a:lnTo>
                    <a:lnTo>
                      <a:pt x="2358" y="1855"/>
                    </a:lnTo>
                    <a:lnTo>
                      <a:pt x="2970" y="1"/>
                    </a:lnTo>
                    <a:lnTo>
                      <a:pt x="2557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310" y="1"/>
                    </a:lnTo>
                    <a:lnTo>
                      <a:pt x="875" y="131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42"/>
              <p:cNvSpPr/>
              <p:nvPr/>
            </p:nvSpPr>
            <p:spPr>
              <a:xfrm>
                <a:off x="1812852" y="1062589"/>
                <a:ext cx="478747" cy="309200"/>
              </a:xfrm>
              <a:custGeom>
                <a:rect b="b" l="l" r="r" t="t"/>
                <a:pathLst>
                  <a:path extrusionOk="0" h="1986" w="3075">
                    <a:moveTo>
                      <a:pt x="2943" y="132"/>
                    </a:moveTo>
                    <a:lnTo>
                      <a:pt x="2378" y="1855"/>
                    </a:lnTo>
                    <a:lnTo>
                      <a:pt x="2006" y="1855"/>
                    </a:lnTo>
                    <a:lnTo>
                      <a:pt x="1613" y="655"/>
                    </a:lnTo>
                    <a:lnTo>
                      <a:pt x="1503" y="655"/>
                    </a:lnTo>
                    <a:lnTo>
                      <a:pt x="1089" y="1855"/>
                    </a:lnTo>
                    <a:lnTo>
                      <a:pt x="718" y="1855"/>
                    </a:lnTo>
                    <a:lnTo>
                      <a:pt x="152" y="132"/>
                    </a:lnTo>
                    <a:lnTo>
                      <a:pt x="456" y="132"/>
                    </a:lnTo>
                    <a:lnTo>
                      <a:pt x="869" y="1373"/>
                    </a:lnTo>
                    <a:lnTo>
                      <a:pt x="979" y="1394"/>
                    </a:lnTo>
                    <a:lnTo>
                      <a:pt x="1393" y="132"/>
                    </a:lnTo>
                    <a:lnTo>
                      <a:pt x="1723" y="132"/>
                    </a:lnTo>
                    <a:lnTo>
                      <a:pt x="2137" y="1394"/>
                    </a:lnTo>
                    <a:lnTo>
                      <a:pt x="2247" y="1394"/>
                    </a:lnTo>
                    <a:lnTo>
                      <a:pt x="2660" y="132"/>
                    </a:lnTo>
                    <a:close/>
                    <a:moveTo>
                      <a:pt x="63" y="1"/>
                    </a:moveTo>
                    <a:lnTo>
                      <a:pt x="0" y="85"/>
                    </a:lnTo>
                    <a:lnTo>
                      <a:pt x="608" y="1939"/>
                    </a:lnTo>
                    <a:lnTo>
                      <a:pt x="676" y="1986"/>
                    </a:lnTo>
                    <a:lnTo>
                      <a:pt x="1131" y="1986"/>
                    </a:lnTo>
                    <a:lnTo>
                      <a:pt x="1178" y="1939"/>
                    </a:lnTo>
                    <a:lnTo>
                      <a:pt x="1550" y="849"/>
                    </a:lnTo>
                    <a:lnTo>
                      <a:pt x="1896" y="1939"/>
                    </a:lnTo>
                    <a:lnTo>
                      <a:pt x="1964" y="1986"/>
                    </a:lnTo>
                    <a:lnTo>
                      <a:pt x="2420" y="1986"/>
                    </a:lnTo>
                    <a:lnTo>
                      <a:pt x="2467" y="1939"/>
                    </a:lnTo>
                    <a:lnTo>
                      <a:pt x="3074" y="85"/>
                    </a:lnTo>
                    <a:lnTo>
                      <a:pt x="3032" y="1"/>
                    </a:lnTo>
                    <a:lnTo>
                      <a:pt x="2619" y="1"/>
                    </a:lnTo>
                    <a:lnTo>
                      <a:pt x="2550" y="43"/>
                    </a:lnTo>
                    <a:lnTo>
                      <a:pt x="2179" y="1200"/>
                    </a:lnTo>
                    <a:lnTo>
                      <a:pt x="1812" y="43"/>
                    </a:lnTo>
                    <a:lnTo>
                      <a:pt x="1765" y="1"/>
                    </a:lnTo>
                    <a:lnTo>
                      <a:pt x="1372" y="1"/>
                    </a:lnTo>
                    <a:lnTo>
                      <a:pt x="1309" y="43"/>
                    </a:lnTo>
                    <a:lnTo>
                      <a:pt x="937" y="1179"/>
                    </a:lnTo>
                    <a:lnTo>
                      <a:pt x="566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42"/>
              <p:cNvSpPr/>
              <p:nvPr/>
            </p:nvSpPr>
            <p:spPr>
              <a:xfrm>
                <a:off x="2302017" y="1072397"/>
                <a:ext cx="461621" cy="288805"/>
              </a:xfrm>
              <a:custGeom>
                <a:rect b="b" l="l" r="r" t="t"/>
                <a:pathLst>
                  <a:path extrusionOk="0" h="1855" w="2965">
                    <a:moveTo>
                      <a:pt x="0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2" y="592"/>
                    </a:lnTo>
                    <a:lnTo>
                      <a:pt x="1896" y="1855"/>
                    </a:lnTo>
                    <a:lnTo>
                      <a:pt x="2357" y="1855"/>
                    </a:lnTo>
                    <a:lnTo>
                      <a:pt x="2964" y="1"/>
                    </a:lnTo>
                    <a:lnTo>
                      <a:pt x="2551" y="1"/>
                    </a:lnTo>
                    <a:lnTo>
                      <a:pt x="2116" y="1310"/>
                    </a:lnTo>
                    <a:lnTo>
                      <a:pt x="1702" y="1"/>
                    </a:lnTo>
                    <a:lnTo>
                      <a:pt x="1309" y="1"/>
                    </a:lnTo>
                    <a:lnTo>
                      <a:pt x="870" y="1310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42"/>
              <p:cNvSpPr/>
              <p:nvPr/>
            </p:nvSpPr>
            <p:spPr>
              <a:xfrm>
                <a:off x="2294699" y="1062589"/>
                <a:ext cx="476256" cy="309200"/>
              </a:xfrm>
              <a:custGeom>
                <a:rect b="b" l="l" r="r" t="t"/>
                <a:pathLst>
                  <a:path extrusionOk="0" h="1986" w="3059">
                    <a:moveTo>
                      <a:pt x="2928" y="132"/>
                    </a:moveTo>
                    <a:lnTo>
                      <a:pt x="2357" y="1855"/>
                    </a:lnTo>
                    <a:lnTo>
                      <a:pt x="1990" y="1855"/>
                    </a:lnTo>
                    <a:lnTo>
                      <a:pt x="1597" y="655"/>
                    </a:lnTo>
                    <a:lnTo>
                      <a:pt x="1487" y="655"/>
                    </a:lnTo>
                    <a:lnTo>
                      <a:pt x="1074" y="1855"/>
                    </a:lnTo>
                    <a:lnTo>
                      <a:pt x="702" y="1855"/>
                    </a:lnTo>
                    <a:lnTo>
                      <a:pt x="131" y="132"/>
                    </a:lnTo>
                    <a:lnTo>
                      <a:pt x="461" y="132"/>
                    </a:lnTo>
                    <a:lnTo>
                      <a:pt x="854" y="1373"/>
                    </a:lnTo>
                    <a:lnTo>
                      <a:pt x="964" y="1394"/>
                    </a:lnTo>
                    <a:lnTo>
                      <a:pt x="1398" y="132"/>
                    </a:lnTo>
                    <a:lnTo>
                      <a:pt x="1702" y="132"/>
                    </a:lnTo>
                    <a:lnTo>
                      <a:pt x="2121" y="1394"/>
                    </a:lnTo>
                    <a:lnTo>
                      <a:pt x="2226" y="1394"/>
                    </a:lnTo>
                    <a:lnTo>
                      <a:pt x="2645" y="132"/>
                    </a:lnTo>
                    <a:close/>
                    <a:moveTo>
                      <a:pt x="47" y="1"/>
                    </a:moveTo>
                    <a:lnTo>
                      <a:pt x="0" y="85"/>
                    </a:lnTo>
                    <a:lnTo>
                      <a:pt x="613" y="1939"/>
                    </a:lnTo>
                    <a:lnTo>
                      <a:pt x="655" y="1986"/>
                    </a:lnTo>
                    <a:lnTo>
                      <a:pt x="1116" y="1986"/>
                    </a:lnTo>
                    <a:lnTo>
                      <a:pt x="1178" y="1939"/>
                    </a:lnTo>
                    <a:lnTo>
                      <a:pt x="1529" y="849"/>
                    </a:lnTo>
                    <a:lnTo>
                      <a:pt x="1901" y="1939"/>
                    </a:lnTo>
                    <a:lnTo>
                      <a:pt x="1943" y="1986"/>
                    </a:lnTo>
                    <a:lnTo>
                      <a:pt x="2404" y="1986"/>
                    </a:lnTo>
                    <a:lnTo>
                      <a:pt x="2467" y="1939"/>
                    </a:lnTo>
                    <a:lnTo>
                      <a:pt x="3058" y="85"/>
                    </a:lnTo>
                    <a:lnTo>
                      <a:pt x="3011" y="1"/>
                    </a:lnTo>
                    <a:lnTo>
                      <a:pt x="2598" y="1"/>
                    </a:lnTo>
                    <a:lnTo>
                      <a:pt x="2556" y="43"/>
                    </a:lnTo>
                    <a:lnTo>
                      <a:pt x="2163" y="1200"/>
                    </a:lnTo>
                    <a:lnTo>
                      <a:pt x="1791" y="43"/>
                    </a:lnTo>
                    <a:lnTo>
                      <a:pt x="1749" y="1"/>
                    </a:lnTo>
                    <a:lnTo>
                      <a:pt x="1356" y="1"/>
                    </a:lnTo>
                    <a:lnTo>
                      <a:pt x="1288" y="43"/>
                    </a:lnTo>
                    <a:lnTo>
                      <a:pt x="917" y="1179"/>
                    </a:lnTo>
                    <a:lnTo>
                      <a:pt x="550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0" name="Google Shape;1540;p42"/>
            <p:cNvGrpSpPr/>
            <p:nvPr/>
          </p:nvGrpSpPr>
          <p:grpSpPr>
            <a:xfrm>
              <a:off x="7046150" y="2436861"/>
              <a:ext cx="1384634" cy="2112141"/>
              <a:chOff x="3759700" y="491525"/>
              <a:chExt cx="2495735" cy="3806346"/>
            </a:xfrm>
          </p:grpSpPr>
          <p:sp>
            <p:nvSpPr>
              <p:cNvPr id="1541" name="Google Shape;1541;p42"/>
              <p:cNvSpPr/>
              <p:nvPr/>
            </p:nvSpPr>
            <p:spPr>
              <a:xfrm>
                <a:off x="4730003" y="869546"/>
                <a:ext cx="1463021" cy="1860933"/>
              </a:xfrm>
              <a:custGeom>
                <a:rect b="b" l="l" r="r" t="t"/>
                <a:pathLst>
                  <a:path extrusionOk="0" h="10466" w="8228">
                    <a:moveTo>
                      <a:pt x="4403" y="0"/>
                    </a:moveTo>
                    <a:cubicBezTo>
                      <a:pt x="4262" y="0"/>
                      <a:pt x="4102" y="11"/>
                      <a:pt x="3907" y="32"/>
                    </a:cubicBezTo>
                    <a:cubicBezTo>
                      <a:pt x="3143" y="100"/>
                      <a:pt x="3033" y="534"/>
                      <a:pt x="3033" y="534"/>
                    </a:cubicBezTo>
                    <a:cubicBezTo>
                      <a:pt x="3033" y="534"/>
                      <a:pt x="2708" y="582"/>
                      <a:pt x="2488" y="974"/>
                    </a:cubicBezTo>
                    <a:cubicBezTo>
                      <a:pt x="2247" y="1367"/>
                      <a:pt x="2074" y="1367"/>
                      <a:pt x="1702" y="1451"/>
                    </a:cubicBezTo>
                    <a:cubicBezTo>
                      <a:pt x="1352" y="1540"/>
                      <a:pt x="1331" y="1781"/>
                      <a:pt x="1461" y="2126"/>
                    </a:cubicBezTo>
                    <a:cubicBezTo>
                      <a:pt x="1517" y="2255"/>
                      <a:pt x="1620" y="2296"/>
                      <a:pt x="1727" y="2296"/>
                    </a:cubicBezTo>
                    <a:cubicBezTo>
                      <a:pt x="1914" y="2296"/>
                      <a:pt x="2116" y="2174"/>
                      <a:pt x="2116" y="2174"/>
                    </a:cubicBezTo>
                    <a:lnTo>
                      <a:pt x="2116" y="2174"/>
                    </a:lnTo>
                    <a:cubicBezTo>
                      <a:pt x="2116" y="2174"/>
                      <a:pt x="1854" y="2436"/>
                      <a:pt x="1770" y="3090"/>
                    </a:cubicBezTo>
                    <a:cubicBezTo>
                      <a:pt x="1660" y="3766"/>
                      <a:pt x="2137" y="4137"/>
                      <a:pt x="1640" y="4483"/>
                    </a:cubicBezTo>
                    <a:cubicBezTo>
                      <a:pt x="1137" y="4834"/>
                      <a:pt x="330" y="4745"/>
                      <a:pt x="173" y="6253"/>
                    </a:cubicBezTo>
                    <a:cubicBezTo>
                      <a:pt x="0" y="7756"/>
                      <a:pt x="1006" y="8086"/>
                      <a:pt x="1833" y="8830"/>
                    </a:cubicBezTo>
                    <a:cubicBezTo>
                      <a:pt x="2619" y="9490"/>
                      <a:pt x="4807" y="10465"/>
                      <a:pt x="5966" y="10465"/>
                    </a:cubicBezTo>
                    <a:cubicBezTo>
                      <a:pt x="6067" y="10465"/>
                      <a:pt x="6159" y="10458"/>
                      <a:pt x="6243" y="10443"/>
                    </a:cubicBezTo>
                    <a:cubicBezTo>
                      <a:pt x="7290" y="10244"/>
                      <a:pt x="8186" y="9547"/>
                      <a:pt x="8055" y="8369"/>
                    </a:cubicBezTo>
                    <a:cubicBezTo>
                      <a:pt x="7924" y="7191"/>
                      <a:pt x="7662" y="7452"/>
                      <a:pt x="7793" y="6709"/>
                    </a:cubicBezTo>
                    <a:cubicBezTo>
                      <a:pt x="7924" y="5970"/>
                      <a:pt x="8228" y="6211"/>
                      <a:pt x="8118" y="5599"/>
                    </a:cubicBezTo>
                    <a:cubicBezTo>
                      <a:pt x="8008" y="5007"/>
                      <a:pt x="7746" y="5007"/>
                      <a:pt x="7463" y="4399"/>
                    </a:cubicBezTo>
                    <a:cubicBezTo>
                      <a:pt x="7180" y="3787"/>
                      <a:pt x="7552" y="3352"/>
                      <a:pt x="7683" y="2697"/>
                    </a:cubicBezTo>
                    <a:cubicBezTo>
                      <a:pt x="7835" y="2043"/>
                      <a:pt x="7374" y="1058"/>
                      <a:pt x="5567" y="294"/>
                    </a:cubicBezTo>
                    <a:cubicBezTo>
                      <a:pt x="5075" y="97"/>
                      <a:pt x="4829" y="0"/>
                      <a:pt x="440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42"/>
              <p:cNvSpPr/>
              <p:nvPr/>
            </p:nvSpPr>
            <p:spPr>
              <a:xfrm>
                <a:off x="4733737" y="859589"/>
                <a:ext cx="1455553" cy="1882804"/>
              </a:xfrm>
              <a:custGeom>
                <a:rect b="b" l="l" r="r" t="t"/>
                <a:pathLst>
                  <a:path extrusionOk="0" h="10589" w="8186">
                    <a:moveTo>
                      <a:pt x="4354" y="110"/>
                    </a:moveTo>
                    <a:cubicBezTo>
                      <a:pt x="4788" y="110"/>
                      <a:pt x="5019" y="201"/>
                      <a:pt x="5520" y="418"/>
                    </a:cubicBezTo>
                    <a:cubicBezTo>
                      <a:pt x="6416" y="789"/>
                      <a:pt x="6986" y="1224"/>
                      <a:pt x="7290" y="1638"/>
                    </a:cubicBezTo>
                    <a:cubicBezTo>
                      <a:pt x="7615" y="2052"/>
                      <a:pt x="7683" y="2423"/>
                      <a:pt x="7615" y="2753"/>
                    </a:cubicBezTo>
                    <a:cubicBezTo>
                      <a:pt x="7552" y="3057"/>
                      <a:pt x="7421" y="3340"/>
                      <a:pt x="7353" y="3602"/>
                    </a:cubicBezTo>
                    <a:cubicBezTo>
                      <a:pt x="7269" y="3884"/>
                      <a:pt x="7248" y="4146"/>
                      <a:pt x="7400" y="4476"/>
                    </a:cubicBezTo>
                    <a:cubicBezTo>
                      <a:pt x="7531" y="4780"/>
                      <a:pt x="7683" y="4932"/>
                      <a:pt x="7793" y="5089"/>
                    </a:cubicBezTo>
                    <a:cubicBezTo>
                      <a:pt x="7903" y="5241"/>
                      <a:pt x="7987" y="5372"/>
                      <a:pt x="8034" y="5675"/>
                    </a:cubicBezTo>
                    <a:cubicBezTo>
                      <a:pt x="8055" y="5827"/>
                      <a:pt x="8055" y="5916"/>
                      <a:pt x="8055" y="5979"/>
                    </a:cubicBezTo>
                    <a:cubicBezTo>
                      <a:pt x="8034" y="6026"/>
                      <a:pt x="8008" y="6068"/>
                      <a:pt x="7966" y="6136"/>
                    </a:cubicBezTo>
                    <a:cubicBezTo>
                      <a:pt x="7903" y="6220"/>
                      <a:pt x="7793" y="6372"/>
                      <a:pt x="7704" y="6744"/>
                    </a:cubicBezTo>
                    <a:cubicBezTo>
                      <a:pt x="7641" y="7137"/>
                      <a:pt x="7683" y="7267"/>
                      <a:pt x="7746" y="7466"/>
                    </a:cubicBezTo>
                    <a:cubicBezTo>
                      <a:pt x="7814" y="7639"/>
                      <a:pt x="7903" y="7859"/>
                      <a:pt x="7966" y="8446"/>
                    </a:cubicBezTo>
                    <a:cubicBezTo>
                      <a:pt x="8034" y="9017"/>
                      <a:pt x="7856" y="9451"/>
                      <a:pt x="7531" y="9802"/>
                    </a:cubicBezTo>
                    <a:cubicBezTo>
                      <a:pt x="7201" y="10127"/>
                      <a:pt x="6725" y="10347"/>
                      <a:pt x="6222" y="10457"/>
                    </a:cubicBezTo>
                    <a:cubicBezTo>
                      <a:pt x="6148" y="10469"/>
                      <a:pt x="6065" y="10475"/>
                      <a:pt x="5976" y="10475"/>
                    </a:cubicBezTo>
                    <a:cubicBezTo>
                      <a:pt x="5456" y="10475"/>
                      <a:pt x="4695" y="10277"/>
                      <a:pt x="3949" y="9996"/>
                    </a:cubicBezTo>
                    <a:cubicBezTo>
                      <a:pt x="3101" y="9645"/>
                      <a:pt x="2273" y="9189"/>
                      <a:pt x="1854" y="8839"/>
                    </a:cubicBezTo>
                    <a:cubicBezTo>
                      <a:pt x="1440" y="8446"/>
                      <a:pt x="985" y="8184"/>
                      <a:pt x="655" y="7838"/>
                    </a:cubicBezTo>
                    <a:cubicBezTo>
                      <a:pt x="330" y="7487"/>
                      <a:pt x="131" y="7074"/>
                      <a:pt x="199" y="6330"/>
                    </a:cubicBezTo>
                    <a:cubicBezTo>
                      <a:pt x="283" y="5586"/>
                      <a:pt x="524" y="5241"/>
                      <a:pt x="786" y="5042"/>
                    </a:cubicBezTo>
                    <a:cubicBezTo>
                      <a:pt x="1069" y="4848"/>
                      <a:pt x="1378" y="4780"/>
                      <a:pt x="1639" y="4586"/>
                    </a:cubicBezTo>
                    <a:cubicBezTo>
                      <a:pt x="1791" y="4497"/>
                      <a:pt x="1854" y="4387"/>
                      <a:pt x="1880" y="4277"/>
                    </a:cubicBezTo>
                    <a:cubicBezTo>
                      <a:pt x="1922" y="4172"/>
                      <a:pt x="1901" y="4062"/>
                      <a:pt x="1880" y="3953"/>
                    </a:cubicBezTo>
                    <a:cubicBezTo>
                      <a:pt x="1833" y="3733"/>
                      <a:pt x="1749" y="3471"/>
                      <a:pt x="1791" y="3146"/>
                    </a:cubicBezTo>
                    <a:cubicBezTo>
                      <a:pt x="1833" y="2837"/>
                      <a:pt x="1943" y="2601"/>
                      <a:pt x="2011" y="2470"/>
                    </a:cubicBezTo>
                    <a:cubicBezTo>
                      <a:pt x="2074" y="2340"/>
                      <a:pt x="2142" y="2271"/>
                      <a:pt x="2142" y="2271"/>
                    </a:cubicBezTo>
                    <a:lnTo>
                      <a:pt x="2074" y="2182"/>
                    </a:lnTo>
                    <a:cubicBezTo>
                      <a:pt x="2074" y="2182"/>
                      <a:pt x="1943" y="2251"/>
                      <a:pt x="1812" y="2292"/>
                    </a:cubicBezTo>
                    <a:cubicBezTo>
                      <a:pt x="1770" y="2292"/>
                      <a:pt x="1726" y="2302"/>
                      <a:pt x="1683" y="2302"/>
                    </a:cubicBezTo>
                    <a:cubicBezTo>
                      <a:pt x="1661" y="2302"/>
                      <a:pt x="1639" y="2299"/>
                      <a:pt x="1619" y="2292"/>
                    </a:cubicBezTo>
                    <a:cubicBezTo>
                      <a:pt x="1571" y="2271"/>
                      <a:pt x="1530" y="2251"/>
                      <a:pt x="1509" y="2161"/>
                    </a:cubicBezTo>
                    <a:cubicBezTo>
                      <a:pt x="1440" y="1989"/>
                      <a:pt x="1420" y="1858"/>
                      <a:pt x="1440" y="1769"/>
                    </a:cubicBezTo>
                    <a:cubicBezTo>
                      <a:pt x="1461" y="1685"/>
                      <a:pt x="1530" y="1617"/>
                      <a:pt x="1702" y="1575"/>
                    </a:cubicBezTo>
                    <a:cubicBezTo>
                      <a:pt x="1880" y="1528"/>
                      <a:pt x="2032" y="1507"/>
                      <a:pt x="2142" y="1444"/>
                    </a:cubicBezTo>
                    <a:cubicBezTo>
                      <a:pt x="2273" y="1355"/>
                      <a:pt x="2404" y="1245"/>
                      <a:pt x="2509" y="1051"/>
                    </a:cubicBezTo>
                    <a:cubicBezTo>
                      <a:pt x="2729" y="700"/>
                      <a:pt x="3032" y="638"/>
                      <a:pt x="3032" y="638"/>
                    </a:cubicBezTo>
                    <a:lnTo>
                      <a:pt x="3080" y="638"/>
                    </a:lnTo>
                    <a:lnTo>
                      <a:pt x="3080" y="590"/>
                    </a:lnTo>
                    <a:cubicBezTo>
                      <a:pt x="3080" y="590"/>
                      <a:pt x="3101" y="507"/>
                      <a:pt x="3211" y="397"/>
                    </a:cubicBezTo>
                    <a:cubicBezTo>
                      <a:pt x="3321" y="287"/>
                      <a:pt x="3514" y="177"/>
                      <a:pt x="3886" y="135"/>
                    </a:cubicBezTo>
                    <a:cubicBezTo>
                      <a:pt x="4070" y="119"/>
                      <a:pt x="4222" y="110"/>
                      <a:pt x="4354" y="110"/>
                    </a:cubicBezTo>
                    <a:close/>
                    <a:moveTo>
                      <a:pt x="4361" y="0"/>
                    </a:moveTo>
                    <a:cubicBezTo>
                      <a:pt x="4224" y="0"/>
                      <a:pt x="4070" y="9"/>
                      <a:pt x="3886" y="25"/>
                    </a:cubicBezTo>
                    <a:cubicBezTo>
                      <a:pt x="3493" y="67"/>
                      <a:pt x="3252" y="198"/>
                      <a:pt x="3122" y="308"/>
                    </a:cubicBezTo>
                    <a:cubicBezTo>
                      <a:pt x="3012" y="418"/>
                      <a:pt x="2991" y="507"/>
                      <a:pt x="2991" y="549"/>
                    </a:cubicBezTo>
                    <a:cubicBezTo>
                      <a:pt x="2949" y="549"/>
                      <a:pt x="2619" y="611"/>
                      <a:pt x="2404" y="1004"/>
                    </a:cubicBezTo>
                    <a:cubicBezTo>
                      <a:pt x="2294" y="1182"/>
                      <a:pt x="2205" y="1266"/>
                      <a:pt x="2095" y="1334"/>
                    </a:cubicBezTo>
                    <a:cubicBezTo>
                      <a:pt x="1985" y="1397"/>
                      <a:pt x="1854" y="1423"/>
                      <a:pt x="1681" y="1465"/>
                    </a:cubicBezTo>
                    <a:cubicBezTo>
                      <a:pt x="1488" y="1507"/>
                      <a:pt x="1378" y="1596"/>
                      <a:pt x="1331" y="1727"/>
                    </a:cubicBezTo>
                    <a:cubicBezTo>
                      <a:pt x="1289" y="1879"/>
                      <a:pt x="1331" y="2031"/>
                      <a:pt x="1399" y="2209"/>
                    </a:cubicBezTo>
                    <a:cubicBezTo>
                      <a:pt x="1440" y="2313"/>
                      <a:pt x="1509" y="2381"/>
                      <a:pt x="1592" y="2402"/>
                    </a:cubicBezTo>
                    <a:cubicBezTo>
                      <a:pt x="1637" y="2413"/>
                      <a:pt x="1681" y="2418"/>
                      <a:pt x="1723" y="2418"/>
                    </a:cubicBezTo>
                    <a:cubicBezTo>
                      <a:pt x="1764" y="2418"/>
                      <a:pt x="1802" y="2413"/>
                      <a:pt x="1833" y="2402"/>
                    </a:cubicBezTo>
                    <a:cubicBezTo>
                      <a:pt x="1901" y="2381"/>
                      <a:pt x="1901" y="2381"/>
                      <a:pt x="1943" y="2360"/>
                    </a:cubicBezTo>
                    <a:lnTo>
                      <a:pt x="1943" y="2360"/>
                    </a:lnTo>
                    <a:cubicBezTo>
                      <a:pt x="1922" y="2381"/>
                      <a:pt x="1922" y="2381"/>
                      <a:pt x="1901" y="2423"/>
                    </a:cubicBezTo>
                    <a:cubicBezTo>
                      <a:pt x="1833" y="2554"/>
                      <a:pt x="1723" y="2795"/>
                      <a:pt x="1681" y="3146"/>
                    </a:cubicBezTo>
                    <a:cubicBezTo>
                      <a:pt x="1639" y="3492"/>
                      <a:pt x="1723" y="3754"/>
                      <a:pt x="1770" y="3973"/>
                    </a:cubicBezTo>
                    <a:cubicBezTo>
                      <a:pt x="1791" y="4083"/>
                      <a:pt x="1791" y="4172"/>
                      <a:pt x="1770" y="4256"/>
                    </a:cubicBezTo>
                    <a:cubicBezTo>
                      <a:pt x="1749" y="4345"/>
                      <a:pt x="1702" y="4408"/>
                      <a:pt x="1571" y="4497"/>
                    </a:cubicBezTo>
                    <a:cubicBezTo>
                      <a:pt x="1357" y="4670"/>
                      <a:pt x="1027" y="4738"/>
                      <a:pt x="723" y="4958"/>
                    </a:cubicBezTo>
                    <a:cubicBezTo>
                      <a:pt x="440" y="5173"/>
                      <a:pt x="178" y="5545"/>
                      <a:pt x="89" y="6309"/>
                    </a:cubicBezTo>
                    <a:cubicBezTo>
                      <a:pt x="0" y="7074"/>
                      <a:pt x="220" y="7550"/>
                      <a:pt x="571" y="7922"/>
                    </a:cubicBezTo>
                    <a:cubicBezTo>
                      <a:pt x="917" y="8294"/>
                      <a:pt x="1378" y="8556"/>
                      <a:pt x="1791" y="8928"/>
                    </a:cubicBezTo>
                    <a:cubicBezTo>
                      <a:pt x="2205" y="9299"/>
                      <a:pt x="3059" y="9755"/>
                      <a:pt x="3928" y="10085"/>
                    </a:cubicBezTo>
                    <a:cubicBezTo>
                      <a:pt x="4640" y="10373"/>
                      <a:pt x="5380" y="10588"/>
                      <a:pt x="5935" y="10588"/>
                    </a:cubicBezTo>
                    <a:cubicBezTo>
                      <a:pt x="6045" y="10588"/>
                      <a:pt x="6149" y="10580"/>
                      <a:pt x="6243" y="10561"/>
                    </a:cubicBezTo>
                    <a:cubicBezTo>
                      <a:pt x="6766" y="10457"/>
                      <a:pt x="7269" y="10237"/>
                      <a:pt x="7615" y="9865"/>
                    </a:cubicBezTo>
                    <a:cubicBezTo>
                      <a:pt x="7966" y="9514"/>
                      <a:pt x="8165" y="9038"/>
                      <a:pt x="8097" y="8425"/>
                    </a:cubicBezTo>
                    <a:cubicBezTo>
                      <a:pt x="8008" y="7838"/>
                      <a:pt x="7924" y="7597"/>
                      <a:pt x="7856" y="7419"/>
                    </a:cubicBezTo>
                    <a:cubicBezTo>
                      <a:pt x="7793" y="7247"/>
                      <a:pt x="7772" y="7137"/>
                      <a:pt x="7835" y="6765"/>
                    </a:cubicBezTo>
                    <a:cubicBezTo>
                      <a:pt x="7903" y="6419"/>
                      <a:pt x="7987" y="6309"/>
                      <a:pt x="8076" y="6199"/>
                    </a:cubicBezTo>
                    <a:cubicBezTo>
                      <a:pt x="8118" y="6136"/>
                      <a:pt x="8138" y="6068"/>
                      <a:pt x="8165" y="6005"/>
                    </a:cubicBezTo>
                    <a:cubicBezTo>
                      <a:pt x="8186" y="5916"/>
                      <a:pt x="8186" y="5806"/>
                      <a:pt x="8138" y="5655"/>
                    </a:cubicBezTo>
                    <a:cubicBezTo>
                      <a:pt x="8097" y="5351"/>
                      <a:pt x="7987" y="5173"/>
                      <a:pt x="7877" y="5021"/>
                    </a:cubicBezTo>
                    <a:cubicBezTo>
                      <a:pt x="7772" y="4869"/>
                      <a:pt x="7641" y="4717"/>
                      <a:pt x="7510" y="4434"/>
                    </a:cubicBezTo>
                    <a:cubicBezTo>
                      <a:pt x="7379" y="4125"/>
                      <a:pt x="7379" y="3884"/>
                      <a:pt x="7463" y="3649"/>
                    </a:cubicBezTo>
                    <a:cubicBezTo>
                      <a:pt x="7531" y="3387"/>
                      <a:pt x="7662" y="3099"/>
                      <a:pt x="7725" y="2774"/>
                    </a:cubicBezTo>
                    <a:cubicBezTo>
                      <a:pt x="7793" y="2423"/>
                      <a:pt x="7704" y="1989"/>
                      <a:pt x="7379" y="1575"/>
                    </a:cubicBezTo>
                    <a:cubicBezTo>
                      <a:pt x="7049" y="1135"/>
                      <a:pt x="6484" y="700"/>
                      <a:pt x="5567" y="308"/>
                    </a:cubicBezTo>
                    <a:cubicBezTo>
                      <a:pt x="5066" y="91"/>
                      <a:pt x="4807" y="0"/>
                      <a:pt x="43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42"/>
              <p:cNvSpPr/>
              <p:nvPr/>
            </p:nvSpPr>
            <p:spPr>
              <a:xfrm>
                <a:off x="4225204" y="855677"/>
                <a:ext cx="594419" cy="574496"/>
              </a:xfrm>
              <a:custGeom>
                <a:rect b="b" l="l" r="r" t="t"/>
                <a:pathLst>
                  <a:path extrusionOk="0" h="3231" w="3343">
                    <a:moveTo>
                      <a:pt x="2323" y="1"/>
                    </a:moveTo>
                    <a:cubicBezTo>
                      <a:pt x="1947" y="1"/>
                      <a:pt x="636" y="329"/>
                      <a:pt x="331" y="633"/>
                    </a:cubicBezTo>
                    <a:cubicBezTo>
                      <a:pt x="1" y="963"/>
                      <a:pt x="263" y="1707"/>
                      <a:pt x="483" y="2273"/>
                    </a:cubicBezTo>
                    <a:cubicBezTo>
                      <a:pt x="724" y="2838"/>
                      <a:pt x="896" y="3147"/>
                      <a:pt x="1205" y="3231"/>
                    </a:cubicBezTo>
                    <a:cubicBezTo>
                      <a:pt x="1205" y="3231"/>
                      <a:pt x="1441" y="3058"/>
                      <a:pt x="1619" y="3037"/>
                    </a:cubicBezTo>
                    <a:cubicBezTo>
                      <a:pt x="1792" y="3016"/>
                      <a:pt x="2797" y="2728"/>
                      <a:pt x="3080" y="2534"/>
                    </a:cubicBezTo>
                    <a:cubicBezTo>
                      <a:pt x="3342" y="2314"/>
                      <a:pt x="3232" y="2273"/>
                      <a:pt x="3190" y="2074"/>
                    </a:cubicBezTo>
                    <a:cubicBezTo>
                      <a:pt x="3169" y="1901"/>
                      <a:pt x="3122" y="1550"/>
                      <a:pt x="2928" y="1136"/>
                    </a:cubicBezTo>
                    <a:cubicBezTo>
                      <a:pt x="2750" y="743"/>
                      <a:pt x="2646" y="47"/>
                      <a:pt x="2384" y="5"/>
                    </a:cubicBezTo>
                    <a:cubicBezTo>
                      <a:pt x="2368" y="2"/>
                      <a:pt x="2347" y="1"/>
                      <a:pt x="2323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42"/>
              <p:cNvSpPr/>
              <p:nvPr/>
            </p:nvSpPr>
            <p:spPr>
              <a:xfrm>
                <a:off x="4241206" y="846609"/>
                <a:ext cx="574682" cy="595655"/>
              </a:xfrm>
              <a:custGeom>
                <a:rect b="b" l="l" r="r" t="t"/>
                <a:pathLst>
                  <a:path extrusionOk="0" h="3350" w="3232">
                    <a:moveTo>
                      <a:pt x="2228" y="110"/>
                    </a:moveTo>
                    <a:cubicBezTo>
                      <a:pt x="2257" y="110"/>
                      <a:pt x="2280" y="113"/>
                      <a:pt x="2294" y="119"/>
                    </a:cubicBezTo>
                    <a:cubicBezTo>
                      <a:pt x="2336" y="119"/>
                      <a:pt x="2378" y="161"/>
                      <a:pt x="2425" y="229"/>
                    </a:cubicBezTo>
                    <a:cubicBezTo>
                      <a:pt x="2467" y="292"/>
                      <a:pt x="2508" y="402"/>
                      <a:pt x="2556" y="512"/>
                    </a:cubicBezTo>
                    <a:cubicBezTo>
                      <a:pt x="2618" y="731"/>
                      <a:pt x="2707" y="1014"/>
                      <a:pt x="2791" y="1208"/>
                    </a:cubicBezTo>
                    <a:cubicBezTo>
                      <a:pt x="2969" y="1601"/>
                      <a:pt x="3011" y="1952"/>
                      <a:pt x="3053" y="2151"/>
                    </a:cubicBezTo>
                    <a:cubicBezTo>
                      <a:pt x="3079" y="2255"/>
                      <a:pt x="3100" y="2303"/>
                      <a:pt x="3100" y="2344"/>
                    </a:cubicBezTo>
                    <a:cubicBezTo>
                      <a:pt x="3100" y="2365"/>
                      <a:pt x="3100" y="2386"/>
                      <a:pt x="3079" y="2413"/>
                    </a:cubicBezTo>
                    <a:cubicBezTo>
                      <a:pt x="3053" y="2454"/>
                      <a:pt x="3011" y="2475"/>
                      <a:pt x="2948" y="2543"/>
                    </a:cubicBezTo>
                    <a:cubicBezTo>
                      <a:pt x="2838" y="2627"/>
                      <a:pt x="2508" y="2758"/>
                      <a:pt x="2205" y="2847"/>
                    </a:cubicBezTo>
                    <a:cubicBezTo>
                      <a:pt x="1901" y="2957"/>
                      <a:pt x="1592" y="3020"/>
                      <a:pt x="1529" y="3041"/>
                    </a:cubicBezTo>
                    <a:cubicBezTo>
                      <a:pt x="1419" y="3041"/>
                      <a:pt x="1309" y="3109"/>
                      <a:pt x="1220" y="3151"/>
                    </a:cubicBezTo>
                    <a:cubicBezTo>
                      <a:pt x="1178" y="3172"/>
                      <a:pt x="1136" y="3198"/>
                      <a:pt x="1115" y="3219"/>
                    </a:cubicBezTo>
                    <a:cubicBezTo>
                      <a:pt x="985" y="3172"/>
                      <a:pt x="875" y="3088"/>
                      <a:pt x="765" y="2957"/>
                    </a:cubicBezTo>
                    <a:cubicBezTo>
                      <a:pt x="655" y="2805"/>
                      <a:pt x="566" y="2585"/>
                      <a:pt x="461" y="2303"/>
                    </a:cubicBezTo>
                    <a:cubicBezTo>
                      <a:pt x="330" y="2020"/>
                      <a:pt x="220" y="1690"/>
                      <a:pt x="152" y="1407"/>
                    </a:cubicBezTo>
                    <a:cubicBezTo>
                      <a:pt x="110" y="1124"/>
                      <a:pt x="131" y="862"/>
                      <a:pt x="283" y="731"/>
                    </a:cubicBezTo>
                    <a:cubicBezTo>
                      <a:pt x="351" y="663"/>
                      <a:pt x="503" y="580"/>
                      <a:pt x="676" y="491"/>
                    </a:cubicBezTo>
                    <a:cubicBezTo>
                      <a:pt x="875" y="423"/>
                      <a:pt x="1089" y="339"/>
                      <a:pt x="1309" y="292"/>
                    </a:cubicBezTo>
                    <a:cubicBezTo>
                      <a:pt x="1529" y="229"/>
                      <a:pt x="1744" y="187"/>
                      <a:pt x="1922" y="140"/>
                    </a:cubicBezTo>
                    <a:cubicBezTo>
                      <a:pt x="2044" y="125"/>
                      <a:pt x="2156" y="110"/>
                      <a:pt x="2228" y="110"/>
                    </a:cubicBezTo>
                    <a:close/>
                    <a:moveTo>
                      <a:pt x="2225" y="0"/>
                    </a:moveTo>
                    <a:cubicBezTo>
                      <a:pt x="2144" y="0"/>
                      <a:pt x="2038" y="15"/>
                      <a:pt x="1901" y="30"/>
                    </a:cubicBezTo>
                    <a:cubicBezTo>
                      <a:pt x="1723" y="56"/>
                      <a:pt x="1508" y="119"/>
                      <a:pt x="1288" y="187"/>
                    </a:cubicBezTo>
                    <a:cubicBezTo>
                      <a:pt x="1047" y="229"/>
                      <a:pt x="827" y="318"/>
                      <a:pt x="634" y="402"/>
                    </a:cubicBezTo>
                    <a:cubicBezTo>
                      <a:pt x="435" y="470"/>
                      <a:pt x="283" y="553"/>
                      <a:pt x="199" y="642"/>
                    </a:cubicBezTo>
                    <a:cubicBezTo>
                      <a:pt x="0" y="841"/>
                      <a:pt x="0" y="1124"/>
                      <a:pt x="42" y="1428"/>
                    </a:cubicBezTo>
                    <a:cubicBezTo>
                      <a:pt x="110" y="1732"/>
                      <a:pt x="220" y="2062"/>
                      <a:pt x="351" y="2344"/>
                    </a:cubicBezTo>
                    <a:cubicBezTo>
                      <a:pt x="461" y="2627"/>
                      <a:pt x="566" y="2847"/>
                      <a:pt x="676" y="3020"/>
                    </a:cubicBezTo>
                    <a:cubicBezTo>
                      <a:pt x="806" y="3172"/>
                      <a:pt x="937" y="3282"/>
                      <a:pt x="1115" y="3329"/>
                    </a:cubicBezTo>
                    <a:lnTo>
                      <a:pt x="1136" y="3350"/>
                    </a:lnTo>
                    <a:lnTo>
                      <a:pt x="1157" y="3329"/>
                    </a:lnTo>
                    <a:cubicBezTo>
                      <a:pt x="1157" y="3329"/>
                      <a:pt x="1199" y="3282"/>
                      <a:pt x="1288" y="3240"/>
                    </a:cubicBezTo>
                    <a:cubicBezTo>
                      <a:pt x="1351" y="3198"/>
                      <a:pt x="1461" y="3151"/>
                      <a:pt x="1529" y="3151"/>
                    </a:cubicBezTo>
                    <a:cubicBezTo>
                      <a:pt x="1639" y="3130"/>
                      <a:pt x="1922" y="3067"/>
                      <a:pt x="2247" y="2957"/>
                    </a:cubicBezTo>
                    <a:cubicBezTo>
                      <a:pt x="2556" y="2847"/>
                      <a:pt x="2859" y="2737"/>
                      <a:pt x="3011" y="2627"/>
                    </a:cubicBezTo>
                    <a:cubicBezTo>
                      <a:pt x="3079" y="2564"/>
                      <a:pt x="3142" y="2517"/>
                      <a:pt x="3163" y="2475"/>
                    </a:cubicBezTo>
                    <a:cubicBezTo>
                      <a:pt x="3210" y="2433"/>
                      <a:pt x="3210" y="2386"/>
                      <a:pt x="3231" y="2344"/>
                    </a:cubicBezTo>
                    <a:cubicBezTo>
                      <a:pt x="3231" y="2255"/>
                      <a:pt x="3184" y="2214"/>
                      <a:pt x="3163" y="2125"/>
                    </a:cubicBezTo>
                    <a:cubicBezTo>
                      <a:pt x="3121" y="1952"/>
                      <a:pt x="3100" y="1580"/>
                      <a:pt x="2901" y="1166"/>
                    </a:cubicBezTo>
                    <a:cubicBezTo>
                      <a:pt x="2817" y="972"/>
                      <a:pt x="2728" y="711"/>
                      <a:pt x="2660" y="470"/>
                    </a:cubicBezTo>
                    <a:cubicBezTo>
                      <a:pt x="2618" y="360"/>
                      <a:pt x="2577" y="250"/>
                      <a:pt x="2508" y="161"/>
                    </a:cubicBezTo>
                    <a:cubicBezTo>
                      <a:pt x="2467" y="77"/>
                      <a:pt x="2399" y="9"/>
                      <a:pt x="2315" y="9"/>
                    </a:cubicBezTo>
                    <a:cubicBezTo>
                      <a:pt x="2289" y="3"/>
                      <a:pt x="2259" y="0"/>
                      <a:pt x="22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42"/>
              <p:cNvSpPr/>
              <p:nvPr/>
            </p:nvSpPr>
            <p:spPr>
              <a:xfrm>
                <a:off x="4663858" y="753793"/>
                <a:ext cx="198614" cy="482747"/>
              </a:xfrm>
              <a:custGeom>
                <a:rect b="b" l="l" r="r" t="t"/>
                <a:pathLst>
                  <a:path extrusionOk="0" h="2715" w="1117">
                    <a:moveTo>
                      <a:pt x="781" y="0"/>
                    </a:moveTo>
                    <a:cubicBezTo>
                      <a:pt x="616" y="0"/>
                      <a:pt x="442" y="112"/>
                      <a:pt x="372" y="316"/>
                    </a:cubicBezTo>
                    <a:cubicBezTo>
                      <a:pt x="283" y="578"/>
                      <a:pt x="372" y="772"/>
                      <a:pt x="283" y="945"/>
                    </a:cubicBezTo>
                    <a:cubicBezTo>
                      <a:pt x="221" y="1123"/>
                      <a:pt x="1" y="1253"/>
                      <a:pt x="1" y="1253"/>
                    </a:cubicBezTo>
                    <a:lnTo>
                      <a:pt x="571" y="2715"/>
                    </a:lnTo>
                    <a:cubicBezTo>
                      <a:pt x="571" y="2715"/>
                      <a:pt x="985" y="2411"/>
                      <a:pt x="1006" y="1929"/>
                    </a:cubicBezTo>
                    <a:cubicBezTo>
                      <a:pt x="1027" y="1688"/>
                      <a:pt x="1006" y="1253"/>
                      <a:pt x="964" y="840"/>
                    </a:cubicBezTo>
                    <a:cubicBezTo>
                      <a:pt x="917" y="400"/>
                      <a:pt x="1116" y="117"/>
                      <a:pt x="917" y="28"/>
                    </a:cubicBezTo>
                    <a:cubicBezTo>
                      <a:pt x="874" y="9"/>
                      <a:pt x="828" y="0"/>
                      <a:pt x="781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42"/>
              <p:cNvSpPr/>
              <p:nvPr/>
            </p:nvSpPr>
            <p:spPr>
              <a:xfrm>
                <a:off x="4663858" y="743835"/>
                <a:ext cx="194880" cy="496439"/>
              </a:xfrm>
              <a:custGeom>
                <a:rect b="b" l="l" r="r" t="t"/>
                <a:pathLst>
                  <a:path extrusionOk="0" h="2792" w="1096">
                    <a:moveTo>
                      <a:pt x="765" y="0"/>
                    </a:moveTo>
                    <a:cubicBezTo>
                      <a:pt x="592" y="0"/>
                      <a:pt x="393" y="131"/>
                      <a:pt x="310" y="346"/>
                    </a:cubicBezTo>
                    <a:cubicBezTo>
                      <a:pt x="262" y="477"/>
                      <a:pt x="283" y="608"/>
                      <a:pt x="283" y="718"/>
                    </a:cubicBezTo>
                    <a:cubicBezTo>
                      <a:pt x="283" y="828"/>
                      <a:pt x="283" y="917"/>
                      <a:pt x="241" y="980"/>
                    </a:cubicBezTo>
                    <a:cubicBezTo>
                      <a:pt x="200" y="1090"/>
                      <a:pt x="69" y="1200"/>
                      <a:pt x="1" y="1241"/>
                    </a:cubicBezTo>
                    <a:cubicBezTo>
                      <a:pt x="1" y="1289"/>
                      <a:pt x="22" y="1309"/>
                      <a:pt x="69" y="1351"/>
                    </a:cubicBezTo>
                    <a:lnTo>
                      <a:pt x="69" y="1330"/>
                    </a:lnTo>
                    <a:cubicBezTo>
                      <a:pt x="111" y="1309"/>
                      <a:pt x="262" y="1200"/>
                      <a:pt x="351" y="1027"/>
                    </a:cubicBezTo>
                    <a:cubicBezTo>
                      <a:pt x="393" y="938"/>
                      <a:pt x="393" y="828"/>
                      <a:pt x="393" y="718"/>
                    </a:cubicBezTo>
                    <a:cubicBezTo>
                      <a:pt x="393" y="608"/>
                      <a:pt x="393" y="503"/>
                      <a:pt x="414" y="393"/>
                    </a:cubicBezTo>
                    <a:cubicBezTo>
                      <a:pt x="484" y="205"/>
                      <a:pt x="634" y="109"/>
                      <a:pt x="778" y="109"/>
                    </a:cubicBezTo>
                    <a:cubicBezTo>
                      <a:pt x="819" y="109"/>
                      <a:pt x="858" y="116"/>
                      <a:pt x="896" y="131"/>
                    </a:cubicBezTo>
                    <a:cubicBezTo>
                      <a:pt x="917" y="152"/>
                      <a:pt x="938" y="173"/>
                      <a:pt x="938" y="194"/>
                    </a:cubicBezTo>
                    <a:cubicBezTo>
                      <a:pt x="964" y="241"/>
                      <a:pt x="964" y="283"/>
                      <a:pt x="938" y="346"/>
                    </a:cubicBezTo>
                    <a:cubicBezTo>
                      <a:pt x="938" y="477"/>
                      <a:pt x="896" y="676"/>
                      <a:pt x="917" y="896"/>
                    </a:cubicBezTo>
                    <a:cubicBezTo>
                      <a:pt x="938" y="1330"/>
                      <a:pt x="964" y="1744"/>
                      <a:pt x="964" y="1985"/>
                    </a:cubicBezTo>
                    <a:cubicBezTo>
                      <a:pt x="938" y="2357"/>
                      <a:pt x="676" y="2598"/>
                      <a:pt x="592" y="2661"/>
                    </a:cubicBezTo>
                    <a:lnTo>
                      <a:pt x="592" y="2703"/>
                    </a:lnTo>
                    <a:cubicBezTo>
                      <a:pt x="613" y="2750"/>
                      <a:pt x="613" y="2771"/>
                      <a:pt x="634" y="2792"/>
                    </a:cubicBezTo>
                    <a:cubicBezTo>
                      <a:pt x="744" y="2703"/>
                      <a:pt x="1048" y="2399"/>
                      <a:pt x="1069" y="1985"/>
                    </a:cubicBezTo>
                    <a:cubicBezTo>
                      <a:pt x="1095" y="1744"/>
                      <a:pt x="1069" y="1309"/>
                      <a:pt x="1027" y="896"/>
                    </a:cubicBezTo>
                    <a:cubicBezTo>
                      <a:pt x="1006" y="676"/>
                      <a:pt x="1048" y="503"/>
                      <a:pt x="1048" y="372"/>
                    </a:cubicBezTo>
                    <a:cubicBezTo>
                      <a:pt x="1069" y="304"/>
                      <a:pt x="1069" y="241"/>
                      <a:pt x="1048" y="173"/>
                    </a:cubicBezTo>
                    <a:cubicBezTo>
                      <a:pt x="1048" y="110"/>
                      <a:pt x="1006" y="63"/>
                      <a:pt x="938" y="42"/>
                    </a:cubicBezTo>
                    <a:cubicBezTo>
                      <a:pt x="875" y="21"/>
                      <a:pt x="833" y="0"/>
                      <a:pt x="76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42"/>
              <p:cNvSpPr/>
              <p:nvPr/>
            </p:nvSpPr>
            <p:spPr>
              <a:xfrm>
                <a:off x="4497251" y="538466"/>
                <a:ext cx="166786" cy="375885"/>
              </a:xfrm>
              <a:custGeom>
                <a:rect b="b" l="l" r="r" t="t"/>
                <a:pathLst>
                  <a:path extrusionOk="0" h="2114" w="938">
                    <a:moveTo>
                      <a:pt x="384" y="1"/>
                    </a:moveTo>
                    <a:cubicBezTo>
                      <a:pt x="324" y="1"/>
                      <a:pt x="260" y="12"/>
                      <a:pt x="199" y="19"/>
                    </a:cubicBezTo>
                    <a:cubicBezTo>
                      <a:pt x="0" y="61"/>
                      <a:pt x="68" y="1003"/>
                      <a:pt x="152" y="1396"/>
                    </a:cubicBezTo>
                    <a:cubicBezTo>
                      <a:pt x="241" y="1810"/>
                      <a:pt x="304" y="2114"/>
                      <a:pt x="304" y="2114"/>
                    </a:cubicBezTo>
                    <a:lnTo>
                      <a:pt x="938" y="1852"/>
                    </a:lnTo>
                    <a:cubicBezTo>
                      <a:pt x="938" y="1852"/>
                      <a:pt x="723" y="694"/>
                      <a:pt x="655" y="323"/>
                    </a:cubicBezTo>
                    <a:cubicBezTo>
                      <a:pt x="626" y="54"/>
                      <a:pt x="514" y="1"/>
                      <a:pt x="38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42"/>
              <p:cNvSpPr/>
              <p:nvPr/>
            </p:nvSpPr>
            <p:spPr>
              <a:xfrm>
                <a:off x="4497251" y="530643"/>
                <a:ext cx="178877" cy="349214"/>
              </a:xfrm>
              <a:custGeom>
                <a:rect b="b" l="l" r="r" t="t"/>
                <a:pathLst>
                  <a:path extrusionOk="0" h="1964" w="1006">
                    <a:moveTo>
                      <a:pt x="372" y="0"/>
                    </a:moveTo>
                    <a:cubicBezTo>
                      <a:pt x="304" y="0"/>
                      <a:pt x="241" y="0"/>
                      <a:pt x="173" y="21"/>
                    </a:cubicBezTo>
                    <a:cubicBezTo>
                      <a:pt x="131" y="21"/>
                      <a:pt x="110" y="63"/>
                      <a:pt x="89" y="105"/>
                    </a:cubicBezTo>
                    <a:cubicBezTo>
                      <a:pt x="68" y="131"/>
                      <a:pt x="42" y="173"/>
                      <a:pt x="42" y="236"/>
                    </a:cubicBezTo>
                    <a:cubicBezTo>
                      <a:pt x="21" y="346"/>
                      <a:pt x="0" y="477"/>
                      <a:pt x="0" y="628"/>
                    </a:cubicBezTo>
                    <a:cubicBezTo>
                      <a:pt x="21" y="916"/>
                      <a:pt x="42" y="1262"/>
                      <a:pt x="89" y="1461"/>
                    </a:cubicBezTo>
                    <a:cubicBezTo>
                      <a:pt x="131" y="1634"/>
                      <a:pt x="173" y="1765"/>
                      <a:pt x="199" y="1896"/>
                    </a:cubicBezTo>
                    <a:cubicBezTo>
                      <a:pt x="220" y="1875"/>
                      <a:pt x="262" y="1875"/>
                      <a:pt x="304" y="1854"/>
                    </a:cubicBezTo>
                    <a:cubicBezTo>
                      <a:pt x="283" y="1765"/>
                      <a:pt x="241" y="1613"/>
                      <a:pt x="220" y="1440"/>
                    </a:cubicBezTo>
                    <a:cubicBezTo>
                      <a:pt x="173" y="1241"/>
                      <a:pt x="131" y="916"/>
                      <a:pt x="131" y="628"/>
                    </a:cubicBezTo>
                    <a:cubicBezTo>
                      <a:pt x="131" y="477"/>
                      <a:pt x="131" y="346"/>
                      <a:pt x="152" y="262"/>
                    </a:cubicBezTo>
                    <a:cubicBezTo>
                      <a:pt x="152" y="215"/>
                      <a:pt x="173" y="173"/>
                      <a:pt x="173" y="152"/>
                    </a:cubicBezTo>
                    <a:lnTo>
                      <a:pt x="199" y="131"/>
                    </a:lnTo>
                    <a:cubicBezTo>
                      <a:pt x="252" y="118"/>
                      <a:pt x="300" y="111"/>
                      <a:pt x="344" y="111"/>
                    </a:cubicBezTo>
                    <a:cubicBezTo>
                      <a:pt x="388" y="111"/>
                      <a:pt x="427" y="118"/>
                      <a:pt x="461" y="131"/>
                    </a:cubicBezTo>
                    <a:cubicBezTo>
                      <a:pt x="503" y="131"/>
                      <a:pt x="524" y="152"/>
                      <a:pt x="545" y="194"/>
                    </a:cubicBezTo>
                    <a:cubicBezTo>
                      <a:pt x="566" y="215"/>
                      <a:pt x="592" y="283"/>
                      <a:pt x="613" y="367"/>
                    </a:cubicBezTo>
                    <a:cubicBezTo>
                      <a:pt x="655" y="738"/>
                      <a:pt x="828" y="1655"/>
                      <a:pt x="875" y="1833"/>
                    </a:cubicBezTo>
                    <a:cubicBezTo>
                      <a:pt x="896" y="1854"/>
                      <a:pt x="938" y="1896"/>
                      <a:pt x="959" y="1964"/>
                    </a:cubicBezTo>
                    <a:lnTo>
                      <a:pt x="1006" y="1938"/>
                    </a:lnTo>
                    <a:lnTo>
                      <a:pt x="1006" y="1896"/>
                    </a:lnTo>
                    <a:cubicBezTo>
                      <a:pt x="1006" y="1896"/>
                      <a:pt x="765" y="738"/>
                      <a:pt x="723" y="367"/>
                    </a:cubicBezTo>
                    <a:cubicBezTo>
                      <a:pt x="697" y="262"/>
                      <a:pt x="676" y="173"/>
                      <a:pt x="655" y="131"/>
                    </a:cubicBezTo>
                    <a:cubicBezTo>
                      <a:pt x="613" y="63"/>
                      <a:pt x="545" y="42"/>
                      <a:pt x="503" y="21"/>
                    </a:cubicBezTo>
                    <a:cubicBezTo>
                      <a:pt x="461" y="0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42"/>
              <p:cNvSpPr/>
              <p:nvPr/>
            </p:nvSpPr>
            <p:spPr>
              <a:xfrm>
                <a:off x="4396611" y="502549"/>
                <a:ext cx="197547" cy="438829"/>
              </a:xfrm>
              <a:custGeom>
                <a:rect b="b" l="l" r="r" t="t"/>
                <a:pathLst>
                  <a:path extrusionOk="0" h="2468" w="1111">
                    <a:moveTo>
                      <a:pt x="450" y="0"/>
                    </a:moveTo>
                    <a:cubicBezTo>
                      <a:pt x="146" y="0"/>
                      <a:pt x="42" y="343"/>
                      <a:pt x="22" y="765"/>
                    </a:cubicBezTo>
                    <a:cubicBezTo>
                      <a:pt x="1" y="1205"/>
                      <a:pt x="111" y="1750"/>
                      <a:pt x="194" y="2075"/>
                    </a:cubicBezTo>
                    <a:cubicBezTo>
                      <a:pt x="283" y="2405"/>
                      <a:pt x="393" y="2467"/>
                      <a:pt x="393" y="2467"/>
                    </a:cubicBezTo>
                    <a:lnTo>
                      <a:pt x="1111" y="2143"/>
                    </a:lnTo>
                    <a:cubicBezTo>
                      <a:pt x="1111" y="2143"/>
                      <a:pt x="896" y="1441"/>
                      <a:pt x="828" y="786"/>
                    </a:cubicBezTo>
                    <a:cubicBezTo>
                      <a:pt x="786" y="132"/>
                      <a:pt x="786" y="27"/>
                      <a:pt x="477" y="1"/>
                    </a:cubicBezTo>
                    <a:cubicBezTo>
                      <a:pt x="468" y="0"/>
                      <a:pt x="459" y="0"/>
                      <a:pt x="450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42"/>
              <p:cNvSpPr/>
              <p:nvPr/>
            </p:nvSpPr>
            <p:spPr>
              <a:xfrm>
                <a:off x="4388254" y="491525"/>
                <a:ext cx="205904" cy="411624"/>
              </a:xfrm>
              <a:custGeom>
                <a:rect b="b" l="l" r="r" t="t"/>
                <a:pathLst>
                  <a:path extrusionOk="0" h="2315" w="1158">
                    <a:moveTo>
                      <a:pt x="482" y="0"/>
                    </a:moveTo>
                    <a:cubicBezTo>
                      <a:pt x="330" y="21"/>
                      <a:pt x="199" y="110"/>
                      <a:pt x="131" y="241"/>
                    </a:cubicBezTo>
                    <a:cubicBezTo>
                      <a:pt x="69" y="393"/>
                      <a:pt x="27" y="613"/>
                      <a:pt x="27" y="827"/>
                    </a:cubicBezTo>
                    <a:cubicBezTo>
                      <a:pt x="0" y="1267"/>
                      <a:pt x="110" y="1812"/>
                      <a:pt x="199" y="2158"/>
                    </a:cubicBezTo>
                    <a:cubicBezTo>
                      <a:pt x="199" y="2205"/>
                      <a:pt x="220" y="2268"/>
                      <a:pt x="241" y="2315"/>
                    </a:cubicBezTo>
                    <a:cubicBezTo>
                      <a:pt x="262" y="2289"/>
                      <a:pt x="309" y="2289"/>
                      <a:pt x="351" y="2268"/>
                    </a:cubicBezTo>
                    <a:cubicBezTo>
                      <a:pt x="330" y="2226"/>
                      <a:pt x="309" y="2184"/>
                      <a:pt x="309" y="2116"/>
                    </a:cubicBezTo>
                    <a:cubicBezTo>
                      <a:pt x="220" y="1791"/>
                      <a:pt x="110" y="1241"/>
                      <a:pt x="131" y="827"/>
                    </a:cubicBezTo>
                    <a:cubicBezTo>
                      <a:pt x="131" y="613"/>
                      <a:pt x="178" y="414"/>
                      <a:pt x="241" y="304"/>
                    </a:cubicBezTo>
                    <a:cubicBezTo>
                      <a:pt x="301" y="189"/>
                      <a:pt x="356" y="127"/>
                      <a:pt x="471" y="127"/>
                    </a:cubicBezTo>
                    <a:cubicBezTo>
                      <a:pt x="487" y="127"/>
                      <a:pt x="505" y="128"/>
                      <a:pt x="524" y="131"/>
                    </a:cubicBezTo>
                    <a:cubicBezTo>
                      <a:pt x="592" y="131"/>
                      <a:pt x="634" y="131"/>
                      <a:pt x="681" y="152"/>
                    </a:cubicBezTo>
                    <a:cubicBezTo>
                      <a:pt x="702" y="173"/>
                      <a:pt x="723" y="194"/>
                      <a:pt x="744" y="241"/>
                    </a:cubicBezTo>
                    <a:cubicBezTo>
                      <a:pt x="786" y="325"/>
                      <a:pt x="786" y="524"/>
                      <a:pt x="833" y="848"/>
                    </a:cubicBezTo>
                    <a:cubicBezTo>
                      <a:pt x="875" y="1330"/>
                      <a:pt x="985" y="1812"/>
                      <a:pt x="1048" y="2053"/>
                    </a:cubicBezTo>
                    <a:cubicBezTo>
                      <a:pt x="1095" y="2027"/>
                      <a:pt x="1137" y="2027"/>
                      <a:pt x="1158" y="2027"/>
                    </a:cubicBezTo>
                    <a:cubicBezTo>
                      <a:pt x="1095" y="1765"/>
                      <a:pt x="985" y="1288"/>
                      <a:pt x="943" y="848"/>
                    </a:cubicBezTo>
                    <a:cubicBezTo>
                      <a:pt x="896" y="524"/>
                      <a:pt x="896" y="325"/>
                      <a:pt x="854" y="194"/>
                    </a:cubicBezTo>
                    <a:cubicBezTo>
                      <a:pt x="833" y="131"/>
                      <a:pt x="786" y="89"/>
                      <a:pt x="723" y="63"/>
                    </a:cubicBezTo>
                    <a:cubicBezTo>
                      <a:pt x="681" y="21"/>
                      <a:pt x="613" y="21"/>
                      <a:pt x="524" y="21"/>
                    </a:cubicBezTo>
                    <a:cubicBezTo>
                      <a:pt x="503" y="21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42"/>
              <p:cNvSpPr/>
              <p:nvPr/>
            </p:nvSpPr>
            <p:spPr>
              <a:xfrm>
                <a:off x="4310907" y="581496"/>
                <a:ext cx="179055" cy="383175"/>
              </a:xfrm>
              <a:custGeom>
                <a:rect b="b" l="l" r="r" t="t"/>
                <a:pathLst>
                  <a:path extrusionOk="0" h="2155" w="1007">
                    <a:moveTo>
                      <a:pt x="470" y="1"/>
                    </a:moveTo>
                    <a:cubicBezTo>
                      <a:pt x="412" y="1"/>
                      <a:pt x="347" y="32"/>
                      <a:pt x="284" y="107"/>
                    </a:cubicBezTo>
                    <a:cubicBezTo>
                      <a:pt x="111" y="280"/>
                      <a:pt x="1" y="452"/>
                      <a:pt x="69" y="1065"/>
                    </a:cubicBezTo>
                    <a:cubicBezTo>
                      <a:pt x="153" y="1678"/>
                      <a:pt x="284" y="2154"/>
                      <a:pt x="284" y="2154"/>
                    </a:cubicBezTo>
                    <a:lnTo>
                      <a:pt x="1006" y="1872"/>
                    </a:lnTo>
                    <a:cubicBezTo>
                      <a:pt x="1006" y="1872"/>
                      <a:pt x="917" y="1631"/>
                      <a:pt x="807" y="1259"/>
                    </a:cubicBezTo>
                    <a:cubicBezTo>
                      <a:pt x="697" y="892"/>
                      <a:pt x="723" y="301"/>
                      <a:pt x="655" y="149"/>
                    </a:cubicBezTo>
                    <a:cubicBezTo>
                      <a:pt x="619" y="61"/>
                      <a:pt x="551" y="1"/>
                      <a:pt x="470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42"/>
              <p:cNvSpPr/>
              <p:nvPr/>
            </p:nvSpPr>
            <p:spPr>
              <a:xfrm>
                <a:off x="4307173" y="572428"/>
                <a:ext cx="182789" cy="372685"/>
              </a:xfrm>
              <a:custGeom>
                <a:rect b="b" l="l" r="r" t="t"/>
                <a:pathLst>
                  <a:path extrusionOk="0" h="2096" w="1028">
                    <a:moveTo>
                      <a:pt x="483" y="1"/>
                    </a:moveTo>
                    <a:cubicBezTo>
                      <a:pt x="415" y="1"/>
                      <a:pt x="326" y="48"/>
                      <a:pt x="263" y="111"/>
                    </a:cubicBezTo>
                    <a:cubicBezTo>
                      <a:pt x="174" y="200"/>
                      <a:pt x="90" y="310"/>
                      <a:pt x="43" y="462"/>
                    </a:cubicBezTo>
                    <a:cubicBezTo>
                      <a:pt x="22" y="592"/>
                      <a:pt x="1" y="812"/>
                      <a:pt x="43" y="1116"/>
                    </a:cubicBezTo>
                    <a:cubicBezTo>
                      <a:pt x="90" y="1551"/>
                      <a:pt x="174" y="1923"/>
                      <a:pt x="221" y="2095"/>
                    </a:cubicBezTo>
                    <a:cubicBezTo>
                      <a:pt x="263" y="2074"/>
                      <a:pt x="284" y="2054"/>
                      <a:pt x="326" y="2033"/>
                    </a:cubicBezTo>
                    <a:cubicBezTo>
                      <a:pt x="284" y="1860"/>
                      <a:pt x="195" y="1530"/>
                      <a:pt x="153" y="1095"/>
                    </a:cubicBezTo>
                    <a:cubicBezTo>
                      <a:pt x="111" y="786"/>
                      <a:pt x="132" y="613"/>
                      <a:pt x="174" y="482"/>
                    </a:cubicBezTo>
                    <a:cubicBezTo>
                      <a:pt x="195" y="352"/>
                      <a:pt x="263" y="289"/>
                      <a:pt x="326" y="200"/>
                    </a:cubicBezTo>
                    <a:cubicBezTo>
                      <a:pt x="394" y="131"/>
                      <a:pt x="450" y="103"/>
                      <a:pt x="491" y="103"/>
                    </a:cubicBezTo>
                    <a:cubicBezTo>
                      <a:pt x="504" y="103"/>
                      <a:pt x="515" y="106"/>
                      <a:pt x="525" y="111"/>
                    </a:cubicBezTo>
                    <a:cubicBezTo>
                      <a:pt x="566" y="111"/>
                      <a:pt x="614" y="158"/>
                      <a:pt x="634" y="221"/>
                    </a:cubicBezTo>
                    <a:cubicBezTo>
                      <a:pt x="634" y="242"/>
                      <a:pt x="655" y="310"/>
                      <a:pt x="655" y="393"/>
                    </a:cubicBezTo>
                    <a:cubicBezTo>
                      <a:pt x="655" y="482"/>
                      <a:pt x="676" y="571"/>
                      <a:pt x="676" y="681"/>
                    </a:cubicBezTo>
                    <a:cubicBezTo>
                      <a:pt x="697" y="896"/>
                      <a:pt x="718" y="1137"/>
                      <a:pt x="786" y="1336"/>
                    </a:cubicBezTo>
                    <a:cubicBezTo>
                      <a:pt x="849" y="1530"/>
                      <a:pt x="896" y="1682"/>
                      <a:pt x="917" y="1771"/>
                    </a:cubicBezTo>
                    <a:cubicBezTo>
                      <a:pt x="959" y="1750"/>
                      <a:pt x="980" y="1750"/>
                      <a:pt x="1027" y="1729"/>
                    </a:cubicBezTo>
                    <a:cubicBezTo>
                      <a:pt x="980" y="1619"/>
                      <a:pt x="938" y="1488"/>
                      <a:pt x="896" y="1289"/>
                    </a:cubicBezTo>
                    <a:cubicBezTo>
                      <a:pt x="828" y="1116"/>
                      <a:pt x="807" y="875"/>
                      <a:pt x="786" y="681"/>
                    </a:cubicBezTo>
                    <a:cubicBezTo>
                      <a:pt x="786" y="571"/>
                      <a:pt x="786" y="462"/>
                      <a:pt x="765" y="393"/>
                    </a:cubicBezTo>
                    <a:cubicBezTo>
                      <a:pt x="765" y="310"/>
                      <a:pt x="744" y="242"/>
                      <a:pt x="744" y="179"/>
                    </a:cubicBezTo>
                    <a:cubicBezTo>
                      <a:pt x="697" y="90"/>
                      <a:pt x="634" y="27"/>
                      <a:pt x="54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42"/>
              <p:cNvSpPr/>
              <p:nvPr/>
            </p:nvSpPr>
            <p:spPr>
              <a:xfrm>
                <a:off x="4190886" y="685692"/>
                <a:ext cx="197547" cy="391710"/>
              </a:xfrm>
              <a:custGeom>
                <a:rect b="b" l="l" r="r" t="t"/>
                <a:pathLst>
                  <a:path extrusionOk="0" h="2203" w="1111">
                    <a:moveTo>
                      <a:pt x="413" y="0"/>
                    </a:moveTo>
                    <a:cubicBezTo>
                      <a:pt x="266" y="0"/>
                      <a:pt x="106" y="101"/>
                      <a:pt x="63" y="411"/>
                    </a:cubicBezTo>
                    <a:cubicBezTo>
                      <a:pt x="0" y="914"/>
                      <a:pt x="372" y="2202"/>
                      <a:pt x="372" y="2202"/>
                    </a:cubicBezTo>
                    <a:cubicBezTo>
                      <a:pt x="372" y="2202"/>
                      <a:pt x="1006" y="1720"/>
                      <a:pt x="1069" y="1568"/>
                    </a:cubicBezTo>
                    <a:cubicBezTo>
                      <a:pt x="1110" y="1417"/>
                      <a:pt x="1027" y="1375"/>
                      <a:pt x="896" y="1134"/>
                    </a:cubicBezTo>
                    <a:cubicBezTo>
                      <a:pt x="765" y="893"/>
                      <a:pt x="786" y="238"/>
                      <a:pt x="634" y="86"/>
                    </a:cubicBezTo>
                    <a:cubicBezTo>
                      <a:pt x="585" y="37"/>
                      <a:pt x="501" y="0"/>
                      <a:pt x="41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42"/>
              <p:cNvSpPr/>
              <p:nvPr/>
            </p:nvSpPr>
            <p:spPr>
              <a:xfrm>
                <a:off x="4187152" y="673957"/>
                <a:ext cx="197547" cy="419270"/>
              </a:xfrm>
              <a:custGeom>
                <a:rect b="b" l="l" r="r" t="t"/>
                <a:pathLst>
                  <a:path extrusionOk="0" h="2358" w="1111">
                    <a:moveTo>
                      <a:pt x="435" y="0"/>
                    </a:moveTo>
                    <a:cubicBezTo>
                      <a:pt x="393" y="0"/>
                      <a:pt x="372" y="0"/>
                      <a:pt x="325" y="21"/>
                    </a:cubicBezTo>
                    <a:cubicBezTo>
                      <a:pt x="194" y="63"/>
                      <a:pt x="63" y="194"/>
                      <a:pt x="42" y="456"/>
                    </a:cubicBezTo>
                    <a:cubicBezTo>
                      <a:pt x="0" y="739"/>
                      <a:pt x="84" y="1179"/>
                      <a:pt x="173" y="1572"/>
                    </a:cubicBezTo>
                    <a:cubicBezTo>
                      <a:pt x="262" y="1964"/>
                      <a:pt x="346" y="2268"/>
                      <a:pt x="346" y="2268"/>
                    </a:cubicBezTo>
                    <a:lnTo>
                      <a:pt x="372" y="2357"/>
                    </a:lnTo>
                    <a:lnTo>
                      <a:pt x="435" y="2310"/>
                    </a:lnTo>
                    <a:cubicBezTo>
                      <a:pt x="435" y="2247"/>
                      <a:pt x="414" y="2179"/>
                      <a:pt x="435" y="2137"/>
                    </a:cubicBezTo>
                    <a:cubicBezTo>
                      <a:pt x="393" y="2048"/>
                      <a:pt x="346" y="1833"/>
                      <a:pt x="283" y="1551"/>
                    </a:cubicBezTo>
                    <a:cubicBezTo>
                      <a:pt x="194" y="1158"/>
                      <a:pt x="131" y="718"/>
                      <a:pt x="152" y="477"/>
                    </a:cubicBezTo>
                    <a:cubicBezTo>
                      <a:pt x="173" y="241"/>
                      <a:pt x="262" y="152"/>
                      <a:pt x="372" y="131"/>
                    </a:cubicBezTo>
                    <a:cubicBezTo>
                      <a:pt x="387" y="128"/>
                      <a:pt x="404" y="126"/>
                      <a:pt x="420" y="126"/>
                    </a:cubicBezTo>
                    <a:cubicBezTo>
                      <a:pt x="494" y="126"/>
                      <a:pt x="574" y="160"/>
                      <a:pt x="608" y="194"/>
                    </a:cubicBezTo>
                    <a:cubicBezTo>
                      <a:pt x="634" y="215"/>
                      <a:pt x="655" y="283"/>
                      <a:pt x="676" y="372"/>
                    </a:cubicBezTo>
                    <a:cubicBezTo>
                      <a:pt x="697" y="435"/>
                      <a:pt x="718" y="545"/>
                      <a:pt x="718" y="655"/>
                    </a:cubicBezTo>
                    <a:cubicBezTo>
                      <a:pt x="765" y="870"/>
                      <a:pt x="786" y="1090"/>
                      <a:pt x="870" y="1242"/>
                    </a:cubicBezTo>
                    <a:cubicBezTo>
                      <a:pt x="917" y="1331"/>
                      <a:pt x="980" y="1420"/>
                      <a:pt x="1001" y="1462"/>
                    </a:cubicBezTo>
                    <a:cubicBezTo>
                      <a:pt x="1027" y="1441"/>
                      <a:pt x="1069" y="1420"/>
                      <a:pt x="1110" y="1394"/>
                    </a:cubicBezTo>
                    <a:cubicBezTo>
                      <a:pt x="1069" y="1352"/>
                      <a:pt x="1027" y="1289"/>
                      <a:pt x="959" y="1179"/>
                    </a:cubicBezTo>
                    <a:cubicBezTo>
                      <a:pt x="917" y="1069"/>
                      <a:pt x="870" y="849"/>
                      <a:pt x="849" y="634"/>
                    </a:cubicBezTo>
                    <a:cubicBezTo>
                      <a:pt x="828" y="524"/>
                      <a:pt x="807" y="435"/>
                      <a:pt x="786" y="325"/>
                    </a:cubicBezTo>
                    <a:cubicBezTo>
                      <a:pt x="765" y="241"/>
                      <a:pt x="739" y="173"/>
                      <a:pt x="697" y="131"/>
                    </a:cubicBezTo>
                    <a:cubicBezTo>
                      <a:pt x="634" y="42"/>
                      <a:pt x="524" y="0"/>
                      <a:pt x="4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42"/>
              <p:cNvSpPr/>
              <p:nvPr/>
            </p:nvSpPr>
            <p:spPr>
              <a:xfrm>
                <a:off x="4350025" y="1266949"/>
                <a:ext cx="942571" cy="1091205"/>
              </a:xfrm>
              <a:custGeom>
                <a:rect b="b" l="l" r="r" t="t"/>
                <a:pathLst>
                  <a:path extrusionOk="0" h="6137" w="5301">
                    <a:moveTo>
                      <a:pt x="2338" y="0"/>
                    </a:moveTo>
                    <a:cubicBezTo>
                      <a:pt x="1787" y="0"/>
                      <a:pt x="720" y="365"/>
                      <a:pt x="393" y="635"/>
                    </a:cubicBezTo>
                    <a:cubicBezTo>
                      <a:pt x="1" y="939"/>
                      <a:pt x="242" y="2578"/>
                      <a:pt x="1593" y="4343"/>
                    </a:cubicBezTo>
                    <a:cubicBezTo>
                      <a:pt x="2864" y="5963"/>
                      <a:pt x="3578" y="6136"/>
                      <a:pt x="4126" y="6136"/>
                    </a:cubicBezTo>
                    <a:cubicBezTo>
                      <a:pt x="4169" y="6136"/>
                      <a:pt x="4212" y="6135"/>
                      <a:pt x="4253" y="6134"/>
                    </a:cubicBezTo>
                    <a:cubicBezTo>
                      <a:pt x="4845" y="6092"/>
                      <a:pt x="5300" y="4018"/>
                      <a:pt x="5300" y="4018"/>
                    </a:cubicBezTo>
                    <a:cubicBezTo>
                      <a:pt x="5300" y="4018"/>
                      <a:pt x="4122" y="3384"/>
                      <a:pt x="3598" y="2248"/>
                    </a:cubicBezTo>
                    <a:cubicBezTo>
                      <a:pt x="3075" y="1117"/>
                      <a:pt x="2944" y="242"/>
                      <a:pt x="2598" y="49"/>
                    </a:cubicBezTo>
                    <a:cubicBezTo>
                      <a:pt x="2539" y="15"/>
                      <a:pt x="2449" y="0"/>
                      <a:pt x="2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42"/>
              <p:cNvSpPr/>
              <p:nvPr/>
            </p:nvSpPr>
            <p:spPr>
              <a:xfrm>
                <a:off x="4377052" y="1257347"/>
                <a:ext cx="927635" cy="1109874"/>
              </a:xfrm>
              <a:custGeom>
                <a:rect b="b" l="l" r="r" t="t"/>
                <a:pathLst>
                  <a:path extrusionOk="0" h="6242" w="5217">
                    <a:moveTo>
                      <a:pt x="2226" y="110"/>
                    </a:moveTo>
                    <a:cubicBezTo>
                      <a:pt x="2316" y="110"/>
                      <a:pt x="2383" y="120"/>
                      <a:pt x="2420" y="144"/>
                    </a:cubicBezTo>
                    <a:cubicBezTo>
                      <a:pt x="2551" y="233"/>
                      <a:pt x="2682" y="495"/>
                      <a:pt x="2839" y="862"/>
                    </a:cubicBezTo>
                    <a:cubicBezTo>
                      <a:pt x="2970" y="1255"/>
                      <a:pt x="3143" y="1757"/>
                      <a:pt x="3405" y="2328"/>
                    </a:cubicBezTo>
                    <a:cubicBezTo>
                      <a:pt x="3928" y="3459"/>
                      <a:pt x="5018" y="4051"/>
                      <a:pt x="5086" y="4093"/>
                    </a:cubicBezTo>
                    <a:cubicBezTo>
                      <a:pt x="5086" y="4135"/>
                      <a:pt x="4976" y="4596"/>
                      <a:pt x="4803" y="5099"/>
                    </a:cubicBezTo>
                    <a:cubicBezTo>
                      <a:pt x="4693" y="5360"/>
                      <a:pt x="4583" y="5601"/>
                      <a:pt x="4473" y="5795"/>
                    </a:cubicBezTo>
                    <a:cubicBezTo>
                      <a:pt x="4342" y="5994"/>
                      <a:pt x="4211" y="6125"/>
                      <a:pt x="4101" y="6125"/>
                    </a:cubicBezTo>
                    <a:cubicBezTo>
                      <a:pt x="4037" y="6130"/>
                      <a:pt x="3971" y="6133"/>
                      <a:pt x="3904" y="6133"/>
                    </a:cubicBezTo>
                    <a:cubicBezTo>
                      <a:pt x="3674" y="6133"/>
                      <a:pt x="3420" y="6091"/>
                      <a:pt x="3101" y="5905"/>
                    </a:cubicBezTo>
                    <a:cubicBezTo>
                      <a:pt x="2682" y="5685"/>
                      <a:pt x="2184" y="5229"/>
                      <a:pt x="1483" y="4355"/>
                    </a:cubicBezTo>
                    <a:cubicBezTo>
                      <a:pt x="807" y="3480"/>
                      <a:pt x="414" y="2632"/>
                      <a:pt x="241" y="1977"/>
                    </a:cubicBezTo>
                    <a:cubicBezTo>
                      <a:pt x="152" y="1647"/>
                      <a:pt x="132" y="1365"/>
                      <a:pt x="132" y="1150"/>
                    </a:cubicBezTo>
                    <a:cubicBezTo>
                      <a:pt x="152" y="930"/>
                      <a:pt x="194" y="778"/>
                      <a:pt x="283" y="731"/>
                    </a:cubicBezTo>
                    <a:cubicBezTo>
                      <a:pt x="456" y="579"/>
                      <a:pt x="917" y="385"/>
                      <a:pt x="1373" y="254"/>
                    </a:cubicBezTo>
                    <a:cubicBezTo>
                      <a:pt x="1593" y="186"/>
                      <a:pt x="1834" y="144"/>
                      <a:pt x="2006" y="123"/>
                    </a:cubicBezTo>
                    <a:cubicBezTo>
                      <a:pt x="2089" y="115"/>
                      <a:pt x="2163" y="110"/>
                      <a:pt x="2226" y="110"/>
                    </a:cubicBezTo>
                    <a:close/>
                    <a:moveTo>
                      <a:pt x="2206" y="1"/>
                    </a:moveTo>
                    <a:cubicBezTo>
                      <a:pt x="2146" y="1"/>
                      <a:pt x="2079" y="6"/>
                      <a:pt x="2006" y="14"/>
                    </a:cubicBezTo>
                    <a:cubicBezTo>
                      <a:pt x="1813" y="34"/>
                      <a:pt x="1572" y="76"/>
                      <a:pt x="1331" y="144"/>
                    </a:cubicBezTo>
                    <a:cubicBezTo>
                      <a:pt x="875" y="275"/>
                      <a:pt x="414" y="469"/>
                      <a:pt x="194" y="647"/>
                    </a:cubicBezTo>
                    <a:cubicBezTo>
                      <a:pt x="90" y="731"/>
                      <a:pt x="22" y="909"/>
                      <a:pt x="22" y="1150"/>
                    </a:cubicBezTo>
                    <a:cubicBezTo>
                      <a:pt x="1" y="1365"/>
                      <a:pt x="42" y="1674"/>
                      <a:pt x="132" y="1998"/>
                    </a:cubicBezTo>
                    <a:cubicBezTo>
                      <a:pt x="304" y="2674"/>
                      <a:pt x="718" y="3548"/>
                      <a:pt x="1399" y="4423"/>
                    </a:cubicBezTo>
                    <a:cubicBezTo>
                      <a:pt x="2095" y="5292"/>
                      <a:pt x="2619" y="5774"/>
                      <a:pt x="3054" y="6015"/>
                    </a:cubicBezTo>
                    <a:cubicBezTo>
                      <a:pt x="3385" y="6196"/>
                      <a:pt x="3650" y="6241"/>
                      <a:pt x="3891" y="6241"/>
                    </a:cubicBezTo>
                    <a:cubicBezTo>
                      <a:pt x="3970" y="6241"/>
                      <a:pt x="4047" y="6236"/>
                      <a:pt x="4122" y="6230"/>
                    </a:cubicBezTo>
                    <a:cubicBezTo>
                      <a:pt x="4300" y="6230"/>
                      <a:pt x="4431" y="6057"/>
                      <a:pt x="4562" y="5863"/>
                    </a:cubicBezTo>
                    <a:cubicBezTo>
                      <a:pt x="4693" y="5664"/>
                      <a:pt x="4803" y="5402"/>
                      <a:pt x="4908" y="5120"/>
                    </a:cubicBezTo>
                    <a:cubicBezTo>
                      <a:pt x="5086" y="4596"/>
                      <a:pt x="5217" y="4093"/>
                      <a:pt x="5217" y="4093"/>
                    </a:cubicBezTo>
                    <a:lnTo>
                      <a:pt x="5217" y="4051"/>
                    </a:lnTo>
                    <a:lnTo>
                      <a:pt x="5169" y="4030"/>
                    </a:lnTo>
                    <a:cubicBezTo>
                      <a:pt x="5169" y="4030"/>
                      <a:pt x="4017" y="3397"/>
                      <a:pt x="3515" y="2281"/>
                    </a:cubicBezTo>
                    <a:cubicBezTo>
                      <a:pt x="3253" y="1716"/>
                      <a:pt x="3075" y="1213"/>
                      <a:pt x="2944" y="841"/>
                    </a:cubicBezTo>
                    <a:cubicBezTo>
                      <a:pt x="2792" y="448"/>
                      <a:pt x="2682" y="165"/>
                      <a:pt x="2467" y="55"/>
                    </a:cubicBezTo>
                    <a:cubicBezTo>
                      <a:pt x="2397" y="16"/>
                      <a:pt x="2311" y="1"/>
                      <a:pt x="22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42"/>
              <p:cNvSpPr/>
              <p:nvPr/>
            </p:nvSpPr>
            <p:spPr>
              <a:xfrm>
                <a:off x="3859451" y="2984758"/>
                <a:ext cx="1499294" cy="832139"/>
              </a:xfrm>
              <a:custGeom>
                <a:rect b="b" l="l" r="r" t="t"/>
                <a:pathLst>
                  <a:path extrusionOk="0" h="4680" w="8432">
                    <a:moveTo>
                      <a:pt x="1386" y="0"/>
                    </a:moveTo>
                    <a:cubicBezTo>
                      <a:pt x="542" y="0"/>
                      <a:pt x="0" y="1032"/>
                      <a:pt x="225" y="1841"/>
                    </a:cubicBezTo>
                    <a:cubicBezTo>
                      <a:pt x="466" y="2694"/>
                      <a:pt x="2168" y="2909"/>
                      <a:pt x="3456" y="3349"/>
                    </a:cubicBezTo>
                    <a:cubicBezTo>
                      <a:pt x="4745" y="3784"/>
                      <a:pt x="6729" y="4679"/>
                      <a:pt x="6729" y="4679"/>
                    </a:cubicBezTo>
                    <a:cubicBezTo>
                      <a:pt x="6729" y="4679"/>
                      <a:pt x="8190" y="4176"/>
                      <a:pt x="8300" y="3323"/>
                    </a:cubicBezTo>
                    <a:cubicBezTo>
                      <a:pt x="8431" y="2474"/>
                      <a:pt x="7908" y="1820"/>
                      <a:pt x="7908" y="1820"/>
                    </a:cubicBezTo>
                    <a:lnTo>
                      <a:pt x="5509" y="641"/>
                    </a:lnTo>
                    <a:cubicBezTo>
                      <a:pt x="5509" y="641"/>
                      <a:pt x="2451" y="118"/>
                      <a:pt x="1513" y="8"/>
                    </a:cubicBezTo>
                    <a:cubicBezTo>
                      <a:pt x="1470" y="3"/>
                      <a:pt x="1428" y="0"/>
                      <a:pt x="1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42"/>
              <p:cNvSpPr/>
              <p:nvPr/>
            </p:nvSpPr>
            <p:spPr>
              <a:xfrm>
                <a:off x="3868697" y="2973912"/>
                <a:ext cx="1497516" cy="850275"/>
              </a:xfrm>
              <a:custGeom>
                <a:rect b="b" l="l" r="r" t="t"/>
                <a:pathLst>
                  <a:path extrusionOk="0" h="4782" w="8422">
                    <a:moveTo>
                      <a:pt x="1315" y="125"/>
                    </a:moveTo>
                    <a:cubicBezTo>
                      <a:pt x="1363" y="125"/>
                      <a:pt x="1412" y="129"/>
                      <a:pt x="1461" y="137"/>
                    </a:cubicBezTo>
                    <a:cubicBezTo>
                      <a:pt x="2378" y="242"/>
                      <a:pt x="5436" y="765"/>
                      <a:pt x="5436" y="765"/>
                    </a:cubicBezTo>
                    <a:lnTo>
                      <a:pt x="7814" y="1923"/>
                    </a:lnTo>
                    <a:cubicBezTo>
                      <a:pt x="7835" y="1923"/>
                      <a:pt x="8316" y="2556"/>
                      <a:pt x="8206" y="3384"/>
                    </a:cubicBezTo>
                    <a:cubicBezTo>
                      <a:pt x="8138" y="3776"/>
                      <a:pt x="7767" y="4106"/>
                      <a:pt x="7400" y="4326"/>
                    </a:cubicBezTo>
                    <a:cubicBezTo>
                      <a:pt x="7028" y="4541"/>
                      <a:pt x="6698" y="4651"/>
                      <a:pt x="6677" y="4672"/>
                    </a:cubicBezTo>
                    <a:cubicBezTo>
                      <a:pt x="6656" y="4651"/>
                      <a:pt x="4713" y="3776"/>
                      <a:pt x="3425" y="3342"/>
                    </a:cubicBezTo>
                    <a:cubicBezTo>
                      <a:pt x="2771" y="3122"/>
                      <a:pt x="2032" y="2970"/>
                      <a:pt x="1419" y="2755"/>
                    </a:cubicBezTo>
                    <a:cubicBezTo>
                      <a:pt x="1116" y="2645"/>
                      <a:pt x="854" y="2535"/>
                      <a:pt x="634" y="2383"/>
                    </a:cubicBezTo>
                    <a:cubicBezTo>
                      <a:pt x="435" y="2253"/>
                      <a:pt x="283" y="2074"/>
                      <a:pt x="241" y="1881"/>
                    </a:cubicBezTo>
                    <a:cubicBezTo>
                      <a:pt x="110" y="1467"/>
                      <a:pt x="199" y="1006"/>
                      <a:pt x="435" y="661"/>
                    </a:cubicBezTo>
                    <a:cubicBezTo>
                      <a:pt x="630" y="350"/>
                      <a:pt x="944" y="125"/>
                      <a:pt x="1315" y="125"/>
                    </a:cubicBezTo>
                    <a:close/>
                    <a:moveTo>
                      <a:pt x="1372" y="0"/>
                    </a:moveTo>
                    <a:cubicBezTo>
                      <a:pt x="942" y="0"/>
                      <a:pt x="573" y="250"/>
                      <a:pt x="351" y="592"/>
                    </a:cubicBezTo>
                    <a:cubicBezTo>
                      <a:pt x="89" y="964"/>
                      <a:pt x="0" y="1467"/>
                      <a:pt x="131" y="1902"/>
                    </a:cubicBezTo>
                    <a:cubicBezTo>
                      <a:pt x="199" y="2143"/>
                      <a:pt x="351" y="2315"/>
                      <a:pt x="566" y="2467"/>
                    </a:cubicBezTo>
                    <a:cubicBezTo>
                      <a:pt x="786" y="2624"/>
                      <a:pt x="1069" y="2755"/>
                      <a:pt x="1378" y="2860"/>
                    </a:cubicBezTo>
                    <a:cubicBezTo>
                      <a:pt x="2006" y="3080"/>
                      <a:pt x="2750" y="3232"/>
                      <a:pt x="3383" y="3452"/>
                    </a:cubicBezTo>
                    <a:cubicBezTo>
                      <a:pt x="4672" y="3886"/>
                      <a:pt x="6656" y="4782"/>
                      <a:pt x="6656" y="4782"/>
                    </a:cubicBezTo>
                    <a:lnTo>
                      <a:pt x="6698" y="4782"/>
                    </a:lnTo>
                    <a:cubicBezTo>
                      <a:pt x="6698" y="4782"/>
                      <a:pt x="7070" y="4651"/>
                      <a:pt x="7463" y="4431"/>
                    </a:cubicBezTo>
                    <a:cubicBezTo>
                      <a:pt x="7835" y="4195"/>
                      <a:pt x="8248" y="3866"/>
                      <a:pt x="8316" y="3410"/>
                    </a:cubicBezTo>
                    <a:cubicBezTo>
                      <a:pt x="8421" y="2514"/>
                      <a:pt x="7897" y="1839"/>
                      <a:pt x="7897" y="1839"/>
                    </a:cubicBezTo>
                    <a:lnTo>
                      <a:pt x="5478" y="661"/>
                    </a:lnTo>
                    <a:cubicBezTo>
                      <a:pt x="5478" y="661"/>
                      <a:pt x="2399" y="137"/>
                      <a:pt x="1482" y="6"/>
                    </a:cubicBezTo>
                    <a:cubicBezTo>
                      <a:pt x="1445" y="2"/>
                      <a:pt x="1408" y="0"/>
                      <a:pt x="1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42"/>
              <p:cNvSpPr/>
              <p:nvPr/>
            </p:nvSpPr>
            <p:spPr>
              <a:xfrm>
                <a:off x="4513076" y="3389806"/>
                <a:ext cx="1559749" cy="826805"/>
              </a:xfrm>
              <a:custGeom>
                <a:rect b="b" l="l" r="r" t="t"/>
                <a:pathLst>
                  <a:path extrusionOk="0" h="4650" w="8772">
                    <a:moveTo>
                      <a:pt x="5570" y="0"/>
                    </a:moveTo>
                    <a:cubicBezTo>
                      <a:pt x="5123" y="0"/>
                      <a:pt x="4755" y="86"/>
                      <a:pt x="4755" y="86"/>
                    </a:cubicBezTo>
                    <a:cubicBezTo>
                      <a:pt x="4755" y="86"/>
                      <a:pt x="1351" y="1176"/>
                      <a:pt x="676" y="1547"/>
                    </a:cubicBezTo>
                    <a:cubicBezTo>
                      <a:pt x="0" y="1898"/>
                      <a:pt x="194" y="3972"/>
                      <a:pt x="697" y="4344"/>
                    </a:cubicBezTo>
                    <a:cubicBezTo>
                      <a:pt x="1052" y="4588"/>
                      <a:pt x="1636" y="4650"/>
                      <a:pt x="2132" y="4650"/>
                    </a:cubicBezTo>
                    <a:cubicBezTo>
                      <a:pt x="2338" y="4650"/>
                      <a:pt x="2528" y="4639"/>
                      <a:pt x="2681" y="4627"/>
                    </a:cubicBezTo>
                    <a:cubicBezTo>
                      <a:pt x="3205" y="4580"/>
                      <a:pt x="6892" y="4276"/>
                      <a:pt x="7835" y="3380"/>
                    </a:cubicBezTo>
                    <a:cubicBezTo>
                      <a:pt x="8772" y="2511"/>
                      <a:pt x="8683" y="1726"/>
                      <a:pt x="8594" y="1223"/>
                    </a:cubicBezTo>
                    <a:cubicBezTo>
                      <a:pt x="8489" y="720"/>
                      <a:pt x="6939" y="285"/>
                      <a:pt x="6264" y="86"/>
                    </a:cubicBezTo>
                    <a:cubicBezTo>
                      <a:pt x="6037" y="22"/>
                      <a:pt x="5793" y="0"/>
                      <a:pt x="5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42"/>
              <p:cNvSpPr/>
              <p:nvPr/>
            </p:nvSpPr>
            <p:spPr>
              <a:xfrm>
                <a:off x="4543837" y="3379671"/>
                <a:ext cx="1536456" cy="846542"/>
              </a:xfrm>
              <a:custGeom>
                <a:rect b="b" l="l" r="r" t="t"/>
                <a:pathLst>
                  <a:path extrusionOk="0" h="4761" w="8641">
                    <a:moveTo>
                      <a:pt x="5407" y="111"/>
                    </a:moveTo>
                    <a:cubicBezTo>
                      <a:pt x="5632" y="111"/>
                      <a:pt x="5871" y="129"/>
                      <a:pt x="6091" y="185"/>
                    </a:cubicBezTo>
                    <a:cubicBezTo>
                      <a:pt x="6415" y="295"/>
                      <a:pt x="6960" y="447"/>
                      <a:pt x="7442" y="646"/>
                    </a:cubicBezTo>
                    <a:cubicBezTo>
                      <a:pt x="7683" y="735"/>
                      <a:pt x="7897" y="840"/>
                      <a:pt x="8075" y="950"/>
                    </a:cubicBezTo>
                    <a:cubicBezTo>
                      <a:pt x="8227" y="1081"/>
                      <a:pt x="8337" y="1191"/>
                      <a:pt x="8358" y="1280"/>
                    </a:cubicBezTo>
                    <a:cubicBezTo>
                      <a:pt x="8468" y="1783"/>
                      <a:pt x="8552" y="2521"/>
                      <a:pt x="7614" y="3416"/>
                    </a:cubicBezTo>
                    <a:cubicBezTo>
                      <a:pt x="7400" y="3615"/>
                      <a:pt x="7007" y="3809"/>
                      <a:pt x="6525" y="3961"/>
                    </a:cubicBezTo>
                    <a:cubicBezTo>
                      <a:pt x="6022" y="4113"/>
                      <a:pt x="5478" y="4223"/>
                      <a:pt x="4933" y="4333"/>
                    </a:cubicBezTo>
                    <a:cubicBezTo>
                      <a:pt x="3818" y="4532"/>
                      <a:pt x="2770" y="4616"/>
                      <a:pt x="2508" y="4616"/>
                    </a:cubicBezTo>
                    <a:cubicBezTo>
                      <a:pt x="2347" y="4630"/>
                      <a:pt x="2144" y="4642"/>
                      <a:pt x="1926" y="4642"/>
                    </a:cubicBezTo>
                    <a:cubicBezTo>
                      <a:pt x="1438" y="4642"/>
                      <a:pt x="878" y="4582"/>
                      <a:pt x="545" y="4354"/>
                    </a:cubicBezTo>
                    <a:cubicBezTo>
                      <a:pt x="461" y="4270"/>
                      <a:pt x="351" y="4092"/>
                      <a:pt x="262" y="3851"/>
                    </a:cubicBezTo>
                    <a:cubicBezTo>
                      <a:pt x="199" y="3589"/>
                      <a:pt x="131" y="3306"/>
                      <a:pt x="131" y="3003"/>
                    </a:cubicBezTo>
                    <a:cubicBezTo>
                      <a:pt x="110" y="2699"/>
                      <a:pt x="131" y="2390"/>
                      <a:pt x="199" y="2149"/>
                    </a:cubicBezTo>
                    <a:cubicBezTo>
                      <a:pt x="262" y="1913"/>
                      <a:pt x="372" y="1735"/>
                      <a:pt x="524" y="1652"/>
                    </a:cubicBezTo>
                    <a:cubicBezTo>
                      <a:pt x="854" y="1474"/>
                      <a:pt x="1875" y="1102"/>
                      <a:pt x="2817" y="777"/>
                    </a:cubicBezTo>
                    <a:cubicBezTo>
                      <a:pt x="3755" y="473"/>
                      <a:pt x="4582" y="211"/>
                      <a:pt x="4603" y="185"/>
                    </a:cubicBezTo>
                    <a:cubicBezTo>
                      <a:pt x="4603" y="185"/>
                      <a:pt x="4802" y="143"/>
                      <a:pt x="5085" y="122"/>
                    </a:cubicBezTo>
                    <a:cubicBezTo>
                      <a:pt x="5186" y="115"/>
                      <a:pt x="5295" y="111"/>
                      <a:pt x="5407" y="111"/>
                    </a:cubicBezTo>
                    <a:close/>
                    <a:moveTo>
                      <a:pt x="5392" y="1"/>
                    </a:moveTo>
                    <a:cubicBezTo>
                      <a:pt x="5282" y="1"/>
                      <a:pt x="5177" y="6"/>
                      <a:pt x="5085" y="12"/>
                    </a:cubicBezTo>
                    <a:cubicBezTo>
                      <a:pt x="4823" y="33"/>
                      <a:pt x="4671" y="81"/>
                      <a:pt x="4624" y="81"/>
                    </a:cubicBezTo>
                    <a:lnTo>
                      <a:pt x="4624" y="54"/>
                    </a:lnTo>
                    <a:lnTo>
                      <a:pt x="4582" y="81"/>
                    </a:lnTo>
                    <a:lnTo>
                      <a:pt x="4561" y="81"/>
                    </a:lnTo>
                    <a:cubicBezTo>
                      <a:pt x="4561" y="81"/>
                      <a:pt x="3708" y="363"/>
                      <a:pt x="2791" y="667"/>
                    </a:cubicBezTo>
                    <a:cubicBezTo>
                      <a:pt x="1854" y="997"/>
                      <a:pt x="827" y="1364"/>
                      <a:pt x="482" y="1542"/>
                    </a:cubicBezTo>
                    <a:cubicBezTo>
                      <a:pt x="283" y="1652"/>
                      <a:pt x="173" y="1866"/>
                      <a:pt x="89" y="2128"/>
                    </a:cubicBezTo>
                    <a:cubicBezTo>
                      <a:pt x="21" y="2390"/>
                      <a:pt x="0" y="2699"/>
                      <a:pt x="21" y="3003"/>
                    </a:cubicBezTo>
                    <a:cubicBezTo>
                      <a:pt x="21" y="3306"/>
                      <a:pt x="89" y="3615"/>
                      <a:pt x="152" y="3877"/>
                    </a:cubicBezTo>
                    <a:cubicBezTo>
                      <a:pt x="241" y="4139"/>
                      <a:pt x="351" y="4333"/>
                      <a:pt x="482" y="4443"/>
                    </a:cubicBezTo>
                    <a:cubicBezTo>
                      <a:pt x="872" y="4709"/>
                      <a:pt x="1475" y="4761"/>
                      <a:pt x="1977" y="4761"/>
                    </a:cubicBezTo>
                    <a:cubicBezTo>
                      <a:pt x="2177" y="4761"/>
                      <a:pt x="2360" y="4753"/>
                      <a:pt x="2508" y="4747"/>
                    </a:cubicBezTo>
                    <a:cubicBezTo>
                      <a:pt x="2791" y="4726"/>
                      <a:pt x="3839" y="4637"/>
                      <a:pt x="4933" y="4443"/>
                    </a:cubicBezTo>
                    <a:cubicBezTo>
                      <a:pt x="5499" y="4333"/>
                      <a:pt x="6064" y="4223"/>
                      <a:pt x="6546" y="4071"/>
                    </a:cubicBezTo>
                    <a:cubicBezTo>
                      <a:pt x="7049" y="3898"/>
                      <a:pt x="7442" y="3720"/>
                      <a:pt x="7703" y="3485"/>
                    </a:cubicBezTo>
                    <a:cubicBezTo>
                      <a:pt x="8641" y="2589"/>
                      <a:pt x="8578" y="1756"/>
                      <a:pt x="8468" y="1259"/>
                    </a:cubicBezTo>
                    <a:cubicBezTo>
                      <a:pt x="8447" y="1102"/>
                      <a:pt x="8316" y="997"/>
                      <a:pt x="8138" y="866"/>
                    </a:cubicBezTo>
                    <a:cubicBezTo>
                      <a:pt x="7965" y="756"/>
                      <a:pt x="7724" y="646"/>
                      <a:pt x="7484" y="536"/>
                    </a:cubicBezTo>
                    <a:cubicBezTo>
                      <a:pt x="7007" y="342"/>
                      <a:pt x="6436" y="185"/>
                      <a:pt x="6111" y="81"/>
                    </a:cubicBezTo>
                    <a:cubicBezTo>
                      <a:pt x="5875" y="21"/>
                      <a:pt x="5620" y="1"/>
                      <a:pt x="53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42"/>
              <p:cNvSpPr/>
              <p:nvPr/>
            </p:nvSpPr>
            <p:spPr>
              <a:xfrm>
                <a:off x="5292412" y="1740986"/>
                <a:ext cx="543921" cy="693983"/>
              </a:xfrm>
              <a:custGeom>
                <a:rect b="b" l="l" r="r" t="t"/>
                <a:pathLst>
                  <a:path extrusionOk="0" h="3903" w="3059">
                    <a:moveTo>
                      <a:pt x="2357" y="1"/>
                    </a:moveTo>
                    <a:lnTo>
                      <a:pt x="765" y="347"/>
                    </a:lnTo>
                    <a:cubicBezTo>
                      <a:pt x="765" y="347"/>
                      <a:pt x="875" y="980"/>
                      <a:pt x="786" y="1310"/>
                    </a:cubicBezTo>
                    <a:cubicBezTo>
                      <a:pt x="736" y="1504"/>
                      <a:pt x="552" y="1543"/>
                      <a:pt x="412" y="1543"/>
                    </a:cubicBezTo>
                    <a:cubicBezTo>
                      <a:pt x="317" y="1543"/>
                      <a:pt x="241" y="1525"/>
                      <a:pt x="241" y="1525"/>
                    </a:cubicBezTo>
                    <a:cubicBezTo>
                      <a:pt x="241" y="1525"/>
                      <a:pt x="110" y="2248"/>
                      <a:pt x="48" y="2881"/>
                    </a:cubicBezTo>
                    <a:cubicBezTo>
                      <a:pt x="0" y="3510"/>
                      <a:pt x="69" y="3902"/>
                      <a:pt x="69" y="3902"/>
                    </a:cubicBezTo>
                    <a:cubicBezTo>
                      <a:pt x="69" y="3902"/>
                      <a:pt x="1310" y="2661"/>
                      <a:pt x="1943" y="2248"/>
                    </a:cubicBezTo>
                    <a:cubicBezTo>
                      <a:pt x="2577" y="1834"/>
                      <a:pt x="3059" y="1808"/>
                      <a:pt x="3059" y="1808"/>
                    </a:cubicBezTo>
                    <a:cubicBezTo>
                      <a:pt x="3059" y="1808"/>
                      <a:pt x="2708" y="1635"/>
                      <a:pt x="2619" y="1310"/>
                    </a:cubicBezTo>
                    <a:cubicBezTo>
                      <a:pt x="2535" y="959"/>
                      <a:pt x="2357" y="1"/>
                      <a:pt x="2357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42"/>
              <p:cNvSpPr/>
              <p:nvPr/>
            </p:nvSpPr>
            <p:spPr>
              <a:xfrm>
                <a:off x="5281210" y="1728895"/>
                <a:ext cx="558857" cy="729366"/>
              </a:xfrm>
              <a:custGeom>
                <a:rect b="b" l="l" r="r" t="t"/>
                <a:pathLst>
                  <a:path extrusionOk="0" h="4102" w="3143">
                    <a:moveTo>
                      <a:pt x="2378" y="132"/>
                    </a:moveTo>
                    <a:cubicBezTo>
                      <a:pt x="2399" y="221"/>
                      <a:pt x="2551" y="1048"/>
                      <a:pt x="2640" y="1378"/>
                    </a:cubicBezTo>
                    <a:cubicBezTo>
                      <a:pt x="2703" y="1640"/>
                      <a:pt x="2860" y="1771"/>
                      <a:pt x="2965" y="1855"/>
                    </a:cubicBezTo>
                    <a:cubicBezTo>
                      <a:pt x="2923" y="1855"/>
                      <a:pt x="2902" y="1855"/>
                      <a:pt x="2792" y="1876"/>
                    </a:cubicBezTo>
                    <a:cubicBezTo>
                      <a:pt x="2572" y="1944"/>
                      <a:pt x="2289" y="2054"/>
                      <a:pt x="1985" y="2248"/>
                    </a:cubicBezTo>
                    <a:cubicBezTo>
                      <a:pt x="1655" y="2468"/>
                      <a:pt x="1179" y="2881"/>
                      <a:pt x="786" y="3253"/>
                    </a:cubicBezTo>
                    <a:lnTo>
                      <a:pt x="194" y="3840"/>
                    </a:lnTo>
                    <a:cubicBezTo>
                      <a:pt x="173" y="3777"/>
                      <a:pt x="111" y="3494"/>
                      <a:pt x="173" y="2949"/>
                    </a:cubicBezTo>
                    <a:cubicBezTo>
                      <a:pt x="215" y="2358"/>
                      <a:pt x="346" y="1703"/>
                      <a:pt x="346" y="1661"/>
                    </a:cubicBezTo>
                    <a:cubicBezTo>
                      <a:pt x="378" y="1661"/>
                      <a:pt x="407" y="1670"/>
                      <a:pt x="455" y="1670"/>
                    </a:cubicBezTo>
                    <a:cubicBezTo>
                      <a:pt x="480" y="1670"/>
                      <a:pt x="509" y="1668"/>
                      <a:pt x="545" y="1661"/>
                    </a:cubicBezTo>
                    <a:cubicBezTo>
                      <a:pt x="608" y="1661"/>
                      <a:pt x="697" y="1640"/>
                      <a:pt x="765" y="1593"/>
                    </a:cubicBezTo>
                    <a:cubicBezTo>
                      <a:pt x="828" y="1551"/>
                      <a:pt x="870" y="1483"/>
                      <a:pt x="917" y="1378"/>
                    </a:cubicBezTo>
                    <a:cubicBezTo>
                      <a:pt x="959" y="1200"/>
                      <a:pt x="938" y="959"/>
                      <a:pt x="917" y="766"/>
                    </a:cubicBezTo>
                    <a:cubicBezTo>
                      <a:pt x="917" y="593"/>
                      <a:pt x="896" y="504"/>
                      <a:pt x="896" y="462"/>
                    </a:cubicBezTo>
                    <a:lnTo>
                      <a:pt x="2378" y="132"/>
                    </a:lnTo>
                    <a:close/>
                    <a:moveTo>
                      <a:pt x="2488" y="1"/>
                    </a:moveTo>
                    <a:lnTo>
                      <a:pt x="765" y="373"/>
                    </a:lnTo>
                    <a:lnTo>
                      <a:pt x="765" y="415"/>
                    </a:lnTo>
                    <a:cubicBezTo>
                      <a:pt x="765" y="415"/>
                      <a:pt x="786" y="567"/>
                      <a:pt x="807" y="766"/>
                    </a:cubicBezTo>
                    <a:cubicBezTo>
                      <a:pt x="828" y="959"/>
                      <a:pt x="828" y="1200"/>
                      <a:pt x="807" y="1352"/>
                    </a:cubicBezTo>
                    <a:cubicBezTo>
                      <a:pt x="786" y="1420"/>
                      <a:pt x="739" y="1462"/>
                      <a:pt x="697" y="1509"/>
                    </a:cubicBezTo>
                    <a:cubicBezTo>
                      <a:pt x="655" y="1530"/>
                      <a:pt x="587" y="1551"/>
                      <a:pt x="545" y="1551"/>
                    </a:cubicBezTo>
                    <a:cubicBezTo>
                      <a:pt x="502" y="1558"/>
                      <a:pt x="460" y="1560"/>
                      <a:pt x="425" y="1560"/>
                    </a:cubicBezTo>
                    <a:cubicBezTo>
                      <a:pt x="353" y="1560"/>
                      <a:pt x="304" y="1551"/>
                      <a:pt x="304" y="1551"/>
                    </a:cubicBezTo>
                    <a:lnTo>
                      <a:pt x="262" y="1530"/>
                    </a:lnTo>
                    <a:lnTo>
                      <a:pt x="242" y="1593"/>
                    </a:lnTo>
                    <a:cubicBezTo>
                      <a:pt x="242" y="1593"/>
                      <a:pt x="111" y="2316"/>
                      <a:pt x="63" y="2949"/>
                    </a:cubicBezTo>
                    <a:cubicBezTo>
                      <a:pt x="1" y="3578"/>
                      <a:pt x="84" y="3997"/>
                      <a:pt x="84" y="3997"/>
                    </a:cubicBezTo>
                    <a:lnTo>
                      <a:pt x="84" y="4101"/>
                    </a:lnTo>
                    <a:lnTo>
                      <a:pt x="173" y="4018"/>
                    </a:lnTo>
                    <a:cubicBezTo>
                      <a:pt x="173" y="4018"/>
                      <a:pt x="477" y="3709"/>
                      <a:pt x="870" y="3342"/>
                    </a:cubicBezTo>
                    <a:cubicBezTo>
                      <a:pt x="1263" y="2970"/>
                      <a:pt x="1724" y="2557"/>
                      <a:pt x="2048" y="2358"/>
                    </a:cubicBezTo>
                    <a:cubicBezTo>
                      <a:pt x="2357" y="2138"/>
                      <a:pt x="2619" y="2054"/>
                      <a:pt x="2813" y="1986"/>
                    </a:cubicBezTo>
                    <a:cubicBezTo>
                      <a:pt x="3012" y="1944"/>
                      <a:pt x="3122" y="1944"/>
                      <a:pt x="3122" y="1944"/>
                    </a:cubicBezTo>
                    <a:lnTo>
                      <a:pt x="3143" y="1834"/>
                    </a:lnTo>
                    <a:cubicBezTo>
                      <a:pt x="3143" y="1834"/>
                      <a:pt x="2813" y="1661"/>
                      <a:pt x="2750" y="1352"/>
                    </a:cubicBezTo>
                    <a:cubicBezTo>
                      <a:pt x="2661" y="1027"/>
                      <a:pt x="2488" y="69"/>
                      <a:pt x="2488" y="69"/>
                    </a:cubicBezTo>
                    <a:lnTo>
                      <a:pt x="24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42"/>
              <p:cNvSpPr/>
              <p:nvPr/>
            </p:nvSpPr>
            <p:spPr>
              <a:xfrm>
                <a:off x="5021432" y="2027792"/>
                <a:ext cx="1089620" cy="1734157"/>
              </a:xfrm>
              <a:custGeom>
                <a:rect b="b" l="l" r="r" t="t"/>
                <a:pathLst>
                  <a:path extrusionOk="0" h="9753" w="6128">
                    <a:moveTo>
                      <a:pt x="4426" y="1"/>
                    </a:moveTo>
                    <a:cubicBezTo>
                      <a:pt x="4426" y="1"/>
                      <a:pt x="4211" y="43"/>
                      <a:pt x="3881" y="221"/>
                    </a:cubicBezTo>
                    <a:cubicBezTo>
                      <a:pt x="3556" y="415"/>
                      <a:pt x="2881" y="876"/>
                      <a:pt x="2310" y="1352"/>
                    </a:cubicBezTo>
                    <a:cubicBezTo>
                      <a:pt x="1744" y="1834"/>
                      <a:pt x="1284" y="2750"/>
                      <a:pt x="1200" y="3164"/>
                    </a:cubicBezTo>
                    <a:cubicBezTo>
                      <a:pt x="1111" y="3578"/>
                      <a:pt x="1153" y="4672"/>
                      <a:pt x="828" y="5631"/>
                    </a:cubicBezTo>
                    <a:cubicBezTo>
                      <a:pt x="477" y="6610"/>
                      <a:pt x="1" y="7443"/>
                      <a:pt x="1" y="7443"/>
                    </a:cubicBezTo>
                    <a:cubicBezTo>
                      <a:pt x="1" y="7443"/>
                      <a:pt x="414" y="7746"/>
                      <a:pt x="849" y="7877"/>
                    </a:cubicBezTo>
                    <a:cubicBezTo>
                      <a:pt x="1263" y="7987"/>
                      <a:pt x="2593" y="8338"/>
                      <a:pt x="3860" y="8553"/>
                    </a:cubicBezTo>
                    <a:cubicBezTo>
                      <a:pt x="5127" y="8773"/>
                      <a:pt x="5761" y="9752"/>
                      <a:pt x="5761" y="9752"/>
                    </a:cubicBezTo>
                    <a:cubicBezTo>
                      <a:pt x="5761" y="9752"/>
                      <a:pt x="5892" y="9621"/>
                      <a:pt x="5892" y="9207"/>
                    </a:cubicBezTo>
                    <a:cubicBezTo>
                      <a:pt x="5892" y="8794"/>
                      <a:pt x="5803" y="8029"/>
                      <a:pt x="5499" y="7134"/>
                    </a:cubicBezTo>
                    <a:cubicBezTo>
                      <a:pt x="5190" y="6264"/>
                      <a:pt x="5017" y="5783"/>
                      <a:pt x="5017" y="5327"/>
                    </a:cubicBezTo>
                    <a:cubicBezTo>
                      <a:pt x="4997" y="4887"/>
                      <a:pt x="5279" y="4122"/>
                      <a:pt x="5693" y="3426"/>
                    </a:cubicBezTo>
                    <a:cubicBezTo>
                      <a:pt x="6107" y="2750"/>
                      <a:pt x="6128" y="1483"/>
                      <a:pt x="5934" y="1200"/>
                    </a:cubicBezTo>
                    <a:cubicBezTo>
                      <a:pt x="5714" y="938"/>
                      <a:pt x="5410" y="876"/>
                      <a:pt x="5080" y="567"/>
                    </a:cubicBezTo>
                    <a:cubicBezTo>
                      <a:pt x="4756" y="263"/>
                      <a:pt x="4426" y="1"/>
                      <a:pt x="4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42"/>
              <p:cNvSpPr/>
              <p:nvPr/>
            </p:nvSpPr>
            <p:spPr>
              <a:xfrm>
                <a:off x="5005607" y="2015701"/>
                <a:ext cx="1101711" cy="1762072"/>
              </a:xfrm>
              <a:custGeom>
                <a:rect b="b" l="l" r="r" t="t"/>
                <a:pathLst>
                  <a:path extrusionOk="0" h="9910" w="6196">
                    <a:moveTo>
                      <a:pt x="4494" y="132"/>
                    </a:moveTo>
                    <a:cubicBezTo>
                      <a:pt x="4515" y="158"/>
                      <a:pt x="4824" y="394"/>
                      <a:pt x="5127" y="682"/>
                    </a:cubicBezTo>
                    <a:cubicBezTo>
                      <a:pt x="5300" y="834"/>
                      <a:pt x="5457" y="917"/>
                      <a:pt x="5609" y="1006"/>
                    </a:cubicBezTo>
                    <a:cubicBezTo>
                      <a:pt x="5740" y="1095"/>
                      <a:pt x="5871" y="1179"/>
                      <a:pt x="5981" y="1310"/>
                    </a:cubicBezTo>
                    <a:cubicBezTo>
                      <a:pt x="6002" y="1357"/>
                      <a:pt x="6044" y="1488"/>
                      <a:pt x="6065" y="1640"/>
                    </a:cubicBezTo>
                    <a:cubicBezTo>
                      <a:pt x="6086" y="1813"/>
                      <a:pt x="6086" y="2012"/>
                      <a:pt x="6065" y="2227"/>
                    </a:cubicBezTo>
                    <a:cubicBezTo>
                      <a:pt x="6044" y="2666"/>
                      <a:pt x="5934" y="3143"/>
                      <a:pt x="5740" y="3473"/>
                    </a:cubicBezTo>
                    <a:cubicBezTo>
                      <a:pt x="5326" y="4169"/>
                      <a:pt x="5038" y="4934"/>
                      <a:pt x="5038" y="5395"/>
                    </a:cubicBezTo>
                    <a:cubicBezTo>
                      <a:pt x="5038" y="5851"/>
                      <a:pt x="5237" y="6332"/>
                      <a:pt x="5520" y="7228"/>
                    </a:cubicBezTo>
                    <a:cubicBezTo>
                      <a:pt x="5824" y="8118"/>
                      <a:pt x="5913" y="8862"/>
                      <a:pt x="5913" y="9275"/>
                    </a:cubicBezTo>
                    <a:cubicBezTo>
                      <a:pt x="5913" y="9474"/>
                      <a:pt x="5892" y="9605"/>
                      <a:pt x="5850" y="9689"/>
                    </a:cubicBezTo>
                    <a:cubicBezTo>
                      <a:pt x="5850" y="9736"/>
                      <a:pt x="5824" y="9715"/>
                      <a:pt x="5824" y="9736"/>
                    </a:cubicBezTo>
                    <a:cubicBezTo>
                      <a:pt x="5761" y="9626"/>
                      <a:pt x="5169" y="8773"/>
                      <a:pt x="3949" y="8558"/>
                    </a:cubicBezTo>
                    <a:cubicBezTo>
                      <a:pt x="2708" y="8338"/>
                      <a:pt x="1373" y="8013"/>
                      <a:pt x="938" y="7882"/>
                    </a:cubicBezTo>
                    <a:cubicBezTo>
                      <a:pt x="545" y="7772"/>
                      <a:pt x="194" y="7511"/>
                      <a:pt x="152" y="7490"/>
                    </a:cubicBezTo>
                    <a:cubicBezTo>
                      <a:pt x="173" y="7443"/>
                      <a:pt x="634" y="6657"/>
                      <a:pt x="959" y="5720"/>
                    </a:cubicBezTo>
                    <a:cubicBezTo>
                      <a:pt x="1137" y="5238"/>
                      <a:pt x="1200" y="4714"/>
                      <a:pt x="1242" y="4258"/>
                    </a:cubicBezTo>
                    <a:cubicBezTo>
                      <a:pt x="1289" y="3824"/>
                      <a:pt x="1310" y="3431"/>
                      <a:pt x="1331" y="3232"/>
                    </a:cubicBezTo>
                    <a:cubicBezTo>
                      <a:pt x="1373" y="3038"/>
                      <a:pt x="1503" y="2708"/>
                      <a:pt x="1703" y="2384"/>
                    </a:cubicBezTo>
                    <a:cubicBezTo>
                      <a:pt x="1896" y="2033"/>
                      <a:pt x="2158" y="1703"/>
                      <a:pt x="2420" y="1467"/>
                    </a:cubicBezTo>
                    <a:cubicBezTo>
                      <a:pt x="2991" y="985"/>
                      <a:pt x="3687" y="525"/>
                      <a:pt x="4017" y="352"/>
                    </a:cubicBezTo>
                    <a:cubicBezTo>
                      <a:pt x="4321" y="158"/>
                      <a:pt x="4473" y="132"/>
                      <a:pt x="4494" y="132"/>
                    </a:cubicBezTo>
                    <a:close/>
                    <a:moveTo>
                      <a:pt x="4515" y="1"/>
                    </a:moveTo>
                    <a:lnTo>
                      <a:pt x="4494" y="27"/>
                    </a:lnTo>
                    <a:cubicBezTo>
                      <a:pt x="4494" y="27"/>
                      <a:pt x="4279" y="48"/>
                      <a:pt x="3949" y="242"/>
                    </a:cubicBezTo>
                    <a:cubicBezTo>
                      <a:pt x="3624" y="441"/>
                      <a:pt x="2923" y="896"/>
                      <a:pt x="2357" y="1378"/>
                    </a:cubicBezTo>
                    <a:cubicBezTo>
                      <a:pt x="2074" y="1619"/>
                      <a:pt x="1812" y="1965"/>
                      <a:pt x="1613" y="2316"/>
                    </a:cubicBezTo>
                    <a:cubicBezTo>
                      <a:pt x="1420" y="2666"/>
                      <a:pt x="1268" y="2991"/>
                      <a:pt x="1221" y="3211"/>
                    </a:cubicBezTo>
                    <a:cubicBezTo>
                      <a:pt x="1179" y="3431"/>
                      <a:pt x="1179" y="3798"/>
                      <a:pt x="1137" y="4258"/>
                    </a:cubicBezTo>
                    <a:cubicBezTo>
                      <a:pt x="1090" y="4693"/>
                      <a:pt x="1027" y="5217"/>
                      <a:pt x="849" y="5678"/>
                    </a:cubicBezTo>
                    <a:cubicBezTo>
                      <a:pt x="503" y="6636"/>
                      <a:pt x="21" y="7490"/>
                      <a:pt x="21" y="7490"/>
                    </a:cubicBezTo>
                    <a:lnTo>
                      <a:pt x="1" y="7532"/>
                    </a:lnTo>
                    <a:lnTo>
                      <a:pt x="42" y="7573"/>
                    </a:lnTo>
                    <a:cubicBezTo>
                      <a:pt x="42" y="7573"/>
                      <a:pt x="456" y="7882"/>
                      <a:pt x="917" y="7987"/>
                    </a:cubicBezTo>
                    <a:cubicBezTo>
                      <a:pt x="1352" y="8118"/>
                      <a:pt x="2682" y="8448"/>
                      <a:pt x="3928" y="8668"/>
                    </a:cubicBezTo>
                    <a:cubicBezTo>
                      <a:pt x="5169" y="8883"/>
                      <a:pt x="5782" y="9867"/>
                      <a:pt x="5782" y="9867"/>
                    </a:cubicBezTo>
                    <a:lnTo>
                      <a:pt x="5824" y="9909"/>
                    </a:lnTo>
                    <a:lnTo>
                      <a:pt x="5871" y="9867"/>
                    </a:lnTo>
                    <a:cubicBezTo>
                      <a:pt x="5871" y="9867"/>
                      <a:pt x="5913" y="9820"/>
                      <a:pt x="5955" y="9736"/>
                    </a:cubicBezTo>
                    <a:cubicBezTo>
                      <a:pt x="6002" y="9626"/>
                      <a:pt x="6023" y="9495"/>
                      <a:pt x="6023" y="9275"/>
                    </a:cubicBezTo>
                    <a:cubicBezTo>
                      <a:pt x="6023" y="8841"/>
                      <a:pt x="5934" y="8076"/>
                      <a:pt x="5630" y="7202"/>
                    </a:cubicBezTo>
                    <a:cubicBezTo>
                      <a:pt x="5347" y="6311"/>
                      <a:pt x="5169" y="5830"/>
                      <a:pt x="5148" y="5395"/>
                    </a:cubicBezTo>
                    <a:cubicBezTo>
                      <a:pt x="5148" y="4976"/>
                      <a:pt x="5410" y="4217"/>
                      <a:pt x="5824" y="3536"/>
                    </a:cubicBezTo>
                    <a:cubicBezTo>
                      <a:pt x="6044" y="3169"/>
                      <a:pt x="6154" y="2687"/>
                      <a:pt x="6175" y="2227"/>
                    </a:cubicBezTo>
                    <a:cubicBezTo>
                      <a:pt x="6196" y="2012"/>
                      <a:pt x="6196" y="1813"/>
                      <a:pt x="6175" y="1640"/>
                    </a:cubicBezTo>
                    <a:cubicBezTo>
                      <a:pt x="6154" y="1467"/>
                      <a:pt x="6133" y="1336"/>
                      <a:pt x="6065" y="1247"/>
                    </a:cubicBezTo>
                    <a:cubicBezTo>
                      <a:pt x="5955" y="1095"/>
                      <a:pt x="5803" y="1006"/>
                      <a:pt x="5672" y="917"/>
                    </a:cubicBezTo>
                    <a:cubicBezTo>
                      <a:pt x="5520" y="834"/>
                      <a:pt x="5368" y="745"/>
                      <a:pt x="5196" y="593"/>
                    </a:cubicBezTo>
                    <a:cubicBezTo>
                      <a:pt x="4887" y="289"/>
                      <a:pt x="4541" y="27"/>
                      <a:pt x="4541" y="27"/>
                    </a:cubicBezTo>
                    <a:lnTo>
                      <a:pt x="451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42"/>
              <p:cNvSpPr/>
              <p:nvPr/>
            </p:nvSpPr>
            <p:spPr>
              <a:xfrm>
                <a:off x="4790636" y="1957913"/>
                <a:ext cx="575571" cy="1400767"/>
              </a:xfrm>
              <a:custGeom>
                <a:rect b="b" l="l" r="r" t="t"/>
                <a:pathLst>
                  <a:path extrusionOk="0" h="7878" w="3237">
                    <a:moveTo>
                      <a:pt x="2662" y="1"/>
                    </a:moveTo>
                    <a:cubicBezTo>
                      <a:pt x="2577" y="1"/>
                      <a:pt x="2523" y="53"/>
                      <a:pt x="2451" y="153"/>
                    </a:cubicBezTo>
                    <a:cubicBezTo>
                      <a:pt x="2346" y="284"/>
                      <a:pt x="1581" y="1352"/>
                      <a:pt x="1403" y="2007"/>
                    </a:cubicBezTo>
                    <a:cubicBezTo>
                      <a:pt x="1230" y="2682"/>
                      <a:pt x="1534" y="2971"/>
                      <a:pt x="1560" y="3468"/>
                    </a:cubicBezTo>
                    <a:cubicBezTo>
                      <a:pt x="1581" y="3950"/>
                      <a:pt x="1340" y="5107"/>
                      <a:pt x="1079" y="5521"/>
                    </a:cubicBezTo>
                    <a:cubicBezTo>
                      <a:pt x="817" y="5935"/>
                      <a:pt x="94" y="6395"/>
                      <a:pt x="52" y="6395"/>
                    </a:cubicBezTo>
                    <a:cubicBezTo>
                      <a:pt x="51" y="6395"/>
                      <a:pt x="51" y="6395"/>
                      <a:pt x="50" y="6395"/>
                    </a:cubicBezTo>
                    <a:cubicBezTo>
                      <a:pt x="1" y="6395"/>
                      <a:pt x="490" y="7268"/>
                      <a:pt x="775" y="7574"/>
                    </a:cubicBezTo>
                    <a:cubicBezTo>
                      <a:pt x="1058" y="7857"/>
                      <a:pt x="1340" y="7878"/>
                      <a:pt x="1340" y="7878"/>
                    </a:cubicBezTo>
                    <a:cubicBezTo>
                      <a:pt x="1340" y="7878"/>
                      <a:pt x="1864" y="6851"/>
                      <a:pt x="2147" y="6265"/>
                    </a:cubicBezTo>
                    <a:cubicBezTo>
                      <a:pt x="2430" y="5652"/>
                      <a:pt x="2498" y="5170"/>
                      <a:pt x="2519" y="4280"/>
                    </a:cubicBezTo>
                    <a:cubicBezTo>
                      <a:pt x="2561" y="3363"/>
                      <a:pt x="3001" y="2772"/>
                      <a:pt x="2974" y="2489"/>
                    </a:cubicBezTo>
                    <a:cubicBezTo>
                      <a:pt x="2953" y="2206"/>
                      <a:pt x="3105" y="745"/>
                      <a:pt x="3236" y="221"/>
                    </a:cubicBezTo>
                    <a:cubicBezTo>
                      <a:pt x="3236" y="221"/>
                      <a:pt x="3021" y="111"/>
                      <a:pt x="2822" y="43"/>
                    </a:cubicBezTo>
                    <a:cubicBezTo>
                      <a:pt x="2756" y="15"/>
                      <a:pt x="2705" y="1"/>
                      <a:pt x="2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42"/>
              <p:cNvSpPr/>
              <p:nvPr/>
            </p:nvSpPr>
            <p:spPr>
              <a:xfrm>
                <a:off x="4788680" y="1947422"/>
                <a:ext cx="589618" cy="1423349"/>
              </a:xfrm>
              <a:custGeom>
                <a:rect b="b" l="l" r="r" t="t"/>
                <a:pathLst>
                  <a:path extrusionOk="0" h="8005" w="3316">
                    <a:moveTo>
                      <a:pt x="2693" y="110"/>
                    </a:moveTo>
                    <a:cubicBezTo>
                      <a:pt x="2723" y="110"/>
                      <a:pt x="2759" y="121"/>
                      <a:pt x="2813" y="149"/>
                    </a:cubicBezTo>
                    <a:cubicBezTo>
                      <a:pt x="2985" y="212"/>
                      <a:pt x="3163" y="301"/>
                      <a:pt x="3184" y="322"/>
                    </a:cubicBezTo>
                    <a:cubicBezTo>
                      <a:pt x="3116" y="584"/>
                      <a:pt x="3053" y="1040"/>
                      <a:pt x="3012" y="1500"/>
                    </a:cubicBezTo>
                    <a:cubicBezTo>
                      <a:pt x="2964" y="1956"/>
                      <a:pt x="2923" y="2396"/>
                      <a:pt x="2943" y="2548"/>
                    </a:cubicBezTo>
                    <a:cubicBezTo>
                      <a:pt x="2943" y="2658"/>
                      <a:pt x="2854" y="2899"/>
                      <a:pt x="2723" y="3181"/>
                    </a:cubicBezTo>
                    <a:cubicBezTo>
                      <a:pt x="2619" y="3485"/>
                      <a:pt x="2488" y="3857"/>
                      <a:pt x="2488" y="4339"/>
                    </a:cubicBezTo>
                    <a:cubicBezTo>
                      <a:pt x="2441" y="5229"/>
                      <a:pt x="2399" y="5690"/>
                      <a:pt x="2116" y="6276"/>
                    </a:cubicBezTo>
                    <a:cubicBezTo>
                      <a:pt x="1833" y="6868"/>
                      <a:pt x="1351" y="7827"/>
                      <a:pt x="1310" y="7874"/>
                    </a:cubicBezTo>
                    <a:cubicBezTo>
                      <a:pt x="1310" y="7874"/>
                      <a:pt x="1262" y="7874"/>
                      <a:pt x="1200" y="7847"/>
                    </a:cubicBezTo>
                    <a:cubicBezTo>
                      <a:pt x="1090" y="7806"/>
                      <a:pt x="959" y="7743"/>
                      <a:pt x="828" y="7586"/>
                    </a:cubicBezTo>
                    <a:cubicBezTo>
                      <a:pt x="697" y="7455"/>
                      <a:pt x="498" y="7151"/>
                      <a:pt x="346" y="6889"/>
                    </a:cubicBezTo>
                    <a:cubicBezTo>
                      <a:pt x="262" y="6758"/>
                      <a:pt x="194" y="6648"/>
                      <a:pt x="152" y="6564"/>
                    </a:cubicBezTo>
                    <a:cubicBezTo>
                      <a:pt x="131" y="6517"/>
                      <a:pt x="131" y="6496"/>
                      <a:pt x="131" y="6475"/>
                    </a:cubicBezTo>
                    <a:cubicBezTo>
                      <a:pt x="152" y="6475"/>
                      <a:pt x="194" y="6454"/>
                      <a:pt x="236" y="6434"/>
                    </a:cubicBezTo>
                    <a:cubicBezTo>
                      <a:pt x="304" y="6365"/>
                      <a:pt x="414" y="6303"/>
                      <a:pt x="524" y="6214"/>
                    </a:cubicBezTo>
                    <a:cubicBezTo>
                      <a:pt x="739" y="6041"/>
                      <a:pt x="1001" y="5821"/>
                      <a:pt x="1131" y="5601"/>
                    </a:cubicBezTo>
                    <a:cubicBezTo>
                      <a:pt x="1262" y="5386"/>
                      <a:pt x="1393" y="4993"/>
                      <a:pt x="1482" y="4601"/>
                    </a:cubicBezTo>
                    <a:cubicBezTo>
                      <a:pt x="1571" y="4182"/>
                      <a:pt x="1634" y="3768"/>
                      <a:pt x="1613" y="3527"/>
                    </a:cubicBezTo>
                    <a:cubicBezTo>
                      <a:pt x="1613" y="3265"/>
                      <a:pt x="1524" y="3071"/>
                      <a:pt x="1482" y="2851"/>
                    </a:cubicBezTo>
                    <a:cubicBezTo>
                      <a:pt x="1414" y="2637"/>
                      <a:pt x="1393" y="2417"/>
                      <a:pt x="1482" y="2087"/>
                    </a:cubicBezTo>
                    <a:cubicBezTo>
                      <a:pt x="1545" y="1783"/>
                      <a:pt x="1786" y="1348"/>
                      <a:pt x="2027" y="977"/>
                    </a:cubicBezTo>
                    <a:cubicBezTo>
                      <a:pt x="2247" y="605"/>
                      <a:pt x="2462" y="301"/>
                      <a:pt x="2509" y="233"/>
                    </a:cubicBezTo>
                    <a:cubicBezTo>
                      <a:pt x="2572" y="170"/>
                      <a:pt x="2593" y="123"/>
                      <a:pt x="2640" y="123"/>
                    </a:cubicBezTo>
                    <a:cubicBezTo>
                      <a:pt x="2656" y="115"/>
                      <a:pt x="2673" y="110"/>
                      <a:pt x="2693" y="110"/>
                    </a:cubicBezTo>
                    <a:close/>
                    <a:moveTo>
                      <a:pt x="2700" y="1"/>
                    </a:moveTo>
                    <a:cubicBezTo>
                      <a:pt x="2665" y="1"/>
                      <a:pt x="2631" y="7"/>
                      <a:pt x="2593" y="18"/>
                    </a:cubicBezTo>
                    <a:cubicBezTo>
                      <a:pt x="2530" y="39"/>
                      <a:pt x="2488" y="102"/>
                      <a:pt x="2420" y="170"/>
                    </a:cubicBezTo>
                    <a:cubicBezTo>
                      <a:pt x="2378" y="233"/>
                      <a:pt x="2158" y="542"/>
                      <a:pt x="1917" y="909"/>
                    </a:cubicBezTo>
                    <a:cubicBezTo>
                      <a:pt x="1702" y="1280"/>
                      <a:pt x="1461" y="1720"/>
                      <a:pt x="1372" y="2066"/>
                    </a:cubicBezTo>
                    <a:cubicBezTo>
                      <a:pt x="1262" y="2396"/>
                      <a:pt x="1310" y="2658"/>
                      <a:pt x="1372" y="2872"/>
                    </a:cubicBezTo>
                    <a:cubicBezTo>
                      <a:pt x="1414" y="3092"/>
                      <a:pt x="1503" y="3291"/>
                      <a:pt x="1503" y="3527"/>
                    </a:cubicBezTo>
                    <a:cubicBezTo>
                      <a:pt x="1524" y="3747"/>
                      <a:pt x="1461" y="4161"/>
                      <a:pt x="1372" y="4574"/>
                    </a:cubicBezTo>
                    <a:cubicBezTo>
                      <a:pt x="1283" y="4967"/>
                      <a:pt x="1152" y="5360"/>
                      <a:pt x="1048" y="5559"/>
                    </a:cubicBezTo>
                    <a:cubicBezTo>
                      <a:pt x="917" y="5732"/>
                      <a:pt x="676" y="5952"/>
                      <a:pt x="456" y="6125"/>
                    </a:cubicBezTo>
                    <a:cubicBezTo>
                      <a:pt x="346" y="6214"/>
                      <a:pt x="236" y="6276"/>
                      <a:pt x="173" y="6324"/>
                    </a:cubicBezTo>
                    <a:cubicBezTo>
                      <a:pt x="131" y="6344"/>
                      <a:pt x="105" y="6365"/>
                      <a:pt x="84" y="6386"/>
                    </a:cubicBezTo>
                    <a:lnTo>
                      <a:pt x="42" y="6386"/>
                    </a:lnTo>
                    <a:lnTo>
                      <a:pt x="21" y="6407"/>
                    </a:lnTo>
                    <a:lnTo>
                      <a:pt x="0" y="6407"/>
                    </a:lnTo>
                    <a:lnTo>
                      <a:pt x="0" y="6434"/>
                    </a:lnTo>
                    <a:lnTo>
                      <a:pt x="0" y="6454"/>
                    </a:lnTo>
                    <a:lnTo>
                      <a:pt x="0" y="6496"/>
                    </a:lnTo>
                    <a:cubicBezTo>
                      <a:pt x="21" y="6517"/>
                      <a:pt x="42" y="6564"/>
                      <a:pt x="63" y="6606"/>
                    </a:cubicBezTo>
                    <a:cubicBezTo>
                      <a:pt x="105" y="6695"/>
                      <a:pt x="173" y="6826"/>
                      <a:pt x="236" y="6957"/>
                    </a:cubicBezTo>
                    <a:cubicBezTo>
                      <a:pt x="393" y="7219"/>
                      <a:pt x="587" y="7502"/>
                      <a:pt x="739" y="7675"/>
                    </a:cubicBezTo>
                    <a:cubicBezTo>
                      <a:pt x="891" y="7827"/>
                      <a:pt x="1048" y="7916"/>
                      <a:pt x="1152" y="7957"/>
                    </a:cubicBezTo>
                    <a:cubicBezTo>
                      <a:pt x="1262" y="8005"/>
                      <a:pt x="1351" y="8005"/>
                      <a:pt x="1351" y="8005"/>
                    </a:cubicBezTo>
                    <a:lnTo>
                      <a:pt x="1372" y="8005"/>
                    </a:lnTo>
                    <a:lnTo>
                      <a:pt x="1393" y="7978"/>
                    </a:lnTo>
                    <a:cubicBezTo>
                      <a:pt x="1393" y="7978"/>
                      <a:pt x="1938" y="6931"/>
                      <a:pt x="2226" y="6344"/>
                    </a:cubicBezTo>
                    <a:cubicBezTo>
                      <a:pt x="2509" y="5732"/>
                      <a:pt x="2551" y="5229"/>
                      <a:pt x="2593" y="4339"/>
                    </a:cubicBezTo>
                    <a:cubicBezTo>
                      <a:pt x="2619" y="3878"/>
                      <a:pt x="2723" y="3527"/>
                      <a:pt x="2833" y="3223"/>
                    </a:cubicBezTo>
                    <a:cubicBezTo>
                      <a:pt x="2943" y="2941"/>
                      <a:pt x="3053" y="2721"/>
                      <a:pt x="3053" y="2548"/>
                    </a:cubicBezTo>
                    <a:cubicBezTo>
                      <a:pt x="3032" y="2417"/>
                      <a:pt x="3074" y="1956"/>
                      <a:pt x="3116" y="1500"/>
                    </a:cubicBezTo>
                    <a:cubicBezTo>
                      <a:pt x="3163" y="1040"/>
                      <a:pt x="3247" y="542"/>
                      <a:pt x="3315" y="301"/>
                    </a:cubicBezTo>
                    <a:lnTo>
                      <a:pt x="3315" y="254"/>
                    </a:lnTo>
                    <a:lnTo>
                      <a:pt x="3273" y="233"/>
                    </a:lnTo>
                    <a:cubicBezTo>
                      <a:pt x="3273" y="233"/>
                      <a:pt x="3053" y="123"/>
                      <a:pt x="2854" y="39"/>
                    </a:cubicBezTo>
                    <a:cubicBezTo>
                      <a:pt x="2794" y="12"/>
                      <a:pt x="2746" y="1"/>
                      <a:pt x="27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42"/>
              <p:cNvSpPr/>
              <p:nvPr/>
            </p:nvSpPr>
            <p:spPr>
              <a:xfrm>
                <a:off x="4919903" y="2842333"/>
                <a:ext cx="1094421" cy="480258"/>
              </a:xfrm>
              <a:custGeom>
                <a:rect b="b" l="l" r="r" t="t"/>
                <a:pathLst>
                  <a:path extrusionOk="0" h="2701" w="6155">
                    <a:moveTo>
                      <a:pt x="477" y="1"/>
                    </a:moveTo>
                    <a:cubicBezTo>
                      <a:pt x="450" y="1"/>
                      <a:pt x="417" y="23"/>
                      <a:pt x="393" y="112"/>
                    </a:cubicBezTo>
                    <a:cubicBezTo>
                      <a:pt x="352" y="306"/>
                      <a:pt x="393" y="285"/>
                      <a:pt x="242" y="484"/>
                    </a:cubicBezTo>
                    <a:cubicBezTo>
                      <a:pt x="111" y="699"/>
                      <a:pt x="1" y="699"/>
                      <a:pt x="22" y="830"/>
                    </a:cubicBezTo>
                    <a:cubicBezTo>
                      <a:pt x="48" y="940"/>
                      <a:pt x="153" y="1353"/>
                      <a:pt x="2033" y="2207"/>
                    </a:cubicBezTo>
                    <a:cubicBezTo>
                      <a:pt x="2881" y="2595"/>
                      <a:pt x="3793" y="2701"/>
                      <a:pt x="4533" y="2701"/>
                    </a:cubicBezTo>
                    <a:cubicBezTo>
                      <a:pt x="5409" y="2701"/>
                      <a:pt x="6044" y="2553"/>
                      <a:pt x="6044" y="2553"/>
                    </a:cubicBezTo>
                    <a:cubicBezTo>
                      <a:pt x="6044" y="2553"/>
                      <a:pt x="6154" y="2553"/>
                      <a:pt x="6112" y="2422"/>
                    </a:cubicBezTo>
                    <a:cubicBezTo>
                      <a:pt x="6091" y="2317"/>
                      <a:pt x="5981" y="1856"/>
                      <a:pt x="5892" y="1636"/>
                    </a:cubicBezTo>
                    <a:cubicBezTo>
                      <a:pt x="5828" y="1487"/>
                      <a:pt x="5785" y="1428"/>
                      <a:pt x="5709" y="1428"/>
                    </a:cubicBezTo>
                    <a:cubicBezTo>
                      <a:pt x="5686" y="1428"/>
                      <a:pt x="5660" y="1433"/>
                      <a:pt x="5630" y="1442"/>
                    </a:cubicBezTo>
                    <a:cubicBezTo>
                      <a:pt x="5575" y="1451"/>
                      <a:pt x="5337" y="1472"/>
                      <a:pt x="4990" y="1472"/>
                    </a:cubicBezTo>
                    <a:cubicBezTo>
                      <a:pt x="4515" y="1472"/>
                      <a:pt x="3836" y="1433"/>
                      <a:pt x="3143" y="1270"/>
                    </a:cubicBezTo>
                    <a:cubicBezTo>
                      <a:pt x="1944" y="961"/>
                      <a:pt x="896" y="353"/>
                      <a:pt x="524" y="23"/>
                    </a:cubicBezTo>
                    <a:cubicBezTo>
                      <a:pt x="524" y="23"/>
                      <a:pt x="503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42"/>
              <p:cNvSpPr/>
              <p:nvPr/>
            </p:nvSpPr>
            <p:spPr>
              <a:xfrm>
                <a:off x="4912435" y="2830598"/>
                <a:ext cx="1110246" cy="503373"/>
              </a:xfrm>
              <a:custGeom>
                <a:rect b="b" l="l" r="r" t="t"/>
                <a:pathLst>
                  <a:path extrusionOk="0" h="2831" w="6244">
                    <a:moveTo>
                      <a:pt x="525" y="131"/>
                    </a:moveTo>
                    <a:cubicBezTo>
                      <a:pt x="917" y="461"/>
                      <a:pt x="1965" y="1095"/>
                      <a:pt x="3164" y="1377"/>
                    </a:cubicBezTo>
                    <a:cubicBezTo>
                      <a:pt x="3777" y="1529"/>
                      <a:pt x="4363" y="1571"/>
                      <a:pt x="4824" y="1597"/>
                    </a:cubicBezTo>
                    <a:cubicBezTo>
                      <a:pt x="5065" y="1597"/>
                      <a:pt x="5259" y="1597"/>
                      <a:pt x="5411" y="1571"/>
                    </a:cubicBezTo>
                    <a:cubicBezTo>
                      <a:pt x="5541" y="1571"/>
                      <a:pt x="5651" y="1571"/>
                      <a:pt x="5693" y="1550"/>
                    </a:cubicBezTo>
                    <a:cubicBezTo>
                      <a:pt x="5709" y="1543"/>
                      <a:pt x="5722" y="1541"/>
                      <a:pt x="5733" y="1541"/>
                    </a:cubicBezTo>
                    <a:cubicBezTo>
                      <a:pt x="5754" y="1541"/>
                      <a:pt x="5768" y="1550"/>
                      <a:pt x="5782" y="1550"/>
                    </a:cubicBezTo>
                    <a:cubicBezTo>
                      <a:pt x="5803" y="1571"/>
                      <a:pt x="5824" y="1639"/>
                      <a:pt x="5871" y="1728"/>
                    </a:cubicBezTo>
                    <a:cubicBezTo>
                      <a:pt x="5955" y="1943"/>
                      <a:pt x="6065" y="2383"/>
                      <a:pt x="6112" y="2514"/>
                    </a:cubicBezTo>
                    <a:cubicBezTo>
                      <a:pt x="6133" y="2556"/>
                      <a:pt x="6112" y="2556"/>
                      <a:pt x="6112" y="2556"/>
                    </a:cubicBezTo>
                    <a:lnTo>
                      <a:pt x="6086" y="2556"/>
                    </a:lnTo>
                    <a:cubicBezTo>
                      <a:pt x="6086" y="2556"/>
                      <a:pt x="5441" y="2706"/>
                      <a:pt x="4556" y="2706"/>
                    </a:cubicBezTo>
                    <a:cubicBezTo>
                      <a:pt x="3823" y="2706"/>
                      <a:pt x="2926" y="2603"/>
                      <a:pt x="2096" y="2226"/>
                    </a:cubicBezTo>
                    <a:cubicBezTo>
                      <a:pt x="1158" y="1791"/>
                      <a:pt x="676" y="1487"/>
                      <a:pt x="415" y="1268"/>
                    </a:cubicBezTo>
                    <a:cubicBezTo>
                      <a:pt x="153" y="1048"/>
                      <a:pt x="132" y="943"/>
                      <a:pt x="132" y="875"/>
                    </a:cubicBezTo>
                    <a:cubicBezTo>
                      <a:pt x="111" y="833"/>
                      <a:pt x="132" y="833"/>
                      <a:pt x="153" y="786"/>
                    </a:cubicBezTo>
                    <a:cubicBezTo>
                      <a:pt x="195" y="765"/>
                      <a:pt x="263" y="702"/>
                      <a:pt x="326" y="592"/>
                    </a:cubicBezTo>
                    <a:cubicBezTo>
                      <a:pt x="483" y="372"/>
                      <a:pt x="435" y="372"/>
                      <a:pt x="483" y="199"/>
                    </a:cubicBezTo>
                    <a:cubicBezTo>
                      <a:pt x="504" y="157"/>
                      <a:pt x="525" y="131"/>
                      <a:pt x="525" y="131"/>
                    </a:cubicBezTo>
                    <a:close/>
                    <a:moveTo>
                      <a:pt x="525" y="0"/>
                    </a:moveTo>
                    <a:cubicBezTo>
                      <a:pt x="483" y="26"/>
                      <a:pt x="456" y="26"/>
                      <a:pt x="435" y="68"/>
                    </a:cubicBezTo>
                    <a:cubicBezTo>
                      <a:pt x="415" y="89"/>
                      <a:pt x="394" y="110"/>
                      <a:pt x="373" y="178"/>
                    </a:cubicBezTo>
                    <a:cubicBezTo>
                      <a:pt x="326" y="351"/>
                      <a:pt x="373" y="309"/>
                      <a:pt x="242" y="524"/>
                    </a:cubicBezTo>
                    <a:cubicBezTo>
                      <a:pt x="174" y="634"/>
                      <a:pt x="111" y="681"/>
                      <a:pt x="64" y="723"/>
                    </a:cubicBezTo>
                    <a:cubicBezTo>
                      <a:pt x="22" y="765"/>
                      <a:pt x="1" y="833"/>
                      <a:pt x="1" y="896"/>
                    </a:cubicBezTo>
                    <a:cubicBezTo>
                      <a:pt x="22" y="964"/>
                      <a:pt x="64" y="1116"/>
                      <a:pt x="326" y="1357"/>
                    </a:cubicBezTo>
                    <a:cubicBezTo>
                      <a:pt x="614" y="1571"/>
                      <a:pt x="1111" y="1901"/>
                      <a:pt x="2027" y="2315"/>
                    </a:cubicBezTo>
                    <a:cubicBezTo>
                      <a:pt x="2902" y="2722"/>
                      <a:pt x="3837" y="2831"/>
                      <a:pt x="4588" y="2831"/>
                    </a:cubicBezTo>
                    <a:cubicBezTo>
                      <a:pt x="5453" y="2831"/>
                      <a:pt x="6075" y="2687"/>
                      <a:pt x="6086" y="2687"/>
                    </a:cubicBezTo>
                    <a:cubicBezTo>
                      <a:pt x="6086" y="2687"/>
                      <a:pt x="6133" y="2687"/>
                      <a:pt x="6175" y="2645"/>
                    </a:cubicBezTo>
                    <a:cubicBezTo>
                      <a:pt x="6217" y="2619"/>
                      <a:pt x="6243" y="2556"/>
                      <a:pt x="6217" y="2488"/>
                    </a:cubicBezTo>
                    <a:cubicBezTo>
                      <a:pt x="6175" y="2357"/>
                      <a:pt x="6065" y="1922"/>
                      <a:pt x="5981" y="1681"/>
                    </a:cubicBezTo>
                    <a:cubicBezTo>
                      <a:pt x="5934" y="1571"/>
                      <a:pt x="5913" y="1508"/>
                      <a:pt x="5850" y="1467"/>
                    </a:cubicBezTo>
                    <a:cubicBezTo>
                      <a:pt x="5822" y="1438"/>
                      <a:pt x="5788" y="1427"/>
                      <a:pt x="5746" y="1427"/>
                    </a:cubicBezTo>
                    <a:cubicBezTo>
                      <a:pt x="5718" y="1427"/>
                      <a:pt x="5687" y="1432"/>
                      <a:pt x="5651" y="1440"/>
                    </a:cubicBezTo>
                    <a:cubicBezTo>
                      <a:pt x="5651" y="1440"/>
                      <a:pt x="5541" y="1467"/>
                      <a:pt x="5390" y="1467"/>
                    </a:cubicBezTo>
                    <a:cubicBezTo>
                      <a:pt x="5302" y="1467"/>
                      <a:pt x="5187" y="1476"/>
                      <a:pt x="5049" y="1476"/>
                    </a:cubicBezTo>
                    <a:cubicBezTo>
                      <a:pt x="4979" y="1476"/>
                      <a:pt x="4904" y="1474"/>
                      <a:pt x="4824" y="1467"/>
                    </a:cubicBezTo>
                    <a:cubicBezTo>
                      <a:pt x="4363" y="1467"/>
                      <a:pt x="3777" y="1419"/>
                      <a:pt x="3185" y="1268"/>
                    </a:cubicBezTo>
                    <a:cubicBezTo>
                      <a:pt x="2007" y="985"/>
                      <a:pt x="959" y="351"/>
                      <a:pt x="614" y="47"/>
                    </a:cubicBezTo>
                    <a:cubicBezTo>
                      <a:pt x="614" y="47"/>
                      <a:pt x="566" y="0"/>
                      <a:pt x="5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42"/>
              <p:cNvSpPr/>
              <p:nvPr/>
            </p:nvSpPr>
            <p:spPr>
              <a:xfrm>
                <a:off x="3759700" y="2991159"/>
                <a:ext cx="861489" cy="996433"/>
              </a:xfrm>
              <a:custGeom>
                <a:rect b="b" l="l" r="r" t="t"/>
                <a:pathLst>
                  <a:path extrusionOk="0" h="5604" w="4845">
                    <a:moveTo>
                      <a:pt x="1711" y="1"/>
                    </a:moveTo>
                    <a:cubicBezTo>
                      <a:pt x="1662" y="1"/>
                      <a:pt x="1615" y="5"/>
                      <a:pt x="1572" y="14"/>
                    </a:cubicBezTo>
                    <a:cubicBezTo>
                      <a:pt x="833" y="145"/>
                      <a:pt x="1" y="867"/>
                      <a:pt x="111" y="1936"/>
                    </a:cubicBezTo>
                    <a:cubicBezTo>
                      <a:pt x="241" y="3025"/>
                      <a:pt x="1750" y="4685"/>
                      <a:pt x="2032" y="5036"/>
                    </a:cubicBezTo>
                    <a:cubicBezTo>
                      <a:pt x="2276" y="5333"/>
                      <a:pt x="2534" y="5603"/>
                      <a:pt x="3118" y="5603"/>
                    </a:cubicBezTo>
                    <a:cubicBezTo>
                      <a:pt x="3213" y="5603"/>
                      <a:pt x="3317" y="5596"/>
                      <a:pt x="3431" y="5580"/>
                    </a:cubicBezTo>
                    <a:cubicBezTo>
                      <a:pt x="4237" y="5450"/>
                      <a:pt x="4845" y="4774"/>
                      <a:pt x="4845" y="4444"/>
                    </a:cubicBezTo>
                    <a:cubicBezTo>
                      <a:pt x="4845" y="4140"/>
                      <a:pt x="4389" y="2004"/>
                      <a:pt x="3975" y="1087"/>
                    </a:cubicBezTo>
                    <a:cubicBezTo>
                      <a:pt x="3975" y="1087"/>
                      <a:pt x="2503" y="1"/>
                      <a:pt x="1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42"/>
              <p:cNvSpPr/>
              <p:nvPr/>
            </p:nvSpPr>
            <p:spPr>
              <a:xfrm>
                <a:off x="3759700" y="2979957"/>
                <a:ext cx="873581" cy="1016703"/>
              </a:xfrm>
              <a:custGeom>
                <a:rect b="b" l="l" r="r" t="t"/>
                <a:pathLst>
                  <a:path extrusionOk="0" h="5718" w="4913">
                    <a:moveTo>
                      <a:pt x="1668" y="118"/>
                    </a:moveTo>
                    <a:cubicBezTo>
                      <a:pt x="1832" y="118"/>
                      <a:pt x="2031" y="160"/>
                      <a:pt x="2226" y="234"/>
                    </a:cubicBezTo>
                    <a:cubicBezTo>
                      <a:pt x="2488" y="318"/>
                      <a:pt x="2776" y="448"/>
                      <a:pt x="3038" y="600"/>
                    </a:cubicBezTo>
                    <a:cubicBezTo>
                      <a:pt x="3514" y="888"/>
                      <a:pt x="3928" y="1171"/>
                      <a:pt x="3928" y="1192"/>
                    </a:cubicBezTo>
                    <a:cubicBezTo>
                      <a:pt x="4148" y="1627"/>
                      <a:pt x="4347" y="2391"/>
                      <a:pt x="4520" y="3067"/>
                    </a:cubicBezTo>
                    <a:cubicBezTo>
                      <a:pt x="4609" y="3418"/>
                      <a:pt x="4672" y="3742"/>
                      <a:pt x="4714" y="4004"/>
                    </a:cubicBezTo>
                    <a:cubicBezTo>
                      <a:pt x="4761" y="4245"/>
                      <a:pt x="4803" y="4444"/>
                      <a:pt x="4782" y="4507"/>
                    </a:cubicBezTo>
                    <a:cubicBezTo>
                      <a:pt x="4782" y="4638"/>
                      <a:pt x="4651" y="4879"/>
                      <a:pt x="4410" y="5120"/>
                    </a:cubicBezTo>
                    <a:cubicBezTo>
                      <a:pt x="4148" y="5340"/>
                      <a:pt x="3823" y="5534"/>
                      <a:pt x="3431" y="5575"/>
                    </a:cubicBezTo>
                    <a:cubicBezTo>
                      <a:pt x="3301" y="5598"/>
                      <a:pt x="3183" y="5608"/>
                      <a:pt x="3075" y="5608"/>
                    </a:cubicBezTo>
                    <a:cubicBezTo>
                      <a:pt x="2858" y="5608"/>
                      <a:pt x="2686" y="5565"/>
                      <a:pt x="2556" y="5492"/>
                    </a:cubicBezTo>
                    <a:cubicBezTo>
                      <a:pt x="2357" y="5403"/>
                      <a:pt x="2205" y="5251"/>
                      <a:pt x="2074" y="5052"/>
                    </a:cubicBezTo>
                    <a:cubicBezTo>
                      <a:pt x="1922" y="4879"/>
                      <a:pt x="1488" y="4376"/>
                      <a:pt x="1048" y="3790"/>
                    </a:cubicBezTo>
                    <a:cubicBezTo>
                      <a:pt x="634" y="3198"/>
                      <a:pt x="241" y="2522"/>
                      <a:pt x="179" y="1999"/>
                    </a:cubicBezTo>
                    <a:cubicBezTo>
                      <a:pt x="131" y="1475"/>
                      <a:pt x="289" y="1040"/>
                      <a:pt x="571" y="731"/>
                    </a:cubicBezTo>
                    <a:cubicBezTo>
                      <a:pt x="833" y="407"/>
                      <a:pt x="1226" y="187"/>
                      <a:pt x="1572" y="124"/>
                    </a:cubicBezTo>
                    <a:cubicBezTo>
                      <a:pt x="1602" y="120"/>
                      <a:pt x="1634" y="118"/>
                      <a:pt x="1668" y="118"/>
                    </a:cubicBezTo>
                    <a:close/>
                    <a:moveTo>
                      <a:pt x="1697" y="1"/>
                    </a:moveTo>
                    <a:cubicBezTo>
                      <a:pt x="1647" y="1"/>
                      <a:pt x="1599" y="5"/>
                      <a:pt x="1551" y="14"/>
                    </a:cubicBezTo>
                    <a:cubicBezTo>
                      <a:pt x="1179" y="77"/>
                      <a:pt x="765" y="318"/>
                      <a:pt x="482" y="647"/>
                    </a:cubicBezTo>
                    <a:cubicBezTo>
                      <a:pt x="200" y="993"/>
                      <a:pt x="1" y="1454"/>
                      <a:pt x="69" y="1999"/>
                    </a:cubicBezTo>
                    <a:cubicBezTo>
                      <a:pt x="131" y="2564"/>
                      <a:pt x="524" y="3266"/>
                      <a:pt x="964" y="3852"/>
                    </a:cubicBezTo>
                    <a:cubicBezTo>
                      <a:pt x="1399" y="4465"/>
                      <a:pt x="1833" y="4968"/>
                      <a:pt x="1991" y="5141"/>
                    </a:cubicBezTo>
                    <a:cubicBezTo>
                      <a:pt x="2121" y="5314"/>
                      <a:pt x="2273" y="5492"/>
                      <a:pt x="2514" y="5602"/>
                    </a:cubicBezTo>
                    <a:cubicBezTo>
                      <a:pt x="2660" y="5673"/>
                      <a:pt x="2849" y="5717"/>
                      <a:pt x="3085" y="5717"/>
                    </a:cubicBezTo>
                    <a:cubicBezTo>
                      <a:pt x="3197" y="5717"/>
                      <a:pt x="3319" y="5707"/>
                      <a:pt x="3452" y="5685"/>
                    </a:cubicBezTo>
                    <a:cubicBezTo>
                      <a:pt x="3865" y="5643"/>
                      <a:pt x="4216" y="5424"/>
                      <a:pt x="4478" y="5183"/>
                    </a:cubicBezTo>
                    <a:cubicBezTo>
                      <a:pt x="4740" y="4968"/>
                      <a:pt x="4892" y="4706"/>
                      <a:pt x="4913" y="4507"/>
                    </a:cubicBezTo>
                    <a:cubicBezTo>
                      <a:pt x="4913" y="4423"/>
                      <a:pt x="4871" y="4245"/>
                      <a:pt x="4824" y="3983"/>
                    </a:cubicBezTo>
                    <a:cubicBezTo>
                      <a:pt x="4782" y="3722"/>
                      <a:pt x="4714" y="3397"/>
                      <a:pt x="4630" y="3046"/>
                    </a:cubicBezTo>
                    <a:cubicBezTo>
                      <a:pt x="4452" y="2349"/>
                      <a:pt x="4237" y="1585"/>
                      <a:pt x="4038" y="1124"/>
                    </a:cubicBezTo>
                    <a:lnTo>
                      <a:pt x="4038" y="1103"/>
                    </a:lnTo>
                    <a:lnTo>
                      <a:pt x="4017" y="1103"/>
                    </a:lnTo>
                    <a:cubicBezTo>
                      <a:pt x="4017" y="1103"/>
                      <a:pt x="3604" y="799"/>
                      <a:pt x="3080" y="496"/>
                    </a:cubicBezTo>
                    <a:cubicBezTo>
                      <a:pt x="2818" y="365"/>
                      <a:pt x="2535" y="208"/>
                      <a:pt x="2273" y="124"/>
                    </a:cubicBezTo>
                    <a:cubicBezTo>
                      <a:pt x="2069" y="54"/>
                      <a:pt x="1877" y="1"/>
                      <a:pt x="169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42"/>
              <p:cNvSpPr/>
              <p:nvPr/>
            </p:nvSpPr>
            <p:spPr>
              <a:xfrm>
                <a:off x="3825845" y="3756270"/>
                <a:ext cx="900608" cy="520265"/>
              </a:xfrm>
              <a:custGeom>
                <a:rect b="b" l="l" r="r" t="t"/>
                <a:pathLst>
                  <a:path extrusionOk="0" h="2926" w="5065">
                    <a:moveTo>
                      <a:pt x="3131" y="0"/>
                    </a:moveTo>
                    <a:cubicBezTo>
                      <a:pt x="2508" y="0"/>
                      <a:pt x="1779" y="107"/>
                      <a:pt x="1158" y="361"/>
                    </a:cubicBezTo>
                    <a:cubicBezTo>
                      <a:pt x="0" y="817"/>
                      <a:pt x="414" y="2257"/>
                      <a:pt x="1226" y="2697"/>
                    </a:cubicBezTo>
                    <a:cubicBezTo>
                      <a:pt x="1555" y="2865"/>
                      <a:pt x="1978" y="2925"/>
                      <a:pt x="2420" y="2925"/>
                    </a:cubicBezTo>
                    <a:cubicBezTo>
                      <a:pt x="3062" y="2925"/>
                      <a:pt x="3744" y="2799"/>
                      <a:pt x="4237" y="2697"/>
                    </a:cubicBezTo>
                    <a:cubicBezTo>
                      <a:pt x="5064" y="2498"/>
                      <a:pt x="4996" y="1497"/>
                      <a:pt x="4996" y="1497"/>
                    </a:cubicBezTo>
                    <a:cubicBezTo>
                      <a:pt x="4996" y="1058"/>
                      <a:pt x="4865" y="534"/>
                      <a:pt x="4389" y="230"/>
                    </a:cubicBezTo>
                    <a:cubicBezTo>
                      <a:pt x="4161" y="86"/>
                      <a:pt x="3689" y="0"/>
                      <a:pt x="3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42"/>
              <p:cNvSpPr/>
              <p:nvPr/>
            </p:nvSpPr>
            <p:spPr>
              <a:xfrm>
                <a:off x="3884522" y="3746313"/>
                <a:ext cx="845664" cy="540713"/>
              </a:xfrm>
              <a:custGeom>
                <a:rect b="b" l="l" r="r" t="t"/>
                <a:pathLst>
                  <a:path extrusionOk="0" h="3041" w="4756">
                    <a:moveTo>
                      <a:pt x="2879" y="109"/>
                    </a:moveTo>
                    <a:cubicBezTo>
                      <a:pt x="3396" y="109"/>
                      <a:pt x="3840" y="210"/>
                      <a:pt x="4038" y="328"/>
                    </a:cubicBezTo>
                    <a:cubicBezTo>
                      <a:pt x="4494" y="611"/>
                      <a:pt x="4624" y="1134"/>
                      <a:pt x="4624" y="1553"/>
                    </a:cubicBezTo>
                    <a:lnTo>
                      <a:pt x="4624" y="1574"/>
                    </a:lnTo>
                    <a:cubicBezTo>
                      <a:pt x="4624" y="1574"/>
                      <a:pt x="4624" y="1815"/>
                      <a:pt x="4562" y="2077"/>
                    </a:cubicBezTo>
                    <a:cubicBezTo>
                      <a:pt x="4473" y="2339"/>
                      <a:pt x="4300" y="2601"/>
                      <a:pt x="3907" y="2685"/>
                    </a:cubicBezTo>
                    <a:cubicBezTo>
                      <a:pt x="3488" y="2774"/>
                      <a:pt x="2943" y="2884"/>
                      <a:pt x="2399" y="2905"/>
                    </a:cubicBezTo>
                    <a:cubicBezTo>
                      <a:pt x="2270" y="2914"/>
                      <a:pt x="2144" y="2919"/>
                      <a:pt x="2021" y="2919"/>
                    </a:cubicBezTo>
                    <a:cubicBezTo>
                      <a:pt x="1602" y="2919"/>
                      <a:pt x="1220" y="2859"/>
                      <a:pt x="917" y="2706"/>
                    </a:cubicBezTo>
                    <a:cubicBezTo>
                      <a:pt x="545" y="2491"/>
                      <a:pt x="241" y="2051"/>
                      <a:pt x="173" y="1595"/>
                    </a:cubicBezTo>
                    <a:cubicBezTo>
                      <a:pt x="131" y="1134"/>
                      <a:pt x="283" y="679"/>
                      <a:pt x="849" y="459"/>
                    </a:cubicBezTo>
                    <a:cubicBezTo>
                      <a:pt x="1419" y="244"/>
                      <a:pt x="2116" y="134"/>
                      <a:pt x="2703" y="113"/>
                    </a:cubicBezTo>
                    <a:cubicBezTo>
                      <a:pt x="2762" y="111"/>
                      <a:pt x="2821" y="109"/>
                      <a:pt x="2879" y="109"/>
                    </a:cubicBezTo>
                    <a:close/>
                    <a:moveTo>
                      <a:pt x="2884" y="0"/>
                    </a:moveTo>
                    <a:cubicBezTo>
                      <a:pt x="2825" y="0"/>
                      <a:pt x="2764" y="1"/>
                      <a:pt x="2703" y="3"/>
                    </a:cubicBezTo>
                    <a:cubicBezTo>
                      <a:pt x="2095" y="3"/>
                      <a:pt x="1393" y="113"/>
                      <a:pt x="807" y="349"/>
                    </a:cubicBezTo>
                    <a:cubicBezTo>
                      <a:pt x="194" y="590"/>
                      <a:pt x="0" y="1114"/>
                      <a:pt x="63" y="1595"/>
                    </a:cubicBezTo>
                    <a:cubicBezTo>
                      <a:pt x="131" y="2098"/>
                      <a:pt x="456" y="2575"/>
                      <a:pt x="870" y="2795"/>
                    </a:cubicBezTo>
                    <a:cubicBezTo>
                      <a:pt x="1227" y="2982"/>
                      <a:pt x="1676" y="3040"/>
                      <a:pt x="2151" y="3040"/>
                    </a:cubicBezTo>
                    <a:cubicBezTo>
                      <a:pt x="2233" y="3040"/>
                      <a:pt x="2316" y="3039"/>
                      <a:pt x="2399" y="3035"/>
                    </a:cubicBezTo>
                    <a:cubicBezTo>
                      <a:pt x="2943" y="2994"/>
                      <a:pt x="3514" y="2884"/>
                      <a:pt x="3928" y="2795"/>
                    </a:cubicBezTo>
                    <a:cubicBezTo>
                      <a:pt x="4363" y="2706"/>
                      <a:pt x="4562" y="2381"/>
                      <a:pt x="4666" y="2098"/>
                    </a:cubicBezTo>
                    <a:cubicBezTo>
                      <a:pt x="4755" y="1815"/>
                      <a:pt x="4734" y="1553"/>
                      <a:pt x="4734" y="1553"/>
                    </a:cubicBezTo>
                    <a:cubicBezTo>
                      <a:pt x="4734" y="1093"/>
                      <a:pt x="4583" y="548"/>
                      <a:pt x="4080" y="244"/>
                    </a:cubicBezTo>
                    <a:cubicBezTo>
                      <a:pt x="3844" y="84"/>
                      <a:pt x="3414" y="0"/>
                      <a:pt x="28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42"/>
              <p:cNvSpPr/>
              <p:nvPr/>
            </p:nvSpPr>
            <p:spPr>
              <a:xfrm>
                <a:off x="4008277" y="3810501"/>
                <a:ext cx="737734" cy="476880"/>
              </a:xfrm>
              <a:custGeom>
                <a:rect b="b" l="l" r="r" t="t"/>
                <a:pathLst>
                  <a:path extrusionOk="0" h="2682" w="4149">
                    <a:moveTo>
                      <a:pt x="2548" y="1"/>
                    </a:moveTo>
                    <a:cubicBezTo>
                      <a:pt x="1886" y="1"/>
                      <a:pt x="1120" y="204"/>
                      <a:pt x="723" y="428"/>
                    </a:cubicBezTo>
                    <a:cubicBezTo>
                      <a:pt x="1" y="800"/>
                      <a:pt x="153" y="1952"/>
                      <a:pt x="284" y="2324"/>
                    </a:cubicBezTo>
                    <a:cubicBezTo>
                      <a:pt x="373" y="2564"/>
                      <a:pt x="627" y="2681"/>
                      <a:pt x="1184" y="2681"/>
                    </a:cubicBezTo>
                    <a:cubicBezTo>
                      <a:pt x="1441" y="2681"/>
                      <a:pt x="1763" y="2656"/>
                      <a:pt x="2164" y="2606"/>
                    </a:cubicBezTo>
                    <a:cubicBezTo>
                      <a:pt x="3405" y="2455"/>
                      <a:pt x="3798" y="2282"/>
                      <a:pt x="3970" y="1847"/>
                    </a:cubicBezTo>
                    <a:cubicBezTo>
                      <a:pt x="4148" y="1407"/>
                      <a:pt x="3667" y="428"/>
                      <a:pt x="3667" y="428"/>
                    </a:cubicBezTo>
                    <a:cubicBezTo>
                      <a:pt x="3489" y="117"/>
                      <a:pt x="3048" y="1"/>
                      <a:pt x="2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42"/>
              <p:cNvSpPr/>
              <p:nvPr/>
            </p:nvSpPr>
            <p:spPr>
              <a:xfrm>
                <a:off x="4024102" y="3799477"/>
                <a:ext cx="718175" cy="498394"/>
              </a:xfrm>
              <a:custGeom>
                <a:rect b="b" l="l" r="r" t="t"/>
                <a:pathLst>
                  <a:path extrusionOk="0" h="2803" w="4039">
                    <a:moveTo>
                      <a:pt x="2429" y="110"/>
                    </a:moveTo>
                    <a:cubicBezTo>
                      <a:pt x="2647" y="110"/>
                      <a:pt x="2847" y="134"/>
                      <a:pt x="3012" y="181"/>
                    </a:cubicBezTo>
                    <a:cubicBezTo>
                      <a:pt x="3253" y="249"/>
                      <a:pt x="3426" y="359"/>
                      <a:pt x="3515" y="511"/>
                    </a:cubicBezTo>
                    <a:cubicBezTo>
                      <a:pt x="3515" y="511"/>
                      <a:pt x="3646" y="752"/>
                      <a:pt x="3729" y="1055"/>
                    </a:cubicBezTo>
                    <a:cubicBezTo>
                      <a:pt x="3839" y="1338"/>
                      <a:pt x="3908" y="1689"/>
                      <a:pt x="3839" y="1883"/>
                    </a:cubicBezTo>
                    <a:cubicBezTo>
                      <a:pt x="3750" y="2082"/>
                      <a:pt x="3620" y="2234"/>
                      <a:pt x="3358" y="2344"/>
                    </a:cubicBezTo>
                    <a:cubicBezTo>
                      <a:pt x="3096" y="2454"/>
                      <a:pt x="2682" y="2537"/>
                      <a:pt x="2048" y="2627"/>
                    </a:cubicBezTo>
                    <a:cubicBezTo>
                      <a:pt x="1664" y="2670"/>
                      <a:pt x="1346" y="2694"/>
                      <a:pt x="1093" y="2694"/>
                    </a:cubicBezTo>
                    <a:cubicBezTo>
                      <a:pt x="947" y="2694"/>
                      <a:pt x="822" y="2686"/>
                      <a:pt x="718" y="2668"/>
                    </a:cubicBezTo>
                    <a:cubicBezTo>
                      <a:pt x="435" y="2627"/>
                      <a:pt x="305" y="2517"/>
                      <a:pt x="242" y="2365"/>
                    </a:cubicBezTo>
                    <a:cubicBezTo>
                      <a:pt x="174" y="2192"/>
                      <a:pt x="111" y="1820"/>
                      <a:pt x="153" y="1448"/>
                    </a:cubicBezTo>
                    <a:cubicBezTo>
                      <a:pt x="174" y="1076"/>
                      <a:pt x="326" y="705"/>
                      <a:pt x="655" y="532"/>
                    </a:cubicBezTo>
                    <a:cubicBezTo>
                      <a:pt x="1001" y="338"/>
                      <a:pt x="1635" y="160"/>
                      <a:pt x="2206" y="118"/>
                    </a:cubicBezTo>
                    <a:cubicBezTo>
                      <a:pt x="2281" y="113"/>
                      <a:pt x="2356" y="110"/>
                      <a:pt x="2429" y="110"/>
                    </a:cubicBezTo>
                    <a:close/>
                    <a:moveTo>
                      <a:pt x="2426" y="0"/>
                    </a:moveTo>
                    <a:cubicBezTo>
                      <a:pt x="2354" y="0"/>
                      <a:pt x="2280" y="3"/>
                      <a:pt x="2206" y="8"/>
                    </a:cubicBezTo>
                    <a:cubicBezTo>
                      <a:pt x="1593" y="50"/>
                      <a:pt x="959" y="228"/>
                      <a:pt x="587" y="422"/>
                    </a:cubicBezTo>
                    <a:cubicBezTo>
                      <a:pt x="216" y="621"/>
                      <a:pt x="64" y="1034"/>
                      <a:pt x="43" y="1427"/>
                    </a:cubicBezTo>
                    <a:cubicBezTo>
                      <a:pt x="1" y="1820"/>
                      <a:pt x="64" y="2213"/>
                      <a:pt x="132" y="2407"/>
                    </a:cubicBezTo>
                    <a:cubicBezTo>
                      <a:pt x="216" y="2606"/>
                      <a:pt x="394" y="2736"/>
                      <a:pt x="697" y="2778"/>
                    </a:cubicBezTo>
                    <a:cubicBezTo>
                      <a:pt x="804" y="2795"/>
                      <a:pt x="928" y="2803"/>
                      <a:pt x="1072" y="2803"/>
                    </a:cubicBezTo>
                    <a:cubicBezTo>
                      <a:pt x="1335" y="2803"/>
                      <a:pt x="1664" y="2777"/>
                      <a:pt x="2075" y="2736"/>
                    </a:cubicBezTo>
                    <a:cubicBezTo>
                      <a:pt x="2703" y="2647"/>
                      <a:pt x="3122" y="2564"/>
                      <a:pt x="3405" y="2454"/>
                    </a:cubicBezTo>
                    <a:cubicBezTo>
                      <a:pt x="3688" y="2323"/>
                      <a:pt x="3860" y="2145"/>
                      <a:pt x="3949" y="1930"/>
                    </a:cubicBezTo>
                    <a:cubicBezTo>
                      <a:pt x="4038" y="1668"/>
                      <a:pt x="3949" y="1317"/>
                      <a:pt x="3839" y="1014"/>
                    </a:cubicBezTo>
                    <a:cubicBezTo>
                      <a:pt x="3750" y="705"/>
                      <a:pt x="3620" y="469"/>
                      <a:pt x="3620" y="469"/>
                    </a:cubicBezTo>
                    <a:cubicBezTo>
                      <a:pt x="3515" y="270"/>
                      <a:pt x="3295" y="139"/>
                      <a:pt x="3054" y="76"/>
                    </a:cubicBezTo>
                    <a:cubicBezTo>
                      <a:pt x="2857" y="25"/>
                      <a:pt x="2647" y="0"/>
                      <a:pt x="2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42"/>
              <p:cNvSpPr/>
              <p:nvPr/>
            </p:nvSpPr>
            <p:spPr>
              <a:xfrm>
                <a:off x="4353759" y="2385898"/>
                <a:ext cx="213372" cy="305118"/>
              </a:xfrm>
              <a:custGeom>
                <a:rect b="b" l="l" r="r" t="t"/>
                <a:pathLst>
                  <a:path extrusionOk="0" h="1716" w="1200">
                    <a:moveTo>
                      <a:pt x="183" y="0"/>
                    </a:moveTo>
                    <a:cubicBezTo>
                      <a:pt x="128" y="0"/>
                      <a:pt x="94" y="47"/>
                      <a:pt x="64" y="124"/>
                    </a:cubicBezTo>
                    <a:cubicBezTo>
                      <a:pt x="1" y="302"/>
                      <a:pt x="43" y="757"/>
                      <a:pt x="263" y="1061"/>
                    </a:cubicBezTo>
                    <a:cubicBezTo>
                      <a:pt x="503" y="1370"/>
                      <a:pt x="828" y="1543"/>
                      <a:pt x="1027" y="1716"/>
                    </a:cubicBezTo>
                    <a:cubicBezTo>
                      <a:pt x="1027" y="1716"/>
                      <a:pt x="1179" y="1674"/>
                      <a:pt x="1200" y="1412"/>
                    </a:cubicBezTo>
                    <a:cubicBezTo>
                      <a:pt x="1200" y="1150"/>
                      <a:pt x="1200" y="1218"/>
                      <a:pt x="1137" y="998"/>
                    </a:cubicBezTo>
                    <a:cubicBezTo>
                      <a:pt x="1069" y="757"/>
                      <a:pt x="849" y="564"/>
                      <a:pt x="524" y="255"/>
                    </a:cubicBezTo>
                    <a:cubicBezTo>
                      <a:pt x="355" y="74"/>
                      <a:pt x="253" y="0"/>
                      <a:pt x="18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42"/>
              <p:cNvSpPr/>
              <p:nvPr/>
            </p:nvSpPr>
            <p:spPr>
              <a:xfrm>
                <a:off x="4350025" y="2375586"/>
                <a:ext cx="229197" cy="327521"/>
              </a:xfrm>
              <a:custGeom>
                <a:rect b="b" l="l" r="r" t="t"/>
                <a:pathLst>
                  <a:path extrusionOk="0" h="1842" w="1289">
                    <a:moveTo>
                      <a:pt x="215" y="119"/>
                    </a:moveTo>
                    <a:cubicBezTo>
                      <a:pt x="263" y="119"/>
                      <a:pt x="346" y="182"/>
                      <a:pt x="503" y="333"/>
                    </a:cubicBezTo>
                    <a:cubicBezTo>
                      <a:pt x="828" y="663"/>
                      <a:pt x="1027" y="857"/>
                      <a:pt x="1090" y="1056"/>
                    </a:cubicBezTo>
                    <a:cubicBezTo>
                      <a:pt x="1132" y="1187"/>
                      <a:pt x="1158" y="1229"/>
                      <a:pt x="1158" y="1250"/>
                    </a:cubicBezTo>
                    <a:lnTo>
                      <a:pt x="1158" y="1470"/>
                    </a:lnTo>
                    <a:cubicBezTo>
                      <a:pt x="1158" y="1580"/>
                      <a:pt x="1111" y="1643"/>
                      <a:pt x="1090" y="1690"/>
                    </a:cubicBezTo>
                    <a:cubicBezTo>
                      <a:pt x="1069" y="1690"/>
                      <a:pt x="1069" y="1690"/>
                      <a:pt x="1048" y="1711"/>
                    </a:cubicBezTo>
                    <a:cubicBezTo>
                      <a:pt x="849" y="1538"/>
                      <a:pt x="545" y="1381"/>
                      <a:pt x="346" y="1098"/>
                    </a:cubicBezTo>
                    <a:cubicBezTo>
                      <a:pt x="242" y="946"/>
                      <a:pt x="174" y="773"/>
                      <a:pt x="132" y="595"/>
                    </a:cubicBezTo>
                    <a:cubicBezTo>
                      <a:pt x="111" y="423"/>
                      <a:pt x="111" y="271"/>
                      <a:pt x="153" y="203"/>
                    </a:cubicBezTo>
                    <a:cubicBezTo>
                      <a:pt x="153" y="161"/>
                      <a:pt x="174" y="140"/>
                      <a:pt x="194" y="119"/>
                    </a:cubicBezTo>
                    <a:close/>
                    <a:moveTo>
                      <a:pt x="201" y="1"/>
                    </a:moveTo>
                    <a:cubicBezTo>
                      <a:pt x="164" y="1"/>
                      <a:pt x="126" y="20"/>
                      <a:pt x="111" y="51"/>
                    </a:cubicBezTo>
                    <a:cubicBezTo>
                      <a:pt x="64" y="72"/>
                      <a:pt x="64" y="119"/>
                      <a:pt x="43" y="161"/>
                    </a:cubicBezTo>
                    <a:cubicBezTo>
                      <a:pt x="1" y="271"/>
                      <a:pt x="1" y="443"/>
                      <a:pt x="22" y="622"/>
                    </a:cubicBezTo>
                    <a:cubicBezTo>
                      <a:pt x="64" y="794"/>
                      <a:pt x="132" y="1014"/>
                      <a:pt x="242" y="1166"/>
                    </a:cubicBezTo>
                    <a:cubicBezTo>
                      <a:pt x="477" y="1470"/>
                      <a:pt x="807" y="1669"/>
                      <a:pt x="1001" y="1821"/>
                    </a:cubicBezTo>
                    <a:lnTo>
                      <a:pt x="1027" y="1842"/>
                    </a:lnTo>
                    <a:lnTo>
                      <a:pt x="1069" y="1821"/>
                    </a:lnTo>
                    <a:cubicBezTo>
                      <a:pt x="1069" y="1821"/>
                      <a:pt x="1111" y="1800"/>
                      <a:pt x="1158" y="1753"/>
                    </a:cubicBezTo>
                    <a:cubicBezTo>
                      <a:pt x="1221" y="1711"/>
                      <a:pt x="1263" y="1601"/>
                      <a:pt x="1263" y="1470"/>
                    </a:cubicBezTo>
                    <a:cubicBezTo>
                      <a:pt x="1289" y="1339"/>
                      <a:pt x="1289" y="1297"/>
                      <a:pt x="1263" y="1229"/>
                    </a:cubicBezTo>
                    <a:cubicBezTo>
                      <a:pt x="1263" y="1187"/>
                      <a:pt x="1242" y="1145"/>
                      <a:pt x="1200" y="1035"/>
                    </a:cubicBezTo>
                    <a:cubicBezTo>
                      <a:pt x="1132" y="773"/>
                      <a:pt x="896" y="574"/>
                      <a:pt x="587" y="271"/>
                    </a:cubicBezTo>
                    <a:cubicBezTo>
                      <a:pt x="435" y="98"/>
                      <a:pt x="325" y="30"/>
                      <a:pt x="242" y="9"/>
                    </a:cubicBezTo>
                    <a:cubicBezTo>
                      <a:pt x="229" y="3"/>
                      <a:pt x="215" y="1"/>
                      <a:pt x="20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42"/>
              <p:cNvSpPr/>
              <p:nvPr/>
            </p:nvSpPr>
            <p:spPr>
              <a:xfrm>
                <a:off x="4310907" y="2194576"/>
                <a:ext cx="240399" cy="384775"/>
              </a:xfrm>
              <a:custGeom>
                <a:rect b="b" l="l" r="r" t="t"/>
                <a:pathLst>
                  <a:path extrusionOk="0" h="2164" w="1352">
                    <a:moveTo>
                      <a:pt x="245" y="1"/>
                    </a:moveTo>
                    <a:cubicBezTo>
                      <a:pt x="148" y="1"/>
                      <a:pt x="73" y="77"/>
                      <a:pt x="43" y="220"/>
                    </a:cubicBezTo>
                    <a:cubicBezTo>
                      <a:pt x="1" y="435"/>
                      <a:pt x="69" y="676"/>
                      <a:pt x="305" y="1137"/>
                    </a:cubicBezTo>
                    <a:cubicBezTo>
                      <a:pt x="566" y="1592"/>
                      <a:pt x="1137" y="2163"/>
                      <a:pt x="1137" y="2163"/>
                    </a:cubicBezTo>
                    <a:cubicBezTo>
                      <a:pt x="1137" y="2163"/>
                      <a:pt x="1289" y="2032"/>
                      <a:pt x="1310" y="1854"/>
                    </a:cubicBezTo>
                    <a:cubicBezTo>
                      <a:pt x="1331" y="1702"/>
                      <a:pt x="1352" y="1530"/>
                      <a:pt x="1310" y="1378"/>
                    </a:cubicBezTo>
                    <a:cubicBezTo>
                      <a:pt x="1268" y="1221"/>
                      <a:pt x="1247" y="1179"/>
                      <a:pt x="985" y="917"/>
                    </a:cubicBezTo>
                    <a:cubicBezTo>
                      <a:pt x="723" y="634"/>
                      <a:pt x="566" y="199"/>
                      <a:pt x="414" y="68"/>
                    </a:cubicBezTo>
                    <a:cubicBezTo>
                      <a:pt x="354" y="23"/>
                      <a:pt x="296" y="1"/>
                      <a:pt x="245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42"/>
              <p:cNvSpPr/>
              <p:nvPr/>
            </p:nvSpPr>
            <p:spPr>
              <a:xfrm>
                <a:off x="4299705" y="2185686"/>
                <a:ext cx="263692" cy="404868"/>
              </a:xfrm>
              <a:custGeom>
                <a:rect b="b" l="l" r="r" t="t"/>
                <a:pathLst>
                  <a:path extrusionOk="0" h="2277" w="1483">
                    <a:moveTo>
                      <a:pt x="302" y="108"/>
                    </a:moveTo>
                    <a:cubicBezTo>
                      <a:pt x="340" y="108"/>
                      <a:pt x="386" y="130"/>
                      <a:pt x="436" y="160"/>
                    </a:cubicBezTo>
                    <a:cubicBezTo>
                      <a:pt x="498" y="202"/>
                      <a:pt x="587" y="354"/>
                      <a:pt x="676" y="511"/>
                    </a:cubicBezTo>
                    <a:cubicBezTo>
                      <a:pt x="760" y="663"/>
                      <a:pt x="870" y="857"/>
                      <a:pt x="1001" y="1009"/>
                    </a:cubicBezTo>
                    <a:cubicBezTo>
                      <a:pt x="1132" y="1140"/>
                      <a:pt x="1200" y="1208"/>
                      <a:pt x="1242" y="1271"/>
                    </a:cubicBezTo>
                    <a:cubicBezTo>
                      <a:pt x="1284" y="1339"/>
                      <a:pt x="1310" y="1360"/>
                      <a:pt x="1331" y="1428"/>
                    </a:cubicBezTo>
                    <a:cubicBezTo>
                      <a:pt x="1352" y="1580"/>
                      <a:pt x="1331" y="1731"/>
                      <a:pt x="1310" y="1904"/>
                    </a:cubicBezTo>
                    <a:cubicBezTo>
                      <a:pt x="1310" y="2014"/>
                      <a:pt x="1221" y="2082"/>
                      <a:pt x="1200" y="2103"/>
                    </a:cubicBezTo>
                    <a:cubicBezTo>
                      <a:pt x="1132" y="2056"/>
                      <a:pt x="656" y="1580"/>
                      <a:pt x="436" y="1166"/>
                    </a:cubicBezTo>
                    <a:cubicBezTo>
                      <a:pt x="174" y="705"/>
                      <a:pt x="132" y="464"/>
                      <a:pt x="153" y="291"/>
                    </a:cubicBezTo>
                    <a:cubicBezTo>
                      <a:pt x="174" y="181"/>
                      <a:pt x="216" y="139"/>
                      <a:pt x="263" y="118"/>
                    </a:cubicBezTo>
                    <a:cubicBezTo>
                      <a:pt x="274" y="111"/>
                      <a:pt x="288" y="108"/>
                      <a:pt x="302" y="108"/>
                    </a:cubicBezTo>
                    <a:close/>
                    <a:moveTo>
                      <a:pt x="286" y="1"/>
                    </a:moveTo>
                    <a:cubicBezTo>
                      <a:pt x="261" y="1"/>
                      <a:pt x="238" y="3"/>
                      <a:pt x="216" y="8"/>
                    </a:cubicBezTo>
                    <a:cubicBezTo>
                      <a:pt x="132" y="50"/>
                      <a:pt x="64" y="139"/>
                      <a:pt x="43" y="270"/>
                    </a:cubicBezTo>
                    <a:cubicBezTo>
                      <a:pt x="1" y="485"/>
                      <a:pt x="64" y="747"/>
                      <a:pt x="326" y="1208"/>
                    </a:cubicBezTo>
                    <a:cubicBezTo>
                      <a:pt x="587" y="1690"/>
                      <a:pt x="1153" y="2255"/>
                      <a:pt x="1153" y="2255"/>
                    </a:cubicBezTo>
                    <a:lnTo>
                      <a:pt x="1200" y="2276"/>
                    </a:lnTo>
                    <a:lnTo>
                      <a:pt x="1242" y="2255"/>
                    </a:lnTo>
                    <a:cubicBezTo>
                      <a:pt x="1242" y="2255"/>
                      <a:pt x="1415" y="2124"/>
                      <a:pt x="1415" y="1904"/>
                    </a:cubicBezTo>
                    <a:cubicBezTo>
                      <a:pt x="1441" y="1752"/>
                      <a:pt x="1483" y="1580"/>
                      <a:pt x="1441" y="1401"/>
                    </a:cubicBezTo>
                    <a:cubicBezTo>
                      <a:pt x="1415" y="1318"/>
                      <a:pt x="1394" y="1271"/>
                      <a:pt x="1331" y="1208"/>
                    </a:cubicBezTo>
                    <a:cubicBezTo>
                      <a:pt x="1284" y="1140"/>
                      <a:pt x="1200" y="1056"/>
                      <a:pt x="1090" y="925"/>
                    </a:cubicBezTo>
                    <a:cubicBezTo>
                      <a:pt x="959" y="794"/>
                      <a:pt x="849" y="616"/>
                      <a:pt x="760" y="464"/>
                    </a:cubicBezTo>
                    <a:cubicBezTo>
                      <a:pt x="676" y="291"/>
                      <a:pt x="608" y="139"/>
                      <a:pt x="498" y="71"/>
                    </a:cubicBezTo>
                    <a:cubicBezTo>
                      <a:pt x="436" y="24"/>
                      <a:pt x="358" y="1"/>
                      <a:pt x="28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42"/>
              <p:cNvSpPr/>
              <p:nvPr/>
            </p:nvSpPr>
            <p:spPr>
              <a:xfrm>
                <a:off x="4341668" y="2120608"/>
                <a:ext cx="241288" cy="346013"/>
              </a:xfrm>
              <a:custGeom>
                <a:rect b="b" l="l" r="r" t="t"/>
                <a:pathLst>
                  <a:path extrusionOk="0" h="1946" w="1357">
                    <a:moveTo>
                      <a:pt x="189" y="0"/>
                    </a:moveTo>
                    <a:cubicBezTo>
                      <a:pt x="75" y="0"/>
                      <a:pt x="1" y="103"/>
                      <a:pt x="1" y="223"/>
                    </a:cubicBezTo>
                    <a:cubicBezTo>
                      <a:pt x="1" y="374"/>
                      <a:pt x="69" y="636"/>
                      <a:pt x="221" y="940"/>
                    </a:cubicBezTo>
                    <a:cubicBezTo>
                      <a:pt x="393" y="1270"/>
                      <a:pt x="985" y="1946"/>
                      <a:pt x="985" y="1946"/>
                    </a:cubicBezTo>
                    <a:cubicBezTo>
                      <a:pt x="985" y="1946"/>
                      <a:pt x="1179" y="1747"/>
                      <a:pt x="1247" y="1616"/>
                    </a:cubicBezTo>
                    <a:cubicBezTo>
                      <a:pt x="1289" y="1506"/>
                      <a:pt x="1357" y="1291"/>
                      <a:pt x="1289" y="1113"/>
                    </a:cubicBezTo>
                    <a:cubicBezTo>
                      <a:pt x="1205" y="961"/>
                      <a:pt x="1095" y="982"/>
                      <a:pt x="765" y="615"/>
                    </a:cubicBezTo>
                    <a:cubicBezTo>
                      <a:pt x="461" y="265"/>
                      <a:pt x="351" y="24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42"/>
              <p:cNvSpPr/>
              <p:nvPr/>
            </p:nvSpPr>
            <p:spPr>
              <a:xfrm>
                <a:off x="4330466" y="2111718"/>
                <a:ext cx="263692" cy="366106"/>
              </a:xfrm>
              <a:custGeom>
                <a:rect b="b" l="l" r="r" t="t"/>
                <a:pathLst>
                  <a:path extrusionOk="0" h="2059" w="1483">
                    <a:moveTo>
                      <a:pt x="230" y="107"/>
                    </a:moveTo>
                    <a:cubicBezTo>
                      <a:pt x="240" y="107"/>
                      <a:pt x="251" y="110"/>
                      <a:pt x="263" y="116"/>
                    </a:cubicBezTo>
                    <a:cubicBezTo>
                      <a:pt x="304" y="116"/>
                      <a:pt x="352" y="163"/>
                      <a:pt x="435" y="273"/>
                    </a:cubicBezTo>
                    <a:cubicBezTo>
                      <a:pt x="524" y="377"/>
                      <a:pt x="634" y="534"/>
                      <a:pt x="786" y="707"/>
                    </a:cubicBezTo>
                    <a:cubicBezTo>
                      <a:pt x="959" y="880"/>
                      <a:pt x="1069" y="990"/>
                      <a:pt x="1158" y="1032"/>
                    </a:cubicBezTo>
                    <a:cubicBezTo>
                      <a:pt x="1221" y="1100"/>
                      <a:pt x="1268" y="1121"/>
                      <a:pt x="1289" y="1210"/>
                    </a:cubicBezTo>
                    <a:cubicBezTo>
                      <a:pt x="1352" y="1341"/>
                      <a:pt x="1310" y="1535"/>
                      <a:pt x="1242" y="1645"/>
                    </a:cubicBezTo>
                    <a:cubicBezTo>
                      <a:pt x="1221" y="1713"/>
                      <a:pt x="1179" y="1776"/>
                      <a:pt x="1111" y="1844"/>
                    </a:cubicBezTo>
                    <a:cubicBezTo>
                      <a:pt x="1090" y="1865"/>
                      <a:pt x="1069" y="1886"/>
                      <a:pt x="1048" y="1907"/>
                    </a:cubicBezTo>
                    <a:cubicBezTo>
                      <a:pt x="1027" y="1865"/>
                      <a:pt x="917" y="1755"/>
                      <a:pt x="786" y="1582"/>
                    </a:cubicBezTo>
                    <a:cubicBezTo>
                      <a:pt x="613" y="1362"/>
                      <a:pt x="414" y="1121"/>
                      <a:pt x="352" y="969"/>
                    </a:cubicBezTo>
                    <a:cubicBezTo>
                      <a:pt x="174" y="665"/>
                      <a:pt x="111" y="404"/>
                      <a:pt x="111" y="273"/>
                    </a:cubicBezTo>
                    <a:cubicBezTo>
                      <a:pt x="132" y="225"/>
                      <a:pt x="132" y="163"/>
                      <a:pt x="153" y="142"/>
                    </a:cubicBezTo>
                    <a:cubicBezTo>
                      <a:pt x="183" y="123"/>
                      <a:pt x="204" y="107"/>
                      <a:pt x="230" y="107"/>
                    </a:cubicBezTo>
                    <a:close/>
                    <a:moveTo>
                      <a:pt x="219" y="1"/>
                    </a:moveTo>
                    <a:cubicBezTo>
                      <a:pt x="163" y="1"/>
                      <a:pt x="121" y="27"/>
                      <a:pt x="90" y="74"/>
                    </a:cubicBezTo>
                    <a:cubicBezTo>
                      <a:pt x="22" y="116"/>
                      <a:pt x="1" y="205"/>
                      <a:pt x="1" y="273"/>
                    </a:cubicBezTo>
                    <a:cubicBezTo>
                      <a:pt x="1" y="445"/>
                      <a:pt x="64" y="707"/>
                      <a:pt x="242" y="1032"/>
                    </a:cubicBezTo>
                    <a:cubicBezTo>
                      <a:pt x="325" y="1189"/>
                      <a:pt x="524" y="1425"/>
                      <a:pt x="697" y="1645"/>
                    </a:cubicBezTo>
                    <a:cubicBezTo>
                      <a:pt x="849" y="1865"/>
                      <a:pt x="1006" y="2017"/>
                      <a:pt x="1006" y="2017"/>
                    </a:cubicBezTo>
                    <a:lnTo>
                      <a:pt x="1048" y="2058"/>
                    </a:lnTo>
                    <a:lnTo>
                      <a:pt x="1090" y="2017"/>
                    </a:lnTo>
                    <a:lnTo>
                      <a:pt x="1200" y="1907"/>
                    </a:lnTo>
                    <a:cubicBezTo>
                      <a:pt x="1268" y="1844"/>
                      <a:pt x="1331" y="1776"/>
                      <a:pt x="1352" y="1687"/>
                    </a:cubicBezTo>
                    <a:cubicBezTo>
                      <a:pt x="1420" y="1556"/>
                      <a:pt x="1483" y="1341"/>
                      <a:pt x="1399" y="1142"/>
                    </a:cubicBezTo>
                    <a:cubicBezTo>
                      <a:pt x="1352" y="1058"/>
                      <a:pt x="1289" y="1011"/>
                      <a:pt x="1221" y="948"/>
                    </a:cubicBezTo>
                    <a:cubicBezTo>
                      <a:pt x="1137" y="880"/>
                      <a:pt x="1048" y="817"/>
                      <a:pt x="875" y="639"/>
                    </a:cubicBezTo>
                    <a:cubicBezTo>
                      <a:pt x="718" y="445"/>
                      <a:pt x="613" y="315"/>
                      <a:pt x="524" y="205"/>
                    </a:cubicBezTo>
                    <a:cubicBezTo>
                      <a:pt x="435" y="95"/>
                      <a:pt x="394" y="11"/>
                      <a:pt x="284" y="11"/>
                    </a:cubicBezTo>
                    <a:cubicBezTo>
                      <a:pt x="260" y="4"/>
                      <a:pt x="239" y="1"/>
                      <a:pt x="2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42"/>
              <p:cNvSpPr/>
              <p:nvPr/>
            </p:nvSpPr>
            <p:spPr>
              <a:xfrm>
                <a:off x="4357493" y="2043617"/>
                <a:ext cx="295342" cy="353304"/>
              </a:xfrm>
              <a:custGeom>
                <a:rect b="b" l="l" r="r" t="t"/>
                <a:pathLst>
                  <a:path extrusionOk="0" h="1987" w="1661">
                    <a:moveTo>
                      <a:pt x="242" y="1"/>
                    </a:moveTo>
                    <a:cubicBezTo>
                      <a:pt x="90" y="22"/>
                      <a:pt x="1" y="153"/>
                      <a:pt x="22" y="368"/>
                    </a:cubicBezTo>
                    <a:cubicBezTo>
                      <a:pt x="69" y="567"/>
                      <a:pt x="351" y="1001"/>
                      <a:pt x="613" y="1352"/>
                    </a:cubicBezTo>
                    <a:cubicBezTo>
                      <a:pt x="875" y="1724"/>
                      <a:pt x="1116" y="1986"/>
                      <a:pt x="1116" y="1986"/>
                    </a:cubicBezTo>
                    <a:cubicBezTo>
                      <a:pt x="1116" y="1986"/>
                      <a:pt x="1125" y="1987"/>
                      <a:pt x="1141" y="1987"/>
                    </a:cubicBezTo>
                    <a:cubicBezTo>
                      <a:pt x="1198" y="1987"/>
                      <a:pt x="1343" y="1974"/>
                      <a:pt x="1462" y="1855"/>
                    </a:cubicBezTo>
                    <a:cubicBezTo>
                      <a:pt x="1640" y="1677"/>
                      <a:pt x="1661" y="1441"/>
                      <a:pt x="1661" y="1441"/>
                    </a:cubicBezTo>
                    <a:cubicBezTo>
                      <a:pt x="1661" y="1441"/>
                      <a:pt x="1247" y="1132"/>
                      <a:pt x="1116" y="959"/>
                    </a:cubicBezTo>
                    <a:cubicBezTo>
                      <a:pt x="959" y="807"/>
                      <a:pt x="765" y="436"/>
                      <a:pt x="613" y="237"/>
                    </a:cubicBezTo>
                    <a:cubicBezTo>
                      <a:pt x="482" y="64"/>
                      <a:pt x="393" y="1"/>
                      <a:pt x="242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42"/>
              <p:cNvSpPr/>
              <p:nvPr/>
            </p:nvSpPr>
            <p:spPr>
              <a:xfrm>
                <a:off x="4350025" y="2035260"/>
                <a:ext cx="310278" cy="369128"/>
              </a:xfrm>
              <a:custGeom>
                <a:rect b="b" l="l" r="r" t="t"/>
                <a:pathLst>
                  <a:path extrusionOk="0" h="2076" w="1745">
                    <a:moveTo>
                      <a:pt x="284" y="111"/>
                    </a:moveTo>
                    <a:cubicBezTo>
                      <a:pt x="346" y="111"/>
                      <a:pt x="393" y="111"/>
                      <a:pt x="456" y="153"/>
                    </a:cubicBezTo>
                    <a:cubicBezTo>
                      <a:pt x="503" y="179"/>
                      <a:pt x="545" y="242"/>
                      <a:pt x="608" y="331"/>
                    </a:cubicBezTo>
                    <a:cubicBezTo>
                      <a:pt x="739" y="504"/>
                      <a:pt x="959" y="875"/>
                      <a:pt x="1111" y="1048"/>
                    </a:cubicBezTo>
                    <a:cubicBezTo>
                      <a:pt x="1179" y="1137"/>
                      <a:pt x="1310" y="1268"/>
                      <a:pt x="1441" y="1357"/>
                    </a:cubicBezTo>
                    <a:cubicBezTo>
                      <a:pt x="1525" y="1441"/>
                      <a:pt x="1593" y="1488"/>
                      <a:pt x="1635" y="1509"/>
                    </a:cubicBezTo>
                    <a:cubicBezTo>
                      <a:pt x="1614" y="1530"/>
                      <a:pt x="1614" y="1724"/>
                      <a:pt x="1483" y="1855"/>
                    </a:cubicBezTo>
                    <a:cubicBezTo>
                      <a:pt x="1368" y="1954"/>
                      <a:pt x="1265" y="1966"/>
                      <a:pt x="1212" y="1966"/>
                    </a:cubicBezTo>
                    <a:cubicBezTo>
                      <a:pt x="1196" y="1966"/>
                      <a:pt x="1184" y="1965"/>
                      <a:pt x="1179" y="1965"/>
                    </a:cubicBezTo>
                    <a:cubicBezTo>
                      <a:pt x="1179" y="1944"/>
                      <a:pt x="938" y="1724"/>
                      <a:pt x="697" y="1378"/>
                    </a:cubicBezTo>
                    <a:cubicBezTo>
                      <a:pt x="566" y="1200"/>
                      <a:pt x="435" y="1006"/>
                      <a:pt x="325" y="834"/>
                    </a:cubicBezTo>
                    <a:cubicBezTo>
                      <a:pt x="215" y="655"/>
                      <a:pt x="153" y="483"/>
                      <a:pt x="132" y="394"/>
                    </a:cubicBezTo>
                    <a:cubicBezTo>
                      <a:pt x="111" y="310"/>
                      <a:pt x="132" y="242"/>
                      <a:pt x="153" y="179"/>
                    </a:cubicBezTo>
                    <a:cubicBezTo>
                      <a:pt x="194" y="132"/>
                      <a:pt x="242" y="111"/>
                      <a:pt x="284" y="111"/>
                    </a:cubicBezTo>
                    <a:close/>
                    <a:moveTo>
                      <a:pt x="284" y="1"/>
                    </a:moveTo>
                    <a:cubicBezTo>
                      <a:pt x="194" y="1"/>
                      <a:pt x="111" y="48"/>
                      <a:pt x="64" y="132"/>
                    </a:cubicBezTo>
                    <a:cubicBezTo>
                      <a:pt x="22" y="200"/>
                      <a:pt x="1" y="310"/>
                      <a:pt x="22" y="415"/>
                    </a:cubicBezTo>
                    <a:cubicBezTo>
                      <a:pt x="43" y="546"/>
                      <a:pt x="132" y="703"/>
                      <a:pt x="242" y="875"/>
                    </a:cubicBezTo>
                    <a:cubicBezTo>
                      <a:pt x="346" y="1069"/>
                      <a:pt x="477" y="1268"/>
                      <a:pt x="608" y="1441"/>
                    </a:cubicBezTo>
                    <a:cubicBezTo>
                      <a:pt x="870" y="1813"/>
                      <a:pt x="1132" y="2075"/>
                      <a:pt x="1132" y="2075"/>
                    </a:cubicBezTo>
                    <a:lnTo>
                      <a:pt x="1158" y="2075"/>
                    </a:lnTo>
                    <a:cubicBezTo>
                      <a:pt x="1158" y="2075"/>
                      <a:pt x="1166" y="2075"/>
                      <a:pt x="1181" y="2075"/>
                    </a:cubicBezTo>
                    <a:cubicBezTo>
                      <a:pt x="1240" y="2075"/>
                      <a:pt x="1408" y="2062"/>
                      <a:pt x="1551" y="1923"/>
                    </a:cubicBezTo>
                    <a:cubicBezTo>
                      <a:pt x="1745" y="1750"/>
                      <a:pt x="1745" y="1488"/>
                      <a:pt x="1745" y="1488"/>
                    </a:cubicBezTo>
                    <a:lnTo>
                      <a:pt x="1745" y="1462"/>
                    </a:lnTo>
                    <a:lnTo>
                      <a:pt x="1724" y="1441"/>
                    </a:lnTo>
                    <a:cubicBezTo>
                      <a:pt x="1724" y="1441"/>
                      <a:pt x="1635" y="1378"/>
                      <a:pt x="1504" y="1268"/>
                    </a:cubicBezTo>
                    <a:cubicBezTo>
                      <a:pt x="1394" y="1179"/>
                      <a:pt x="1263" y="1048"/>
                      <a:pt x="1200" y="985"/>
                    </a:cubicBezTo>
                    <a:cubicBezTo>
                      <a:pt x="1069" y="834"/>
                      <a:pt x="849" y="441"/>
                      <a:pt x="697" y="263"/>
                    </a:cubicBezTo>
                    <a:cubicBezTo>
                      <a:pt x="634" y="153"/>
                      <a:pt x="566" y="90"/>
                      <a:pt x="503" y="48"/>
                    </a:cubicBezTo>
                    <a:cubicBezTo>
                      <a:pt x="435" y="1"/>
                      <a:pt x="373" y="1"/>
                      <a:pt x="2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42"/>
              <p:cNvSpPr/>
              <p:nvPr/>
            </p:nvSpPr>
            <p:spPr>
              <a:xfrm>
                <a:off x="4500985" y="2293260"/>
                <a:ext cx="454482" cy="511374"/>
              </a:xfrm>
              <a:custGeom>
                <a:rect b="b" l="l" r="r" t="t"/>
                <a:pathLst>
                  <a:path extrusionOk="0" h="2876" w="2556">
                    <a:moveTo>
                      <a:pt x="627" y="0"/>
                    </a:moveTo>
                    <a:cubicBezTo>
                      <a:pt x="458" y="0"/>
                      <a:pt x="328" y="97"/>
                      <a:pt x="199" y="320"/>
                    </a:cubicBezTo>
                    <a:cubicBezTo>
                      <a:pt x="0" y="713"/>
                      <a:pt x="47" y="1802"/>
                      <a:pt x="110" y="2043"/>
                    </a:cubicBezTo>
                    <a:cubicBezTo>
                      <a:pt x="152" y="2305"/>
                      <a:pt x="702" y="2567"/>
                      <a:pt x="1047" y="2697"/>
                    </a:cubicBezTo>
                    <a:cubicBezTo>
                      <a:pt x="1306" y="2809"/>
                      <a:pt x="1527" y="2876"/>
                      <a:pt x="1695" y="2876"/>
                    </a:cubicBezTo>
                    <a:cubicBezTo>
                      <a:pt x="1755" y="2876"/>
                      <a:pt x="1808" y="2867"/>
                      <a:pt x="1854" y="2849"/>
                    </a:cubicBezTo>
                    <a:cubicBezTo>
                      <a:pt x="2032" y="2787"/>
                      <a:pt x="2053" y="2787"/>
                      <a:pt x="2116" y="2263"/>
                    </a:cubicBezTo>
                    <a:cubicBezTo>
                      <a:pt x="2184" y="1739"/>
                      <a:pt x="2556" y="906"/>
                      <a:pt x="2556" y="906"/>
                    </a:cubicBezTo>
                    <a:cubicBezTo>
                      <a:pt x="2053" y="713"/>
                      <a:pt x="1440" y="320"/>
                      <a:pt x="1027" y="121"/>
                    </a:cubicBezTo>
                    <a:cubicBezTo>
                      <a:pt x="869" y="43"/>
                      <a:pt x="740" y="0"/>
                      <a:pt x="627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42"/>
              <p:cNvSpPr/>
              <p:nvPr/>
            </p:nvSpPr>
            <p:spPr>
              <a:xfrm>
                <a:off x="4513076" y="2284014"/>
                <a:ext cx="453593" cy="531822"/>
              </a:xfrm>
              <a:custGeom>
                <a:rect b="b" l="l" r="r" t="t"/>
                <a:pathLst>
                  <a:path extrusionOk="0" h="2991" w="2551">
                    <a:moveTo>
                      <a:pt x="524" y="0"/>
                    </a:moveTo>
                    <a:cubicBezTo>
                      <a:pt x="608" y="63"/>
                      <a:pt x="676" y="110"/>
                      <a:pt x="676" y="110"/>
                    </a:cubicBezTo>
                    <a:cubicBezTo>
                      <a:pt x="676" y="110"/>
                      <a:pt x="655" y="110"/>
                      <a:pt x="655" y="131"/>
                    </a:cubicBezTo>
                    <a:cubicBezTo>
                      <a:pt x="718" y="131"/>
                      <a:pt x="828" y="173"/>
                      <a:pt x="938" y="220"/>
                    </a:cubicBezTo>
                    <a:cubicBezTo>
                      <a:pt x="1330" y="414"/>
                      <a:pt x="1917" y="786"/>
                      <a:pt x="2399" y="979"/>
                    </a:cubicBezTo>
                    <a:cubicBezTo>
                      <a:pt x="2378" y="1027"/>
                      <a:pt x="2048" y="1791"/>
                      <a:pt x="1985" y="2315"/>
                    </a:cubicBezTo>
                    <a:cubicBezTo>
                      <a:pt x="1964" y="2550"/>
                      <a:pt x="1943" y="2681"/>
                      <a:pt x="1896" y="2749"/>
                    </a:cubicBezTo>
                    <a:cubicBezTo>
                      <a:pt x="1896" y="2791"/>
                      <a:pt x="1875" y="2791"/>
                      <a:pt x="1854" y="2812"/>
                    </a:cubicBezTo>
                    <a:cubicBezTo>
                      <a:pt x="1833" y="2812"/>
                      <a:pt x="1812" y="2839"/>
                      <a:pt x="1765" y="2859"/>
                    </a:cubicBezTo>
                    <a:cubicBezTo>
                      <a:pt x="1738" y="2868"/>
                      <a:pt x="1704" y="2872"/>
                      <a:pt x="1665" y="2872"/>
                    </a:cubicBezTo>
                    <a:cubicBezTo>
                      <a:pt x="1514" y="2872"/>
                      <a:pt x="1278" y="2811"/>
                      <a:pt x="1000" y="2708"/>
                    </a:cubicBezTo>
                    <a:cubicBezTo>
                      <a:pt x="828" y="2640"/>
                      <a:pt x="608" y="2530"/>
                      <a:pt x="435" y="2420"/>
                    </a:cubicBezTo>
                    <a:cubicBezTo>
                      <a:pt x="304" y="2357"/>
                      <a:pt x="194" y="2268"/>
                      <a:pt x="152" y="2184"/>
                    </a:cubicBezTo>
                    <a:cubicBezTo>
                      <a:pt x="142" y="2194"/>
                      <a:pt x="119" y="2200"/>
                      <a:pt x="92" y="2200"/>
                    </a:cubicBezTo>
                    <a:cubicBezTo>
                      <a:pt x="64" y="2200"/>
                      <a:pt x="32" y="2194"/>
                      <a:pt x="0" y="2184"/>
                    </a:cubicBezTo>
                    <a:lnTo>
                      <a:pt x="0" y="2184"/>
                    </a:lnTo>
                    <a:cubicBezTo>
                      <a:pt x="63" y="2315"/>
                      <a:pt x="194" y="2420"/>
                      <a:pt x="372" y="2530"/>
                    </a:cubicBezTo>
                    <a:cubicBezTo>
                      <a:pt x="566" y="2640"/>
                      <a:pt x="786" y="2749"/>
                      <a:pt x="959" y="2812"/>
                    </a:cubicBezTo>
                    <a:cubicBezTo>
                      <a:pt x="1230" y="2914"/>
                      <a:pt x="1474" y="2990"/>
                      <a:pt x="1662" y="2990"/>
                    </a:cubicBezTo>
                    <a:cubicBezTo>
                      <a:pt x="1717" y="2990"/>
                      <a:pt x="1767" y="2984"/>
                      <a:pt x="1812" y="2969"/>
                    </a:cubicBezTo>
                    <a:cubicBezTo>
                      <a:pt x="1854" y="2943"/>
                      <a:pt x="1875" y="2922"/>
                      <a:pt x="1917" y="2901"/>
                    </a:cubicBezTo>
                    <a:cubicBezTo>
                      <a:pt x="1964" y="2880"/>
                      <a:pt x="1985" y="2839"/>
                      <a:pt x="2006" y="2791"/>
                    </a:cubicBezTo>
                    <a:cubicBezTo>
                      <a:pt x="2048" y="2708"/>
                      <a:pt x="2074" y="2577"/>
                      <a:pt x="2095" y="2315"/>
                    </a:cubicBezTo>
                    <a:cubicBezTo>
                      <a:pt x="2158" y="1812"/>
                      <a:pt x="2530" y="979"/>
                      <a:pt x="2530" y="979"/>
                    </a:cubicBezTo>
                    <a:lnTo>
                      <a:pt x="2551" y="917"/>
                    </a:lnTo>
                    <a:lnTo>
                      <a:pt x="2488" y="896"/>
                    </a:lnTo>
                    <a:cubicBezTo>
                      <a:pt x="2006" y="718"/>
                      <a:pt x="1419" y="325"/>
                      <a:pt x="1000" y="131"/>
                    </a:cubicBezTo>
                    <a:cubicBezTo>
                      <a:pt x="828" y="42"/>
                      <a:pt x="676" y="0"/>
                      <a:pt x="54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42"/>
              <p:cNvSpPr/>
              <p:nvPr/>
            </p:nvSpPr>
            <p:spPr>
              <a:xfrm>
                <a:off x="4807350" y="2212179"/>
                <a:ext cx="1448085" cy="838718"/>
              </a:xfrm>
              <a:custGeom>
                <a:rect b="b" l="l" r="r" t="t"/>
                <a:pathLst>
                  <a:path extrusionOk="0" h="4717" w="8144">
                    <a:moveTo>
                      <a:pt x="6897" y="1"/>
                    </a:moveTo>
                    <a:cubicBezTo>
                      <a:pt x="6351" y="1"/>
                      <a:pt x="6137" y="465"/>
                      <a:pt x="5850" y="839"/>
                    </a:cubicBezTo>
                    <a:cubicBezTo>
                      <a:pt x="5562" y="1217"/>
                      <a:pt x="4791" y="1782"/>
                      <a:pt x="3717" y="1782"/>
                    </a:cubicBezTo>
                    <a:cubicBezTo>
                      <a:pt x="3482" y="1782"/>
                      <a:pt x="3232" y="1755"/>
                      <a:pt x="2969" y="1692"/>
                    </a:cubicBezTo>
                    <a:cubicBezTo>
                      <a:pt x="1529" y="1342"/>
                      <a:pt x="1074" y="991"/>
                      <a:pt x="854" y="991"/>
                    </a:cubicBezTo>
                    <a:cubicBezTo>
                      <a:pt x="634" y="991"/>
                      <a:pt x="110" y="1886"/>
                      <a:pt x="47" y="2693"/>
                    </a:cubicBezTo>
                    <a:cubicBezTo>
                      <a:pt x="0" y="3504"/>
                      <a:pt x="393" y="3981"/>
                      <a:pt x="393" y="3981"/>
                    </a:cubicBezTo>
                    <a:cubicBezTo>
                      <a:pt x="393" y="3981"/>
                      <a:pt x="1536" y="4716"/>
                      <a:pt x="3212" y="4716"/>
                    </a:cubicBezTo>
                    <a:cubicBezTo>
                      <a:pt x="3580" y="4716"/>
                      <a:pt x="3975" y="4681"/>
                      <a:pt x="4389" y="4594"/>
                    </a:cubicBezTo>
                    <a:cubicBezTo>
                      <a:pt x="6656" y="4112"/>
                      <a:pt x="7379" y="2892"/>
                      <a:pt x="7772" y="1996"/>
                    </a:cubicBezTo>
                    <a:cubicBezTo>
                      <a:pt x="8143" y="1122"/>
                      <a:pt x="7531" y="294"/>
                      <a:pt x="7311" y="74"/>
                    </a:cubicBezTo>
                    <a:cubicBezTo>
                      <a:pt x="7154" y="23"/>
                      <a:pt x="7017" y="1"/>
                      <a:pt x="6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42"/>
              <p:cNvSpPr/>
              <p:nvPr/>
            </p:nvSpPr>
            <p:spPr>
              <a:xfrm>
                <a:off x="4796148" y="2203822"/>
                <a:ext cx="1435994" cy="858277"/>
              </a:xfrm>
              <a:custGeom>
                <a:rect b="b" l="l" r="r" t="t"/>
                <a:pathLst>
                  <a:path extrusionOk="0" h="4827" w="8076">
                    <a:moveTo>
                      <a:pt x="6963" y="113"/>
                    </a:moveTo>
                    <a:cubicBezTo>
                      <a:pt x="7076" y="113"/>
                      <a:pt x="7210" y="134"/>
                      <a:pt x="7353" y="168"/>
                    </a:cubicBezTo>
                    <a:cubicBezTo>
                      <a:pt x="7463" y="278"/>
                      <a:pt x="7657" y="540"/>
                      <a:pt x="7767" y="865"/>
                    </a:cubicBezTo>
                    <a:cubicBezTo>
                      <a:pt x="7897" y="1195"/>
                      <a:pt x="7966" y="1608"/>
                      <a:pt x="7767" y="2022"/>
                    </a:cubicBezTo>
                    <a:cubicBezTo>
                      <a:pt x="7395" y="2918"/>
                      <a:pt x="6698" y="4117"/>
                      <a:pt x="4431" y="4599"/>
                    </a:cubicBezTo>
                    <a:cubicBezTo>
                      <a:pt x="4030" y="4680"/>
                      <a:pt x="3647" y="4713"/>
                      <a:pt x="3289" y="4713"/>
                    </a:cubicBezTo>
                    <a:cubicBezTo>
                      <a:pt x="1637" y="4713"/>
                      <a:pt x="499" y="4003"/>
                      <a:pt x="482" y="3986"/>
                    </a:cubicBezTo>
                    <a:cubicBezTo>
                      <a:pt x="482" y="3986"/>
                      <a:pt x="131" y="3525"/>
                      <a:pt x="173" y="2740"/>
                    </a:cubicBezTo>
                    <a:cubicBezTo>
                      <a:pt x="194" y="2347"/>
                      <a:pt x="351" y="1933"/>
                      <a:pt x="503" y="1608"/>
                    </a:cubicBezTo>
                    <a:cubicBezTo>
                      <a:pt x="587" y="1457"/>
                      <a:pt x="676" y="1326"/>
                      <a:pt x="744" y="1216"/>
                    </a:cubicBezTo>
                    <a:cubicBezTo>
                      <a:pt x="828" y="1127"/>
                      <a:pt x="896" y="1085"/>
                      <a:pt x="917" y="1085"/>
                    </a:cubicBezTo>
                    <a:cubicBezTo>
                      <a:pt x="1006" y="1085"/>
                      <a:pt x="1179" y="1169"/>
                      <a:pt x="1503" y="1299"/>
                    </a:cubicBezTo>
                    <a:cubicBezTo>
                      <a:pt x="1833" y="1430"/>
                      <a:pt x="2289" y="1608"/>
                      <a:pt x="3032" y="1781"/>
                    </a:cubicBezTo>
                    <a:cubicBezTo>
                      <a:pt x="3308" y="1855"/>
                      <a:pt x="3569" y="1886"/>
                      <a:pt x="3813" y="1886"/>
                    </a:cubicBezTo>
                    <a:cubicBezTo>
                      <a:pt x="4227" y="1886"/>
                      <a:pt x="4594" y="1796"/>
                      <a:pt x="4907" y="1671"/>
                    </a:cubicBezTo>
                    <a:cubicBezTo>
                      <a:pt x="5410" y="1478"/>
                      <a:pt x="5761" y="1169"/>
                      <a:pt x="5955" y="933"/>
                    </a:cubicBezTo>
                    <a:cubicBezTo>
                      <a:pt x="6133" y="692"/>
                      <a:pt x="6284" y="430"/>
                      <a:pt x="6478" y="278"/>
                    </a:cubicBezTo>
                    <a:cubicBezTo>
                      <a:pt x="6588" y="189"/>
                      <a:pt x="6698" y="147"/>
                      <a:pt x="6850" y="121"/>
                    </a:cubicBezTo>
                    <a:cubicBezTo>
                      <a:pt x="6884" y="116"/>
                      <a:pt x="6922" y="113"/>
                      <a:pt x="6963" y="113"/>
                    </a:cubicBezTo>
                    <a:close/>
                    <a:moveTo>
                      <a:pt x="7022" y="0"/>
                    </a:moveTo>
                    <a:cubicBezTo>
                      <a:pt x="6952" y="0"/>
                      <a:pt x="6887" y="6"/>
                      <a:pt x="6829" y="16"/>
                    </a:cubicBezTo>
                    <a:cubicBezTo>
                      <a:pt x="6656" y="37"/>
                      <a:pt x="6525" y="100"/>
                      <a:pt x="6415" y="189"/>
                    </a:cubicBezTo>
                    <a:cubicBezTo>
                      <a:pt x="6195" y="362"/>
                      <a:pt x="6044" y="624"/>
                      <a:pt x="5871" y="865"/>
                    </a:cubicBezTo>
                    <a:cubicBezTo>
                      <a:pt x="5693" y="1085"/>
                      <a:pt x="5347" y="1368"/>
                      <a:pt x="4865" y="1561"/>
                    </a:cubicBezTo>
                    <a:cubicBezTo>
                      <a:pt x="4564" y="1686"/>
                      <a:pt x="4214" y="1767"/>
                      <a:pt x="3816" y="1767"/>
                    </a:cubicBezTo>
                    <a:cubicBezTo>
                      <a:pt x="3579" y="1767"/>
                      <a:pt x="3324" y="1738"/>
                      <a:pt x="3053" y="1671"/>
                    </a:cubicBezTo>
                    <a:cubicBezTo>
                      <a:pt x="2336" y="1499"/>
                      <a:pt x="1854" y="1326"/>
                      <a:pt x="1550" y="1195"/>
                    </a:cubicBezTo>
                    <a:cubicBezTo>
                      <a:pt x="1220" y="1064"/>
                      <a:pt x="1048" y="975"/>
                      <a:pt x="917" y="975"/>
                    </a:cubicBezTo>
                    <a:cubicBezTo>
                      <a:pt x="828" y="975"/>
                      <a:pt x="744" y="1038"/>
                      <a:pt x="655" y="1148"/>
                    </a:cubicBezTo>
                    <a:cubicBezTo>
                      <a:pt x="587" y="1258"/>
                      <a:pt x="482" y="1389"/>
                      <a:pt x="414" y="1561"/>
                    </a:cubicBezTo>
                    <a:cubicBezTo>
                      <a:pt x="241" y="1891"/>
                      <a:pt x="89" y="2305"/>
                      <a:pt x="63" y="2740"/>
                    </a:cubicBezTo>
                    <a:cubicBezTo>
                      <a:pt x="0" y="3572"/>
                      <a:pt x="414" y="4075"/>
                      <a:pt x="414" y="4075"/>
                    </a:cubicBezTo>
                    <a:lnTo>
                      <a:pt x="414" y="4096"/>
                    </a:lnTo>
                    <a:cubicBezTo>
                      <a:pt x="414" y="4096"/>
                      <a:pt x="1583" y="4826"/>
                      <a:pt x="3267" y="4826"/>
                    </a:cubicBezTo>
                    <a:cubicBezTo>
                      <a:pt x="3639" y="4826"/>
                      <a:pt x="4036" y="4791"/>
                      <a:pt x="4452" y="4703"/>
                    </a:cubicBezTo>
                    <a:cubicBezTo>
                      <a:pt x="6740" y="4227"/>
                      <a:pt x="7505" y="2981"/>
                      <a:pt x="7877" y="2064"/>
                    </a:cubicBezTo>
                    <a:cubicBezTo>
                      <a:pt x="8076" y="1608"/>
                      <a:pt x="8007" y="1169"/>
                      <a:pt x="7877" y="823"/>
                    </a:cubicBezTo>
                    <a:cubicBezTo>
                      <a:pt x="7746" y="472"/>
                      <a:pt x="7552" y="189"/>
                      <a:pt x="7421" y="79"/>
                    </a:cubicBezTo>
                    <a:lnTo>
                      <a:pt x="7395" y="58"/>
                    </a:lnTo>
                    <a:cubicBezTo>
                      <a:pt x="7262" y="16"/>
                      <a:pt x="7136" y="0"/>
                      <a:pt x="7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42"/>
              <p:cNvSpPr/>
              <p:nvPr/>
            </p:nvSpPr>
            <p:spPr>
              <a:xfrm>
                <a:off x="4636831" y="2126476"/>
                <a:ext cx="236665" cy="309029"/>
              </a:xfrm>
              <a:custGeom>
                <a:rect b="b" l="l" r="r" t="t"/>
                <a:pathLst>
                  <a:path extrusionOk="0" h="1738" w="1331">
                    <a:moveTo>
                      <a:pt x="266" y="0"/>
                    </a:moveTo>
                    <a:cubicBezTo>
                      <a:pt x="187" y="0"/>
                      <a:pt x="120" y="48"/>
                      <a:pt x="90" y="122"/>
                    </a:cubicBezTo>
                    <a:cubicBezTo>
                      <a:pt x="22" y="294"/>
                      <a:pt x="1" y="383"/>
                      <a:pt x="153" y="666"/>
                    </a:cubicBezTo>
                    <a:cubicBezTo>
                      <a:pt x="304" y="928"/>
                      <a:pt x="331" y="1038"/>
                      <a:pt x="393" y="1237"/>
                    </a:cubicBezTo>
                    <a:cubicBezTo>
                      <a:pt x="462" y="1452"/>
                      <a:pt x="414" y="1452"/>
                      <a:pt x="697" y="1583"/>
                    </a:cubicBezTo>
                    <a:cubicBezTo>
                      <a:pt x="887" y="1683"/>
                      <a:pt x="1018" y="1737"/>
                      <a:pt x="1109" y="1737"/>
                    </a:cubicBezTo>
                    <a:cubicBezTo>
                      <a:pt x="1156" y="1737"/>
                      <a:pt x="1192" y="1723"/>
                      <a:pt x="1221" y="1693"/>
                    </a:cubicBezTo>
                    <a:cubicBezTo>
                      <a:pt x="1331" y="1630"/>
                      <a:pt x="1289" y="1520"/>
                      <a:pt x="1289" y="1520"/>
                    </a:cubicBezTo>
                    <a:cubicBezTo>
                      <a:pt x="1289" y="1520"/>
                      <a:pt x="1179" y="1080"/>
                      <a:pt x="1090" y="907"/>
                    </a:cubicBezTo>
                    <a:cubicBezTo>
                      <a:pt x="1006" y="755"/>
                      <a:pt x="697" y="451"/>
                      <a:pt x="524" y="190"/>
                    </a:cubicBezTo>
                    <a:cubicBezTo>
                      <a:pt x="446" y="55"/>
                      <a:pt x="350" y="0"/>
                      <a:pt x="266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42"/>
              <p:cNvSpPr/>
              <p:nvPr/>
            </p:nvSpPr>
            <p:spPr>
              <a:xfrm>
                <a:off x="4629363" y="2117230"/>
                <a:ext cx="247867" cy="306540"/>
              </a:xfrm>
              <a:custGeom>
                <a:rect b="b" l="l" r="r" t="t"/>
                <a:pathLst>
                  <a:path extrusionOk="0" h="1724" w="1394">
                    <a:moveTo>
                      <a:pt x="305" y="1"/>
                    </a:moveTo>
                    <a:cubicBezTo>
                      <a:pt x="216" y="1"/>
                      <a:pt x="111" y="64"/>
                      <a:pt x="85" y="153"/>
                    </a:cubicBezTo>
                    <a:cubicBezTo>
                      <a:pt x="43" y="242"/>
                      <a:pt x="1" y="325"/>
                      <a:pt x="22" y="414"/>
                    </a:cubicBezTo>
                    <a:cubicBezTo>
                      <a:pt x="22" y="503"/>
                      <a:pt x="64" y="608"/>
                      <a:pt x="153" y="739"/>
                    </a:cubicBezTo>
                    <a:cubicBezTo>
                      <a:pt x="305" y="1027"/>
                      <a:pt x="305" y="1111"/>
                      <a:pt x="373" y="1310"/>
                    </a:cubicBezTo>
                    <a:cubicBezTo>
                      <a:pt x="394" y="1394"/>
                      <a:pt x="415" y="1462"/>
                      <a:pt x="435" y="1504"/>
                    </a:cubicBezTo>
                    <a:cubicBezTo>
                      <a:pt x="456" y="1483"/>
                      <a:pt x="504" y="1441"/>
                      <a:pt x="545" y="1420"/>
                    </a:cubicBezTo>
                    <a:cubicBezTo>
                      <a:pt x="524" y="1394"/>
                      <a:pt x="524" y="1352"/>
                      <a:pt x="504" y="1289"/>
                    </a:cubicBezTo>
                    <a:cubicBezTo>
                      <a:pt x="435" y="1069"/>
                      <a:pt x="415" y="959"/>
                      <a:pt x="242" y="676"/>
                    </a:cubicBezTo>
                    <a:cubicBezTo>
                      <a:pt x="174" y="545"/>
                      <a:pt x="153" y="477"/>
                      <a:pt x="132" y="414"/>
                    </a:cubicBezTo>
                    <a:cubicBezTo>
                      <a:pt x="132" y="346"/>
                      <a:pt x="153" y="284"/>
                      <a:pt x="195" y="194"/>
                    </a:cubicBezTo>
                    <a:cubicBezTo>
                      <a:pt x="216" y="153"/>
                      <a:pt x="263" y="111"/>
                      <a:pt x="305" y="111"/>
                    </a:cubicBezTo>
                    <a:cubicBezTo>
                      <a:pt x="373" y="132"/>
                      <a:pt x="435" y="153"/>
                      <a:pt x="524" y="284"/>
                    </a:cubicBezTo>
                    <a:cubicBezTo>
                      <a:pt x="608" y="414"/>
                      <a:pt x="718" y="545"/>
                      <a:pt x="828" y="676"/>
                    </a:cubicBezTo>
                    <a:cubicBezTo>
                      <a:pt x="959" y="807"/>
                      <a:pt x="1048" y="917"/>
                      <a:pt x="1090" y="1001"/>
                    </a:cubicBezTo>
                    <a:cubicBezTo>
                      <a:pt x="1132" y="1069"/>
                      <a:pt x="1179" y="1221"/>
                      <a:pt x="1200" y="1352"/>
                    </a:cubicBezTo>
                    <a:cubicBezTo>
                      <a:pt x="1242" y="1483"/>
                      <a:pt x="1263" y="1593"/>
                      <a:pt x="1263" y="1593"/>
                    </a:cubicBezTo>
                    <a:cubicBezTo>
                      <a:pt x="1263" y="1593"/>
                      <a:pt x="1289" y="1614"/>
                      <a:pt x="1289" y="1635"/>
                    </a:cubicBezTo>
                    <a:lnTo>
                      <a:pt x="1263" y="1656"/>
                    </a:lnTo>
                    <a:cubicBezTo>
                      <a:pt x="1310" y="1682"/>
                      <a:pt x="1331" y="1703"/>
                      <a:pt x="1373" y="1724"/>
                    </a:cubicBezTo>
                    <a:cubicBezTo>
                      <a:pt x="1394" y="1703"/>
                      <a:pt x="1394" y="1656"/>
                      <a:pt x="1394" y="1635"/>
                    </a:cubicBezTo>
                    <a:lnTo>
                      <a:pt x="1394" y="1551"/>
                    </a:lnTo>
                    <a:cubicBezTo>
                      <a:pt x="1373" y="1551"/>
                      <a:pt x="1352" y="1441"/>
                      <a:pt x="1331" y="1310"/>
                    </a:cubicBezTo>
                    <a:cubicBezTo>
                      <a:pt x="1289" y="1179"/>
                      <a:pt x="1242" y="1027"/>
                      <a:pt x="1200" y="938"/>
                    </a:cubicBezTo>
                    <a:cubicBezTo>
                      <a:pt x="1158" y="828"/>
                      <a:pt x="1048" y="718"/>
                      <a:pt x="938" y="587"/>
                    </a:cubicBezTo>
                    <a:cubicBezTo>
                      <a:pt x="828" y="477"/>
                      <a:pt x="697" y="325"/>
                      <a:pt x="634" y="215"/>
                    </a:cubicBezTo>
                    <a:cubicBezTo>
                      <a:pt x="545" y="64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42"/>
              <p:cNvSpPr/>
              <p:nvPr/>
            </p:nvSpPr>
            <p:spPr>
              <a:xfrm>
                <a:off x="5137896" y="1100342"/>
                <a:ext cx="899541" cy="770973"/>
              </a:xfrm>
              <a:custGeom>
                <a:rect b="b" l="l" r="r" t="t"/>
                <a:pathLst>
                  <a:path extrusionOk="0" h="4336" w="5059">
                    <a:moveTo>
                      <a:pt x="1964" y="1"/>
                    </a:moveTo>
                    <a:lnTo>
                      <a:pt x="1765" y="43"/>
                    </a:lnTo>
                    <a:cubicBezTo>
                      <a:pt x="1592" y="111"/>
                      <a:pt x="1330" y="221"/>
                      <a:pt x="1110" y="373"/>
                    </a:cubicBezTo>
                    <a:cubicBezTo>
                      <a:pt x="807" y="567"/>
                      <a:pt x="676" y="745"/>
                      <a:pt x="566" y="1006"/>
                    </a:cubicBezTo>
                    <a:cubicBezTo>
                      <a:pt x="498" y="1378"/>
                      <a:pt x="393" y="1682"/>
                      <a:pt x="236" y="2117"/>
                    </a:cubicBezTo>
                    <a:cubicBezTo>
                      <a:pt x="0" y="2792"/>
                      <a:pt x="152" y="3625"/>
                      <a:pt x="959" y="4060"/>
                    </a:cubicBezTo>
                    <a:cubicBezTo>
                      <a:pt x="1322" y="4246"/>
                      <a:pt x="1699" y="4336"/>
                      <a:pt x="2058" y="4336"/>
                    </a:cubicBezTo>
                    <a:cubicBezTo>
                      <a:pt x="2495" y="4336"/>
                      <a:pt x="2904" y="4203"/>
                      <a:pt x="3226" y="3950"/>
                    </a:cubicBezTo>
                    <a:cubicBezTo>
                      <a:pt x="3839" y="3494"/>
                      <a:pt x="4012" y="2949"/>
                      <a:pt x="4012" y="2949"/>
                    </a:cubicBezTo>
                    <a:cubicBezTo>
                      <a:pt x="4012" y="2949"/>
                      <a:pt x="4168" y="3094"/>
                      <a:pt x="4375" y="3094"/>
                    </a:cubicBezTo>
                    <a:cubicBezTo>
                      <a:pt x="4479" y="3094"/>
                      <a:pt x="4596" y="3058"/>
                      <a:pt x="4713" y="2949"/>
                    </a:cubicBezTo>
                    <a:cubicBezTo>
                      <a:pt x="5059" y="2599"/>
                      <a:pt x="4818" y="2138"/>
                      <a:pt x="4535" y="2075"/>
                    </a:cubicBezTo>
                    <a:cubicBezTo>
                      <a:pt x="4457" y="2056"/>
                      <a:pt x="4396" y="2049"/>
                      <a:pt x="4348" y="2049"/>
                    </a:cubicBezTo>
                    <a:cubicBezTo>
                      <a:pt x="4223" y="2049"/>
                      <a:pt x="4190" y="2096"/>
                      <a:pt x="4190" y="2096"/>
                    </a:cubicBezTo>
                    <a:cubicBezTo>
                      <a:pt x="4190" y="2096"/>
                      <a:pt x="4122" y="2269"/>
                      <a:pt x="3991" y="2316"/>
                    </a:cubicBezTo>
                    <a:cubicBezTo>
                      <a:pt x="3974" y="2324"/>
                      <a:pt x="3959" y="2327"/>
                      <a:pt x="3946" y="2327"/>
                    </a:cubicBezTo>
                    <a:cubicBezTo>
                      <a:pt x="3855" y="2327"/>
                      <a:pt x="3841" y="2143"/>
                      <a:pt x="3860" y="1855"/>
                    </a:cubicBezTo>
                    <a:cubicBezTo>
                      <a:pt x="3881" y="1509"/>
                      <a:pt x="3619" y="1247"/>
                      <a:pt x="2964" y="1027"/>
                    </a:cubicBezTo>
                    <a:cubicBezTo>
                      <a:pt x="2289" y="807"/>
                      <a:pt x="2027" y="483"/>
                      <a:pt x="2006" y="331"/>
                    </a:cubicBezTo>
                    <a:cubicBezTo>
                      <a:pt x="1985" y="174"/>
                      <a:pt x="1964" y="1"/>
                      <a:pt x="196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42"/>
              <p:cNvSpPr/>
              <p:nvPr/>
            </p:nvSpPr>
            <p:spPr>
              <a:xfrm>
                <a:off x="5145364" y="1093052"/>
                <a:ext cx="877315" cy="788932"/>
              </a:xfrm>
              <a:custGeom>
                <a:rect b="b" l="l" r="r" t="t"/>
                <a:pathLst>
                  <a:path extrusionOk="0" h="4437" w="4934">
                    <a:moveTo>
                      <a:pt x="1875" y="110"/>
                    </a:moveTo>
                    <a:cubicBezTo>
                      <a:pt x="1875" y="152"/>
                      <a:pt x="1875" y="262"/>
                      <a:pt x="1896" y="393"/>
                    </a:cubicBezTo>
                    <a:cubicBezTo>
                      <a:pt x="1922" y="477"/>
                      <a:pt x="2006" y="608"/>
                      <a:pt x="2158" y="739"/>
                    </a:cubicBezTo>
                    <a:cubicBezTo>
                      <a:pt x="2315" y="869"/>
                      <a:pt x="2550" y="1000"/>
                      <a:pt x="2901" y="1110"/>
                    </a:cubicBezTo>
                    <a:cubicBezTo>
                      <a:pt x="3231" y="1241"/>
                      <a:pt x="3446" y="1351"/>
                      <a:pt x="3577" y="1482"/>
                    </a:cubicBezTo>
                    <a:cubicBezTo>
                      <a:pt x="3729" y="1592"/>
                      <a:pt x="3776" y="1723"/>
                      <a:pt x="3755" y="1875"/>
                    </a:cubicBezTo>
                    <a:cubicBezTo>
                      <a:pt x="3755" y="2048"/>
                      <a:pt x="3755" y="2205"/>
                      <a:pt x="3776" y="2289"/>
                    </a:cubicBezTo>
                    <a:cubicBezTo>
                      <a:pt x="3776" y="2336"/>
                      <a:pt x="3797" y="2378"/>
                      <a:pt x="3839" y="2399"/>
                    </a:cubicBezTo>
                    <a:cubicBezTo>
                      <a:pt x="3866" y="2423"/>
                      <a:pt x="3892" y="2433"/>
                      <a:pt x="3917" y="2433"/>
                    </a:cubicBezTo>
                    <a:cubicBezTo>
                      <a:pt x="3935" y="2433"/>
                      <a:pt x="3952" y="2428"/>
                      <a:pt x="3970" y="2420"/>
                    </a:cubicBezTo>
                    <a:cubicBezTo>
                      <a:pt x="4121" y="2336"/>
                      <a:pt x="4190" y="2158"/>
                      <a:pt x="4190" y="2158"/>
                    </a:cubicBezTo>
                    <a:lnTo>
                      <a:pt x="4190" y="2179"/>
                    </a:lnTo>
                    <a:cubicBezTo>
                      <a:pt x="4190" y="2179"/>
                      <a:pt x="4211" y="2158"/>
                      <a:pt x="4231" y="2158"/>
                    </a:cubicBezTo>
                    <a:cubicBezTo>
                      <a:pt x="4240" y="2149"/>
                      <a:pt x="4260" y="2144"/>
                      <a:pt x="4291" y="2144"/>
                    </a:cubicBezTo>
                    <a:cubicBezTo>
                      <a:pt x="4333" y="2144"/>
                      <a:pt x="4396" y="2154"/>
                      <a:pt x="4472" y="2179"/>
                    </a:cubicBezTo>
                    <a:cubicBezTo>
                      <a:pt x="4603" y="2205"/>
                      <a:pt x="4713" y="2336"/>
                      <a:pt x="4755" y="2467"/>
                    </a:cubicBezTo>
                    <a:cubicBezTo>
                      <a:pt x="4823" y="2619"/>
                      <a:pt x="4802" y="2791"/>
                      <a:pt x="4624" y="2943"/>
                    </a:cubicBezTo>
                    <a:cubicBezTo>
                      <a:pt x="4525" y="3043"/>
                      <a:pt x="4425" y="3077"/>
                      <a:pt x="4337" y="3077"/>
                    </a:cubicBezTo>
                    <a:cubicBezTo>
                      <a:pt x="4291" y="3077"/>
                      <a:pt x="4248" y="3068"/>
                      <a:pt x="4211" y="3053"/>
                    </a:cubicBezTo>
                    <a:cubicBezTo>
                      <a:pt x="4080" y="3032"/>
                      <a:pt x="3991" y="2943"/>
                      <a:pt x="3991" y="2943"/>
                    </a:cubicBezTo>
                    <a:lnTo>
                      <a:pt x="3928" y="2880"/>
                    </a:lnTo>
                    <a:lnTo>
                      <a:pt x="3907" y="2964"/>
                    </a:lnTo>
                    <a:cubicBezTo>
                      <a:pt x="3907" y="2964"/>
                      <a:pt x="3755" y="3488"/>
                      <a:pt x="3163" y="3949"/>
                    </a:cubicBezTo>
                    <a:cubicBezTo>
                      <a:pt x="2844" y="4197"/>
                      <a:pt x="2452" y="4330"/>
                      <a:pt x="2032" y="4330"/>
                    </a:cubicBezTo>
                    <a:cubicBezTo>
                      <a:pt x="1679" y="4330"/>
                      <a:pt x="1305" y="4236"/>
                      <a:pt x="937" y="4038"/>
                    </a:cubicBezTo>
                    <a:cubicBezTo>
                      <a:pt x="545" y="3839"/>
                      <a:pt x="325" y="3535"/>
                      <a:pt x="220" y="3205"/>
                    </a:cubicBezTo>
                    <a:cubicBezTo>
                      <a:pt x="110" y="2880"/>
                      <a:pt x="131" y="2509"/>
                      <a:pt x="262" y="2179"/>
                    </a:cubicBezTo>
                    <a:cubicBezTo>
                      <a:pt x="414" y="1744"/>
                      <a:pt x="503" y="1440"/>
                      <a:pt x="566" y="1068"/>
                    </a:cubicBezTo>
                    <a:lnTo>
                      <a:pt x="587" y="1068"/>
                    </a:lnTo>
                    <a:cubicBezTo>
                      <a:pt x="697" y="807"/>
                      <a:pt x="807" y="655"/>
                      <a:pt x="1089" y="456"/>
                    </a:cubicBezTo>
                    <a:cubicBezTo>
                      <a:pt x="1309" y="304"/>
                      <a:pt x="1550" y="215"/>
                      <a:pt x="1744" y="131"/>
                    </a:cubicBezTo>
                    <a:lnTo>
                      <a:pt x="1875" y="110"/>
                    </a:lnTo>
                    <a:close/>
                    <a:moveTo>
                      <a:pt x="1896" y="0"/>
                    </a:moveTo>
                    <a:lnTo>
                      <a:pt x="1723" y="21"/>
                    </a:lnTo>
                    <a:lnTo>
                      <a:pt x="1702" y="21"/>
                    </a:lnTo>
                    <a:cubicBezTo>
                      <a:pt x="1529" y="110"/>
                      <a:pt x="1267" y="215"/>
                      <a:pt x="1026" y="372"/>
                    </a:cubicBezTo>
                    <a:cubicBezTo>
                      <a:pt x="717" y="566"/>
                      <a:pt x="587" y="765"/>
                      <a:pt x="482" y="1000"/>
                    </a:cubicBezTo>
                    <a:lnTo>
                      <a:pt x="482" y="1027"/>
                    </a:lnTo>
                    <a:cubicBezTo>
                      <a:pt x="414" y="1393"/>
                      <a:pt x="304" y="1702"/>
                      <a:pt x="152" y="2137"/>
                    </a:cubicBezTo>
                    <a:cubicBezTo>
                      <a:pt x="21" y="2488"/>
                      <a:pt x="0" y="2880"/>
                      <a:pt x="110" y="3226"/>
                    </a:cubicBezTo>
                    <a:cubicBezTo>
                      <a:pt x="220" y="3598"/>
                      <a:pt x="456" y="3928"/>
                      <a:pt x="896" y="4143"/>
                    </a:cubicBezTo>
                    <a:cubicBezTo>
                      <a:pt x="1270" y="4342"/>
                      <a:pt x="1655" y="4437"/>
                      <a:pt x="2023" y="4437"/>
                    </a:cubicBezTo>
                    <a:cubicBezTo>
                      <a:pt x="2466" y="4437"/>
                      <a:pt x="2885" y="4298"/>
                      <a:pt x="3231" y="4038"/>
                    </a:cubicBezTo>
                    <a:cubicBezTo>
                      <a:pt x="3797" y="3619"/>
                      <a:pt x="3949" y="3163"/>
                      <a:pt x="3991" y="3074"/>
                    </a:cubicBezTo>
                    <a:cubicBezTo>
                      <a:pt x="4017" y="3095"/>
                      <a:pt x="4059" y="3142"/>
                      <a:pt x="4169" y="3163"/>
                    </a:cubicBezTo>
                    <a:cubicBezTo>
                      <a:pt x="4219" y="3177"/>
                      <a:pt x="4273" y="3186"/>
                      <a:pt x="4331" y="3186"/>
                    </a:cubicBezTo>
                    <a:cubicBezTo>
                      <a:pt x="4449" y="3186"/>
                      <a:pt x="4580" y="3148"/>
                      <a:pt x="4713" y="3032"/>
                    </a:cubicBezTo>
                    <a:cubicBezTo>
                      <a:pt x="4907" y="2833"/>
                      <a:pt x="4933" y="2619"/>
                      <a:pt x="4865" y="2441"/>
                    </a:cubicBezTo>
                    <a:cubicBezTo>
                      <a:pt x="4823" y="2247"/>
                      <a:pt x="4671" y="2116"/>
                      <a:pt x="4493" y="2074"/>
                    </a:cubicBezTo>
                    <a:cubicBezTo>
                      <a:pt x="4415" y="2046"/>
                      <a:pt x="4344" y="2034"/>
                      <a:pt x="4286" y="2034"/>
                    </a:cubicBezTo>
                    <a:cubicBezTo>
                      <a:pt x="4247" y="2034"/>
                      <a:pt x="4215" y="2039"/>
                      <a:pt x="4190" y="2048"/>
                    </a:cubicBezTo>
                    <a:cubicBezTo>
                      <a:pt x="4169" y="2048"/>
                      <a:pt x="4148" y="2074"/>
                      <a:pt x="4121" y="2095"/>
                    </a:cubicBezTo>
                    <a:cubicBezTo>
                      <a:pt x="4101" y="2095"/>
                      <a:pt x="4101" y="2116"/>
                      <a:pt x="4101" y="2116"/>
                    </a:cubicBezTo>
                    <a:lnTo>
                      <a:pt x="4080" y="2116"/>
                    </a:lnTo>
                    <a:cubicBezTo>
                      <a:pt x="4080" y="2116"/>
                      <a:pt x="4038" y="2268"/>
                      <a:pt x="3928" y="2310"/>
                    </a:cubicBezTo>
                    <a:lnTo>
                      <a:pt x="3907" y="2310"/>
                    </a:lnTo>
                    <a:cubicBezTo>
                      <a:pt x="3907" y="2310"/>
                      <a:pt x="3886" y="2289"/>
                      <a:pt x="3886" y="2268"/>
                    </a:cubicBezTo>
                    <a:cubicBezTo>
                      <a:pt x="3860" y="2179"/>
                      <a:pt x="3860" y="2048"/>
                      <a:pt x="3860" y="1896"/>
                    </a:cubicBezTo>
                    <a:cubicBezTo>
                      <a:pt x="3886" y="1702"/>
                      <a:pt x="3818" y="1524"/>
                      <a:pt x="3666" y="1393"/>
                    </a:cubicBezTo>
                    <a:cubicBezTo>
                      <a:pt x="3514" y="1241"/>
                      <a:pt x="3273" y="1131"/>
                      <a:pt x="2922" y="1027"/>
                    </a:cubicBezTo>
                    <a:cubicBezTo>
                      <a:pt x="2598" y="896"/>
                      <a:pt x="2378" y="765"/>
                      <a:pt x="2226" y="655"/>
                    </a:cubicBezTo>
                    <a:cubicBezTo>
                      <a:pt x="2095" y="524"/>
                      <a:pt x="2027" y="414"/>
                      <a:pt x="2027" y="372"/>
                    </a:cubicBezTo>
                    <a:cubicBezTo>
                      <a:pt x="1985" y="215"/>
                      <a:pt x="1964" y="42"/>
                      <a:pt x="1964" y="42"/>
                    </a:cubicBezTo>
                    <a:lnTo>
                      <a:pt x="1922" y="110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42"/>
              <p:cNvSpPr/>
              <p:nvPr/>
            </p:nvSpPr>
            <p:spPr>
              <a:xfrm>
                <a:off x="5874381" y="1519437"/>
                <a:ext cx="82148" cy="85881"/>
              </a:xfrm>
              <a:custGeom>
                <a:rect b="b" l="l" r="r" t="t"/>
                <a:pathLst>
                  <a:path extrusionOk="0" h="483" w="462">
                    <a:moveTo>
                      <a:pt x="241" y="1"/>
                    </a:moveTo>
                    <a:cubicBezTo>
                      <a:pt x="111" y="1"/>
                      <a:pt x="1" y="111"/>
                      <a:pt x="1" y="242"/>
                    </a:cubicBezTo>
                    <a:cubicBezTo>
                      <a:pt x="1" y="372"/>
                      <a:pt x="111" y="482"/>
                      <a:pt x="241" y="482"/>
                    </a:cubicBezTo>
                    <a:cubicBezTo>
                      <a:pt x="372" y="482"/>
                      <a:pt x="461" y="372"/>
                      <a:pt x="461" y="242"/>
                    </a:cubicBezTo>
                    <a:cubicBezTo>
                      <a:pt x="461" y="111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FF9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42"/>
              <p:cNvSpPr/>
              <p:nvPr/>
            </p:nvSpPr>
            <p:spPr>
              <a:xfrm>
                <a:off x="5242092" y="1294153"/>
                <a:ext cx="89616" cy="148647"/>
              </a:xfrm>
              <a:custGeom>
                <a:rect b="b" l="l" r="r" t="t"/>
                <a:pathLst>
                  <a:path extrusionOk="0" h="836" w="504">
                    <a:moveTo>
                      <a:pt x="1" y="0"/>
                    </a:moveTo>
                    <a:cubicBezTo>
                      <a:pt x="1" y="0"/>
                      <a:pt x="1" y="157"/>
                      <a:pt x="43" y="241"/>
                    </a:cubicBezTo>
                    <a:cubicBezTo>
                      <a:pt x="90" y="288"/>
                      <a:pt x="132" y="309"/>
                      <a:pt x="173" y="330"/>
                    </a:cubicBezTo>
                    <a:cubicBezTo>
                      <a:pt x="153" y="372"/>
                      <a:pt x="132" y="419"/>
                      <a:pt x="111" y="482"/>
                    </a:cubicBezTo>
                    <a:cubicBezTo>
                      <a:pt x="69" y="655"/>
                      <a:pt x="132" y="812"/>
                      <a:pt x="221" y="833"/>
                    </a:cubicBezTo>
                    <a:cubicBezTo>
                      <a:pt x="227" y="835"/>
                      <a:pt x="235" y="835"/>
                      <a:pt x="242" y="835"/>
                    </a:cubicBezTo>
                    <a:cubicBezTo>
                      <a:pt x="322" y="835"/>
                      <a:pt x="418" y="730"/>
                      <a:pt x="462" y="571"/>
                    </a:cubicBezTo>
                    <a:cubicBezTo>
                      <a:pt x="503" y="419"/>
                      <a:pt x="462" y="262"/>
                      <a:pt x="393" y="220"/>
                    </a:cubicBezTo>
                    <a:cubicBezTo>
                      <a:pt x="341" y="178"/>
                      <a:pt x="309" y="171"/>
                      <a:pt x="278" y="171"/>
                    </a:cubicBezTo>
                    <a:cubicBezTo>
                      <a:pt x="263" y="171"/>
                      <a:pt x="248" y="173"/>
                      <a:pt x="232" y="173"/>
                    </a:cubicBezTo>
                    <a:cubicBezTo>
                      <a:pt x="210" y="173"/>
                      <a:pt x="185" y="170"/>
                      <a:pt x="153" y="157"/>
                    </a:cubicBezTo>
                    <a:cubicBezTo>
                      <a:pt x="43" y="1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42"/>
              <p:cNvSpPr/>
              <p:nvPr/>
            </p:nvSpPr>
            <p:spPr>
              <a:xfrm>
                <a:off x="5560548" y="1394793"/>
                <a:ext cx="127845" cy="121443"/>
              </a:xfrm>
              <a:custGeom>
                <a:rect b="b" l="l" r="r" t="t"/>
                <a:pathLst>
                  <a:path extrusionOk="0" h="683" w="719">
                    <a:moveTo>
                      <a:pt x="318" y="1"/>
                    </a:moveTo>
                    <a:cubicBezTo>
                      <a:pt x="302" y="1"/>
                      <a:pt x="284" y="2"/>
                      <a:pt x="263" y="5"/>
                    </a:cubicBezTo>
                    <a:lnTo>
                      <a:pt x="263" y="26"/>
                    </a:lnTo>
                    <a:cubicBezTo>
                      <a:pt x="153" y="26"/>
                      <a:pt x="64" y="157"/>
                      <a:pt x="43" y="309"/>
                    </a:cubicBezTo>
                    <a:cubicBezTo>
                      <a:pt x="1" y="482"/>
                      <a:pt x="43" y="660"/>
                      <a:pt x="153" y="681"/>
                    </a:cubicBezTo>
                    <a:cubicBezTo>
                      <a:pt x="159" y="682"/>
                      <a:pt x="165" y="683"/>
                      <a:pt x="172" y="683"/>
                    </a:cubicBezTo>
                    <a:cubicBezTo>
                      <a:pt x="260" y="683"/>
                      <a:pt x="375" y="558"/>
                      <a:pt x="414" y="398"/>
                    </a:cubicBezTo>
                    <a:lnTo>
                      <a:pt x="414" y="220"/>
                    </a:lnTo>
                    <a:cubicBezTo>
                      <a:pt x="477" y="220"/>
                      <a:pt x="524" y="220"/>
                      <a:pt x="587" y="178"/>
                    </a:cubicBezTo>
                    <a:cubicBezTo>
                      <a:pt x="655" y="136"/>
                      <a:pt x="718" y="5"/>
                      <a:pt x="718" y="5"/>
                    </a:cubicBezTo>
                    <a:lnTo>
                      <a:pt x="718" y="5"/>
                    </a:lnTo>
                    <a:cubicBezTo>
                      <a:pt x="718" y="5"/>
                      <a:pt x="672" y="51"/>
                      <a:pt x="576" y="51"/>
                    </a:cubicBezTo>
                    <a:cubicBezTo>
                      <a:pt x="560" y="51"/>
                      <a:pt x="543" y="50"/>
                      <a:pt x="524" y="47"/>
                    </a:cubicBezTo>
                    <a:cubicBezTo>
                      <a:pt x="412" y="47"/>
                      <a:pt x="412" y="1"/>
                      <a:pt x="31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42"/>
              <p:cNvSpPr/>
              <p:nvPr/>
            </p:nvSpPr>
            <p:spPr>
              <a:xfrm>
                <a:off x="5338998" y="1457026"/>
                <a:ext cx="62589" cy="93349"/>
              </a:xfrm>
              <a:custGeom>
                <a:rect b="b" l="l" r="r" t="t"/>
                <a:pathLst>
                  <a:path extrusionOk="0" h="525" w="352">
                    <a:moveTo>
                      <a:pt x="283" y="1"/>
                    </a:moveTo>
                    <a:cubicBezTo>
                      <a:pt x="220" y="1"/>
                      <a:pt x="152" y="27"/>
                      <a:pt x="110" y="48"/>
                    </a:cubicBezTo>
                    <a:cubicBezTo>
                      <a:pt x="68" y="69"/>
                      <a:pt x="47" y="111"/>
                      <a:pt x="21" y="132"/>
                    </a:cubicBezTo>
                    <a:cubicBezTo>
                      <a:pt x="0" y="221"/>
                      <a:pt x="21" y="310"/>
                      <a:pt x="47" y="373"/>
                    </a:cubicBezTo>
                    <a:cubicBezTo>
                      <a:pt x="68" y="441"/>
                      <a:pt x="110" y="462"/>
                      <a:pt x="131" y="483"/>
                    </a:cubicBezTo>
                    <a:cubicBezTo>
                      <a:pt x="178" y="503"/>
                      <a:pt x="199" y="524"/>
                      <a:pt x="199" y="524"/>
                    </a:cubicBezTo>
                    <a:cubicBezTo>
                      <a:pt x="241" y="524"/>
                      <a:pt x="262" y="503"/>
                      <a:pt x="262" y="483"/>
                    </a:cubicBezTo>
                    <a:cubicBezTo>
                      <a:pt x="283" y="441"/>
                      <a:pt x="262" y="420"/>
                      <a:pt x="220" y="420"/>
                    </a:cubicBezTo>
                    <a:lnTo>
                      <a:pt x="199" y="394"/>
                    </a:lnTo>
                    <a:cubicBezTo>
                      <a:pt x="199" y="394"/>
                      <a:pt x="178" y="373"/>
                      <a:pt x="152" y="331"/>
                    </a:cubicBezTo>
                    <a:cubicBezTo>
                      <a:pt x="131" y="289"/>
                      <a:pt x="131" y="221"/>
                      <a:pt x="131" y="179"/>
                    </a:cubicBezTo>
                    <a:cubicBezTo>
                      <a:pt x="152" y="158"/>
                      <a:pt x="152" y="158"/>
                      <a:pt x="178" y="132"/>
                    </a:cubicBezTo>
                    <a:cubicBezTo>
                      <a:pt x="199" y="132"/>
                      <a:pt x="220" y="111"/>
                      <a:pt x="283" y="111"/>
                    </a:cubicBezTo>
                    <a:cubicBezTo>
                      <a:pt x="309" y="111"/>
                      <a:pt x="351" y="90"/>
                      <a:pt x="351" y="69"/>
                    </a:cubicBezTo>
                    <a:cubicBezTo>
                      <a:pt x="351" y="27"/>
                      <a:pt x="330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42"/>
              <p:cNvSpPr/>
              <p:nvPr/>
            </p:nvSpPr>
            <p:spPr>
              <a:xfrm>
                <a:off x="5292412" y="1561400"/>
                <a:ext cx="212483" cy="139757"/>
              </a:xfrm>
              <a:custGeom>
                <a:rect b="b" l="l" r="r" t="t"/>
                <a:pathLst>
                  <a:path extrusionOk="0" h="786" w="1195">
                    <a:moveTo>
                      <a:pt x="211" y="0"/>
                    </a:moveTo>
                    <a:cubicBezTo>
                      <a:pt x="207" y="0"/>
                      <a:pt x="203" y="2"/>
                      <a:pt x="199" y="6"/>
                    </a:cubicBezTo>
                    <a:cubicBezTo>
                      <a:pt x="198" y="4"/>
                      <a:pt x="195" y="3"/>
                      <a:pt x="193" y="3"/>
                    </a:cubicBezTo>
                    <a:cubicBezTo>
                      <a:pt x="164" y="3"/>
                      <a:pt x="90" y="95"/>
                      <a:pt x="90" y="95"/>
                    </a:cubicBezTo>
                    <a:cubicBezTo>
                      <a:pt x="0" y="309"/>
                      <a:pt x="131" y="702"/>
                      <a:pt x="524" y="770"/>
                    </a:cubicBezTo>
                    <a:cubicBezTo>
                      <a:pt x="570" y="781"/>
                      <a:pt x="614" y="785"/>
                      <a:pt x="655" y="785"/>
                    </a:cubicBezTo>
                    <a:cubicBezTo>
                      <a:pt x="943" y="785"/>
                      <a:pt x="1103" y="550"/>
                      <a:pt x="1158" y="398"/>
                    </a:cubicBezTo>
                    <a:cubicBezTo>
                      <a:pt x="1195" y="246"/>
                      <a:pt x="1117" y="175"/>
                      <a:pt x="990" y="175"/>
                    </a:cubicBezTo>
                    <a:cubicBezTo>
                      <a:pt x="974" y="175"/>
                      <a:pt x="956" y="176"/>
                      <a:pt x="938" y="178"/>
                    </a:cubicBezTo>
                    <a:cubicBezTo>
                      <a:pt x="887" y="178"/>
                      <a:pt x="837" y="181"/>
                      <a:pt x="784" y="181"/>
                    </a:cubicBezTo>
                    <a:cubicBezTo>
                      <a:pt x="680" y="181"/>
                      <a:pt x="570" y="171"/>
                      <a:pt x="440" y="115"/>
                    </a:cubicBezTo>
                    <a:cubicBezTo>
                      <a:pt x="275" y="42"/>
                      <a:pt x="233" y="0"/>
                      <a:pt x="211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42"/>
              <p:cNvSpPr/>
              <p:nvPr/>
            </p:nvSpPr>
            <p:spPr>
              <a:xfrm>
                <a:off x="5288678" y="1550198"/>
                <a:ext cx="225463" cy="162160"/>
              </a:xfrm>
              <a:custGeom>
                <a:rect b="b" l="l" r="r" t="t"/>
                <a:pathLst>
                  <a:path extrusionOk="0" h="912" w="1268">
                    <a:moveTo>
                      <a:pt x="220" y="110"/>
                    </a:moveTo>
                    <a:cubicBezTo>
                      <a:pt x="241" y="110"/>
                      <a:pt x="241" y="131"/>
                      <a:pt x="262" y="131"/>
                    </a:cubicBezTo>
                    <a:cubicBezTo>
                      <a:pt x="283" y="158"/>
                      <a:pt x="351" y="178"/>
                      <a:pt x="435" y="220"/>
                    </a:cubicBezTo>
                    <a:cubicBezTo>
                      <a:pt x="569" y="280"/>
                      <a:pt x="691" y="300"/>
                      <a:pt x="803" y="300"/>
                    </a:cubicBezTo>
                    <a:cubicBezTo>
                      <a:pt x="857" y="300"/>
                      <a:pt x="909" y="295"/>
                      <a:pt x="959" y="288"/>
                    </a:cubicBezTo>
                    <a:cubicBezTo>
                      <a:pt x="1027" y="288"/>
                      <a:pt x="1090" y="309"/>
                      <a:pt x="1116" y="330"/>
                    </a:cubicBezTo>
                    <a:cubicBezTo>
                      <a:pt x="1137" y="330"/>
                      <a:pt x="1137" y="372"/>
                      <a:pt x="1116" y="440"/>
                    </a:cubicBezTo>
                    <a:cubicBezTo>
                      <a:pt x="1090" y="524"/>
                      <a:pt x="1027" y="613"/>
                      <a:pt x="938" y="702"/>
                    </a:cubicBezTo>
                    <a:cubicBezTo>
                      <a:pt x="870" y="753"/>
                      <a:pt x="772" y="793"/>
                      <a:pt x="643" y="793"/>
                    </a:cubicBezTo>
                    <a:cubicBezTo>
                      <a:pt x="612" y="793"/>
                      <a:pt x="580" y="791"/>
                      <a:pt x="545" y="786"/>
                    </a:cubicBezTo>
                    <a:cubicBezTo>
                      <a:pt x="372" y="744"/>
                      <a:pt x="262" y="655"/>
                      <a:pt x="200" y="524"/>
                    </a:cubicBezTo>
                    <a:cubicBezTo>
                      <a:pt x="131" y="419"/>
                      <a:pt x="131" y="262"/>
                      <a:pt x="173" y="199"/>
                    </a:cubicBezTo>
                    <a:cubicBezTo>
                      <a:pt x="173" y="178"/>
                      <a:pt x="200" y="158"/>
                      <a:pt x="200" y="131"/>
                    </a:cubicBezTo>
                    <a:cubicBezTo>
                      <a:pt x="220" y="131"/>
                      <a:pt x="220" y="131"/>
                      <a:pt x="220" y="110"/>
                    </a:cubicBezTo>
                    <a:close/>
                    <a:moveTo>
                      <a:pt x="200" y="0"/>
                    </a:moveTo>
                    <a:cubicBezTo>
                      <a:pt x="173" y="0"/>
                      <a:pt x="173" y="27"/>
                      <a:pt x="152" y="27"/>
                    </a:cubicBezTo>
                    <a:cubicBezTo>
                      <a:pt x="131" y="48"/>
                      <a:pt x="131" y="48"/>
                      <a:pt x="111" y="69"/>
                    </a:cubicBezTo>
                    <a:cubicBezTo>
                      <a:pt x="90" y="110"/>
                      <a:pt x="69" y="131"/>
                      <a:pt x="69" y="131"/>
                    </a:cubicBezTo>
                    <a:cubicBezTo>
                      <a:pt x="1" y="262"/>
                      <a:pt x="21" y="440"/>
                      <a:pt x="90" y="571"/>
                    </a:cubicBezTo>
                    <a:cubicBezTo>
                      <a:pt x="173" y="723"/>
                      <a:pt x="330" y="854"/>
                      <a:pt x="524" y="896"/>
                    </a:cubicBezTo>
                    <a:cubicBezTo>
                      <a:pt x="574" y="907"/>
                      <a:pt x="620" y="911"/>
                      <a:pt x="663" y="911"/>
                    </a:cubicBezTo>
                    <a:cubicBezTo>
                      <a:pt x="810" y="911"/>
                      <a:pt x="921" y="855"/>
                      <a:pt x="1006" y="786"/>
                    </a:cubicBezTo>
                    <a:cubicBezTo>
                      <a:pt x="1137" y="702"/>
                      <a:pt x="1200" y="571"/>
                      <a:pt x="1221" y="482"/>
                    </a:cubicBezTo>
                    <a:cubicBezTo>
                      <a:pt x="1268" y="372"/>
                      <a:pt x="1247" y="288"/>
                      <a:pt x="1179" y="241"/>
                    </a:cubicBezTo>
                    <a:cubicBezTo>
                      <a:pt x="1116" y="178"/>
                      <a:pt x="1048" y="178"/>
                      <a:pt x="959" y="178"/>
                    </a:cubicBezTo>
                    <a:cubicBezTo>
                      <a:pt x="909" y="185"/>
                      <a:pt x="860" y="190"/>
                      <a:pt x="809" y="190"/>
                    </a:cubicBezTo>
                    <a:cubicBezTo>
                      <a:pt x="706" y="190"/>
                      <a:pt x="599" y="170"/>
                      <a:pt x="482" y="110"/>
                    </a:cubicBezTo>
                    <a:cubicBezTo>
                      <a:pt x="393" y="69"/>
                      <a:pt x="351" y="48"/>
                      <a:pt x="304" y="27"/>
                    </a:cubicBezTo>
                    <a:cubicBezTo>
                      <a:pt x="283" y="27"/>
                      <a:pt x="283" y="27"/>
                      <a:pt x="26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42"/>
              <p:cNvSpPr/>
              <p:nvPr/>
            </p:nvSpPr>
            <p:spPr>
              <a:xfrm>
                <a:off x="5319439" y="1561400"/>
                <a:ext cx="171409" cy="60099"/>
              </a:xfrm>
              <a:custGeom>
                <a:rect b="b" l="l" r="r" t="t"/>
                <a:pathLst>
                  <a:path extrusionOk="0" h="338" w="964">
                    <a:moveTo>
                      <a:pt x="59" y="0"/>
                    </a:moveTo>
                    <a:cubicBezTo>
                      <a:pt x="55" y="0"/>
                      <a:pt x="51" y="2"/>
                      <a:pt x="47" y="6"/>
                    </a:cubicBezTo>
                    <a:cubicBezTo>
                      <a:pt x="47" y="6"/>
                      <a:pt x="0" y="115"/>
                      <a:pt x="47" y="178"/>
                    </a:cubicBezTo>
                    <a:cubicBezTo>
                      <a:pt x="89" y="225"/>
                      <a:pt x="419" y="309"/>
                      <a:pt x="655" y="330"/>
                    </a:cubicBezTo>
                    <a:cubicBezTo>
                      <a:pt x="699" y="335"/>
                      <a:pt x="736" y="337"/>
                      <a:pt x="768" y="337"/>
                    </a:cubicBezTo>
                    <a:cubicBezTo>
                      <a:pt x="912" y="337"/>
                      <a:pt x="947" y="289"/>
                      <a:pt x="964" y="199"/>
                    </a:cubicBezTo>
                    <a:cubicBezTo>
                      <a:pt x="931" y="184"/>
                      <a:pt x="889" y="170"/>
                      <a:pt x="844" y="170"/>
                    </a:cubicBezTo>
                    <a:cubicBezTo>
                      <a:pt x="825" y="170"/>
                      <a:pt x="806" y="172"/>
                      <a:pt x="786" y="178"/>
                    </a:cubicBezTo>
                    <a:cubicBezTo>
                      <a:pt x="735" y="178"/>
                      <a:pt x="685" y="181"/>
                      <a:pt x="632" y="181"/>
                    </a:cubicBezTo>
                    <a:cubicBezTo>
                      <a:pt x="528" y="181"/>
                      <a:pt x="418" y="171"/>
                      <a:pt x="288" y="115"/>
                    </a:cubicBezTo>
                    <a:cubicBezTo>
                      <a:pt x="123" y="4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42"/>
              <p:cNvSpPr/>
              <p:nvPr/>
            </p:nvSpPr>
            <p:spPr>
              <a:xfrm>
                <a:off x="5311971" y="1550198"/>
                <a:ext cx="190079" cy="80902"/>
              </a:xfrm>
              <a:custGeom>
                <a:rect b="b" l="l" r="r" t="t"/>
                <a:pathLst>
                  <a:path extrusionOk="0" h="455" w="1069">
                    <a:moveTo>
                      <a:pt x="131" y="131"/>
                    </a:moveTo>
                    <a:cubicBezTo>
                      <a:pt x="152" y="158"/>
                      <a:pt x="220" y="178"/>
                      <a:pt x="304" y="220"/>
                    </a:cubicBezTo>
                    <a:cubicBezTo>
                      <a:pt x="438" y="280"/>
                      <a:pt x="560" y="300"/>
                      <a:pt x="672" y="300"/>
                    </a:cubicBezTo>
                    <a:cubicBezTo>
                      <a:pt x="726" y="300"/>
                      <a:pt x="778" y="295"/>
                      <a:pt x="828" y="288"/>
                    </a:cubicBezTo>
                    <a:cubicBezTo>
                      <a:pt x="875" y="288"/>
                      <a:pt x="896" y="309"/>
                      <a:pt x="917" y="309"/>
                    </a:cubicBezTo>
                    <a:lnTo>
                      <a:pt x="917" y="330"/>
                    </a:lnTo>
                    <a:cubicBezTo>
                      <a:pt x="903" y="330"/>
                      <a:pt x="868" y="340"/>
                      <a:pt x="815" y="340"/>
                    </a:cubicBezTo>
                    <a:cubicBezTo>
                      <a:pt x="789" y="340"/>
                      <a:pt x="758" y="337"/>
                      <a:pt x="723" y="330"/>
                    </a:cubicBezTo>
                    <a:cubicBezTo>
                      <a:pt x="592" y="330"/>
                      <a:pt x="461" y="288"/>
                      <a:pt x="330" y="262"/>
                    </a:cubicBezTo>
                    <a:cubicBezTo>
                      <a:pt x="283" y="241"/>
                      <a:pt x="220" y="241"/>
                      <a:pt x="199" y="220"/>
                    </a:cubicBezTo>
                    <a:cubicBezTo>
                      <a:pt x="166" y="206"/>
                      <a:pt x="146" y="191"/>
                      <a:pt x="137" y="191"/>
                    </a:cubicBezTo>
                    <a:cubicBezTo>
                      <a:pt x="133" y="191"/>
                      <a:pt x="131" y="193"/>
                      <a:pt x="131" y="199"/>
                    </a:cubicBezTo>
                    <a:lnTo>
                      <a:pt x="131" y="131"/>
                    </a:lnTo>
                    <a:close/>
                    <a:moveTo>
                      <a:pt x="89" y="0"/>
                    </a:moveTo>
                    <a:lnTo>
                      <a:pt x="89" y="110"/>
                    </a:lnTo>
                    <a:lnTo>
                      <a:pt x="42" y="48"/>
                    </a:lnTo>
                    <a:cubicBezTo>
                      <a:pt x="42" y="48"/>
                      <a:pt x="21" y="69"/>
                      <a:pt x="21" y="110"/>
                    </a:cubicBezTo>
                    <a:cubicBezTo>
                      <a:pt x="0" y="158"/>
                      <a:pt x="0" y="220"/>
                      <a:pt x="42" y="262"/>
                    </a:cubicBezTo>
                    <a:cubicBezTo>
                      <a:pt x="69" y="309"/>
                      <a:pt x="110" y="309"/>
                      <a:pt x="152" y="330"/>
                    </a:cubicBezTo>
                    <a:cubicBezTo>
                      <a:pt x="199" y="351"/>
                      <a:pt x="241" y="351"/>
                      <a:pt x="304" y="372"/>
                    </a:cubicBezTo>
                    <a:cubicBezTo>
                      <a:pt x="435" y="419"/>
                      <a:pt x="566" y="440"/>
                      <a:pt x="697" y="440"/>
                    </a:cubicBezTo>
                    <a:cubicBezTo>
                      <a:pt x="751" y="449"/>
                      <a:pt x="795" y="454"/>
                      <a:pt x="831" y="454"/>
                    </a:cubicBezTo>
                    <a:cubicBezTo>
                      <a:pt x="883" y="454"/>
                      <a:pt x="922" y="444"/>
                      <a:pt x="959" y="419"/>
                    </a:cubicBezTo>
                    <a:cubicBezTo>
                      <a:pt x="1027" y="393"/>
                      <a:pt x="1048" y="330"/>
                      <a:pt x="1069" y="288"/>
                    </a:cubicBezTo>
                    <a:lnTo>
                      <a:pt x="1069" y="241"/>
                    </a:lnTo>
                    <a:lnTo>
                      <a:pt x="1048" y="220"/>
                    </a:lnTo>
                    <a:cubicBezTo>
                      <a:pt x="985" y="178"/>
                      <a:pt x="917" y="178"/>
                      <a:pt x="828" y="178"/>
                    </a:cubicBezTo>
                    <a:cubicBezTo>
                      <a:pt x="778" y="185"/>
                      <a:pt x="729" y="190"/>
                      <a:pt x="678" y="190"/>
                    </a:cubicBezTo>
                    <a:cubicBezTo>
                      <a:pt x="575" y="190"/>
                      <a:pt x="468" y="170"/>
                      <a:pt x="351" y="110"/>
                    </a:cubicBezTo>
                    <a:cubicBezTo>
                      <a:pt x="262" y="69"/>
                      <a:pt x="199" y="48"/>
                      <a:pt x="173" y="27"/>
                    </a:cubicBezTo>
                    <a:lnTo>
                      <a:pt x="152" y="2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42"/>
              <p:cNvSpPr/>
              <p:nvPr/>
            </p:nvSpPr>
            <p:spPr>
              <a:xfrm>
                <a:off x="5319439" y="1630745"/>
                <a:ext cx="151850" cy="70056"/>
              </a:xfrm>
              <a:custGeom>
                <a:rect b="b" l="l" r="r" t="t"/>
                <a:pathLst>
                  <a:path extrusionOk="0" h="394" w="854">
                    <a:moveTo>
                      <a:pt x="340" y="0"/>
                    </a:moveTo>
                    <a:cubicBezTo>
                      <a:pt x="307" y="0"/>
                      <a:pt x="274" y="3"/>
                      <a:pt x="241" y="8"/>
                    </a:cubicBezTo>
                    <a:cubicBezTo>
                      <a:pt x="157" y="29"/>
                      <a:pt x="68" y="71"/>
                      <a:pt x="0" y="139"/>
                    </a:cubicBezTo>
                    <a:cubicBezTo>
                      <a:pt x="68" y="249"/>
                      <a:pt x="199" y="359"/>
                      <a:pt x="372" y="380"/>
                    </a:cubicBezTo>
                    <a:cubicBezTo>
                      <a:pt x="419" y="389"/>
                      <a:pt x="463" y="393"/>
                      <a:pt x="503" y="393"/>
                    </a:cubicBezTo>
                    <a:cubicBezTo>
                      <a:pt x="655" y="393"/>
                      <a:pt x="767" y="336"/>
                      <a:pt x="854" y="249"/>
                    </a:cubicBezTo>
                    <a:cubicBezTo>
                      <a:pt x="812" y="181"/>
                      <a:pt x="744" y="118"/>
                      <a:pt x="655" y="71"/>
                    </a:cubicBezTo>
                    <a:cubicBezTo>
                      <a:pt x="541" y="24"/>
                      <a:pt x="439" y="0"/>
                      <a:pt x="340" y="0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42"/>
              <p:cNvSpPr/>
              <p:nvPr/>
            </p:nvSpPr>
            <p:spPr>
              <a:xfrm>
                <a:off x="5308237" y="1618654"/>
                <a:ext cx="174254" cy="93171"/>
              </a:xfrm>
              <a:custGeom>
                <a:rect b="b" l="l" r="r" t="t"/>
                <a:pathLst>
                  <a:path extrusionOk="0" h="524" w="980">
                    <a:moveTo>
                      <a:pt x="325" y="118"/>
                    </a:moveTo>
                    <a:cubicBezTo>
                      <a:pt x="435" y="118"/>
                      <a:pt x="566" y="118"/>
                      <a:pt x="697" y="186"/>
                    </a:cubicBezTo>
                    <a:cubicBezTo>
                      <a:pt x="744" y="207"/>
                      <a:pt x="786" y="249"/>
                      <a:pt x="807" y="296"/>
                    </a:cubicBezTo>
                    <a:cubicBezTo>
                      <a:pt x="731" y="350"/>
                      <a:pt x="644" y="407"/>
                      <a:pt x="511" y="407"/>
                    </a:cubicBezTo>
                    <a:cubicBezTo>
                      <a:pt x="487" y="407"/>
                      <a:pt x="462" y="405"/>
                      <a:pt x="435" y="401"/>
                    </a:cubicBezTo>
                    <a:cubicBezTo>
                      <a:pt x="304" y="380"/>
                      <a:pt x="241" y="296"/>
                      <a:pt x="173" y="207"/>
                    </a:cubicBezTo>
                    <a:cubicBezTo>
                      <a:pt x="220" y="186"/>
                      <a:pt x="262" y="139"/>
                      <a:pt x="325" y="118"/>
                    </a:cubicBezTo>
                    <a:close/>
                    <a:moveTo>
                      <a:pt x="405" y="0"/>
                    </a:moveTo>
                    <a:cubicBezTo>
                      <a:pt x="370" y="0"/>
                      <a:pt x="336" y="3"/>
                      <a:pt x="304" y="8"/>
                    </a:cubicBezTo>
                    <a:cubicBezTo>
                      <a:pt x="194" y="34"/>
                      <a:pt x="90" y="97"/>
                      <a:pt x="21" y="165"/>
                    </a:cubicBezTo>
                    <a:lnTo>
                      <a:pt x="1" y="207"/>
                    </a:lnTo>
                    <a:lnTo>
                      <a:pt x="21" y="228"/>
                    </a:lnTo>
                    <a:cubicBezTo>
                      <a:pt x="90" y="359"/>
                      <a:pt x="241" y="469"/>
                      <a:pt x="414" y="511"/>
                    </a:cubicBezTo>
                    <a:cubicBezTo>
                      <a:pt x="460" y="520"/>
                      <a:pt x="503" y="524"/>
                      <a:pt x="545" y="524"/>
                    </a:cubicBezTo>
                    <a:cubicBezTo>
                      <a:pt x="725" y="524"/>
                      <a:pt x="870" y="448"/>
                      <a:pt x="959" y="359"/>
                    </a:cubicBezTo>
                    <a:lnTo>
                      <a:pt x="980" y="317"/>
                    </a:lnTo>
                    <a:lnTo>
                      <a:pt x="959" y="270"/>
                    </a:lnTo>
                    <a:cubicBezTo>
                      <a:pt x="917" y="207"/>
                      <a:pt x="849" y="118"/>
                      <a:pt x="744" y="76"/>
                    </a:cubicBezTo>
                    <a:cubicBezTo>
                      <a:pt x="626" y="25"/>
                      <a:pt x="510" y="0"/>
                      <a:pt x="4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42"/>
              <p:cNvSpPr/>
              <p:nvPr/>
            </p:nvSpPr>
            <p:spPr>
              <a:xfrm>
                <a:off x="5249560" y="1196536"/>
                <a:ext cx="175321" cy="92993"/>
              </a:xfrm>
              <a:custGeom>
                <a:rect b="b" l="l" r="r" t="t"/>
                <a:pathLst>
                  <a:path extrusionOk="0" h="523" w="986">
                    <a:moveTo>
                      <a:pt x="425" y="1"/>
                    </a:moveTo>
                    <a:cubicBezTo>
                      <a:pt x="406" y="1"/>
                      <a:pt x="388" y="2"/>
                      <a:pt x="372" y="5"/>
                    </a:cubicBezTo>
                    <a:cubicBezTo>
                      <a:pt x="221" y="26"/>
                      <a:pt x="179" y="52"/>
                      <a:pt x="111" y="136"/>
                    </a:cubicBezTo>
                    <a:cubicBezTo>
                      <a:pt x="69" y="225"/>
                      <a:pt x="1" y="335"/>
                      <a:pt x="69" y="356"/>
                    </a:cubicBezTo>
                    <a:cubicBezTo>
                      <a:pt x="127" y="332"/>
                      <a:pt x="190" y="322"/>
                      <a:pt x="253" y="322"/>
                    </a:cubicBezTo>
                    <a:cubicBezTo>
                      <a:pt x="424" y="322"/>
                      <a:pt x="588" y="395"/>
                      <a:pt x="634" y="445"/>
                    </a:cubicBezTo>
                    <a:cubicBezTo>
                      <a:pt x="688" y="495"/>
                      <a:pt x="725" y="523"/>
                      <a:pt x="756" y="523"/>
                    </a:cubicBezTo>
                    <a:cubicBezTo>
                      <a:pt x="776" y="523"/>
                      <a:pt x="794" y="511"/>
                      <a:pt x="812" y="486"/>
                    </a:cubicBezTo>
                    <a:cubicBezTo>
                      <a:pt x="854" y="445"/>
                      <a:pt x="985" y="335"/>
                      <a:pt x="875" y="183"/>
                    </a:cubicBezTo>
                    <a:cubicBezTo>
                      <a:pt x="797" y="67"/>
                      <a:pt x="568" y="1"/>
                      <a:pt x="425" y="1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42"/>
              <p:cNvSpPr/>
              <p:nvPr/>
            </p:nvSpPr>
            <p:spPr>
              <a:xfrm>
                <a:off x="5245826" y="1188357"/>
                <a:ext cx="179055" cy="112019"/>
              </a:xfrm>
              <a:custGeom>
                <a:rect b="b" l="l" r="r" t="t"/>
                <a:pathLst>
                  <a:path extrusionOk="0" h="630" w="1007">
                    <a:moveTo>
                      <a:pt x="457" y="110"/>
                    </a:moveTo>
                    <a:cubicBezTo>
                      <a:pt x="511" y="110"/>
                      <a:pt x="571" y="125"/>
                      <a:pt x="634" y="140"/>
                    </a:cubicBezTo>
                    <a:cubicBezTo>
                      <a:pt x="744" y="161"/>
                      <a:pt x="807" y="203"/>
                      <a:pt x="854" y="271"/>
                    </a:cubicBezTo>
                    <a:cubicBezTo>
                      <a:pt x="896" y="312"/>
                      <a:pt x="896" y="360"/>
                      <a:pt x="875" y="402"/>
                    </a:cubicBezTo>
                    <a:cubicBezTo>
                      <a:pt x="854" y="443"/>
                      <a:pt x="807" y="464"/>
                      <a:pt x="786" y="511"/>
                    </a:cubicBezTo>
                    <a:lnTo>
                      <a:pt x="765" y="511"/>
                    </a:lnTo>
                    <a:cubicBezTo>
                      <a:pt x="765" y="511"/>
                      <a:pt x="744" y="491"/>
                      <a:pt x="702" y="464"/>
                    </a:cubicBezTo>
                    <a:cubicBezTo>
                      <a:pt x="655" y="402"/>
                      <a:pt x="571" y="360"/>
                      <a:pt x="441" y="333"/>
                    </a:cubicBezTo>
                    <a:cubicBezTo>
                      <a:pt x="405" y="325"/>
                      <a:pt x="366" y="320"/>
                      <a:pt x="324" y="320"/>
                    </a:cubicBezTo>
                    <a:cubicBezTo>
                      <a:pt x="260" y="320"/>
                      <a:pt x="189" y="331"/>
                      <a:pt x="111" y="360"/>
                    </a:cubicBezTo>
                    <a:lnTo>
                      <a:pt x="132" y="333"/>
                    </a:lnTo>
                    <a:cubicBezTo>
                      <a:pt x="132" y="292"/>
                      <a:pt x="152" y="250"/>
                      <a:pt x="200" y="203"/>
                    </a:cubicBezTo>
                    <a:cubicBezTo>
                      <a:pt x="221" y="161"/>
                      <a:pt x="221" y="161"/>
                      <a:pt x="242" y="140"/>
                    </a:cubicBezTo>
                    <a:cubicBezTo>
                      <a:pt x="283" y="119"/>
                      <a:pt x="331" y="119"/>
                      <a:pt x="393" y="119"/>
                    </a:cubicBezTo>
                    <a:cubicBezTo>
                      <a:pt x="413" y="113"/>
                      <a:pt x="435" y="110"/>
                      <a:pt x="457" y="110"/>
                    </a:cubicBezTo>
                    <a:close/>
                    <a:moveTo>
                      <a:pt x="455" y="0"/>
                    </a:moveTo>
                    <a:cubicBezTo>
                      <a:pt x="426" y="0"/>
                      <a:pt x="399" y="3"/>
                      <a:pt x="372" y="9"/>
                    </a:cubicBezTo>
                    <a:cubicBezTo>
                      <a:pt x="310" y="9"/>
                      <a:pt x="262" y="9"/>
                      <a:pt x="200" y="30"/>
                    </a:cubicBezTo>
                    <a:cubicBezTo>
                      <a:pt x="152" y="51"/>
                      <a:pt x="111" y="98"/>
                      <a:pt x="90" y="161"/>
                    </a:cubicBezTo>
                    <a:cubicBezTo>
                      <a:pt x="69" y="203"/>
                      <a:pt x="22" y="250"/>
                      <a:pt x="22" y="292"/>
                    </a:cubicBezTo>
                    <a:cubicBezTo>
                      <a:pt x="1" y="312"/>
                      <a:pt x="1" y="360"/>
                      <a:pt x="1" y="381"/>
                    </a:cubicBezTo>
                    <a:cubicBezTo>
                      <a:pt x="1" y="422"/>
                      <a:pt x="48" y="443"/>
                      <a:pt x="90" y="464"/>
                    </a:cubicBezTo>
                    <a:lnTo>
                      <a:pt x="111" y="443"/>
                    </a:lnTo>
                    <a:cubicBezTo>
                      <a:pt x="166" y="433"/>
                      <a:pt x="221" y="428"/>
                      <a:pt x="272" y="428"/>
                    </a:cubicBezTo>
                    <a:cubicBezTo>
                      <a:pt x="324" y="428"/>
                      <a:pt x="372" y="433"/>
                      <a:pt x="414" y="443"/>
                    </a:cubicBezTo>
                    <a:cubicBezTo>
                      <a:pt x="524" y="464"/>
                      <a:pt x="613" y="511"/>
                      <a:pt x="613" y="532"/>
                    </a:cubicBezTo>
                    <a:cubicBezTo>
                      <a:pt x="655" y="574"/>
                      <a:pt x="702" y="595"/>
                      <a:pt x="744" y="621"/>
                    </a:cubicBezTo>
                    <a:cubicBezTo>
                      <a:pt x="755" y="627"/>
                      <a:pt x="768" y="630"/>
                      <a:pt x="781" y="630"/>
                    </a:cubicBezTo>
                    <a:cubicBezTo>
                      <a:pt x="819" y="630"/>
                      <a:pt x="860" y="609"/>
                      <a:pt x="875" y="574"/>
                    </a:cubicBezTo>
                    <a:cubicBezTo>
                      <a:pt x="896" y="553"/>
                      <a:pt x="938" y="511"/>
                      <a:pt x="985" y="443"/>
                    </a:cubicBezTo>
                    <a:cubicBezTo>
                      <a:pt x="1006" y="381"/>
                      <a:pt x="1006" y="292"/>
                      <a:pt x="938" y="203"/>
                    </a:cubicBezTo>
                    <a:cubicBezTo>
                      <a:pt x="875" y="119"/>
                      <a:pt x="786" y="51"/>
                      <a:pt x="676" y="30"/>
                    </a:cubicBezTo>
                    <a:cubicBezTo>
                      <a:pt x="602" y="15"/>
                      <a:pt x="525" y="0"/>
                      <a:pt x="4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42"/>
              <p:cNvSpPr/>
              <p:nvPr/>
            </p:nvSpPr>
            <p:spPr>
              <a:xfrm>
                <a:off x="5548457" y="1274239"/>
                <a:ext cx="209638" cy="109885"/>
              </a:xfrm>
              <a:custGeom>
                <a:rect b="b" l="l" r="r" t="t"/>
                <a:pathLst>
                  <a:path extrusionOk="0" h="618" w="1179">
                    <a:moveTo>
                      <a:pt x="233" y="0"/>
                    </a:moveTo>
                    <a:cubicBezTo>
                      <a:pt x="110" y="0"/>
                      <a:pt x="69" y="44"/>
                      <a:pt x="69" y="112"/>
                    </a:cubicBezTo>
                    <a:cubicBezTo>
                      <a:pt x="48" y="311"/>
                      <a:pt x="1" y="374"/>
                      <a:pt x="152" y="400"/>
                    </a:cubicBezTo>
                    <a:cubicBezTo>
                      <a:pt x="283" y="421"/>
                      <a:pt x="461" y="421"/>
                      <a:pt x="744" y="484"/>
                    </a:cubicBezTo>
                    <a:cubicBezTo>
                      <a:pt x="864" y="527"/>
                      <a:pt x="965" y="618"/>
                      <a:pt x="1014" y="618"/>
                    </a:cubicBezTo>
                    <a:cubicBezTo>
                      <a:pt x="1019" y="618"/>
                      <a:pt x="1023" y="617"/>
                      <a:pt x="1027" y="615"/>
                    </a:cubicBezTo>
                    <a:cubicBezTo>
                      <a:pt x="1095" y="573"/>
                      <a:pt x="1179" y="353"/>
                      <a:pt x="1116" y="243"/>
                    </a:cubicBezTo>
                    <a:cubicBezTo>
                      <a:pt x="1027" y="112"/>
                      <a:pt x="545" y="49"/>
                      <a:pt x="331" y="8"/>
                    </a:cubicBezTo>
                    <a:cubicBezTo>
                      <a:pt x="293" y="3"/>
                      <a:pt x="261" y="0"/>
                      <a:pt x="23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42"/>
              <p:cNvSpPr/>
              <p:nvPr/>
            </p:nvSpPr>
            <p:spPr>
              <a:xfrm>
                <a:off x="5544723" y="1264281"/>
                <a:ext cx="217106" cy="130511"/>
              </a:xfrm>
              <a:custGeom>
                <a:rect b="b" l="l" r="r" t="t"/>
                <a:pathLst>
                  <a:path extrusionOk="0" h="734" w="1221">
                    <a:moveTo>
                      <a:pt x="239" y="111"/>
                    </a:moveTo>
                    <a:cubicBezTo>
                      <a:pt x="269" y="111"/>
                      <a:pt x="307" y="116"/>
                      <a:pt x="352" y="126"/>
                    </a:cubicBezTo>
                    <a:cubicBezTo>
                      <a:pt x="462" y="147"/>
                      <a:pt x="613" y="168"/>
                      <a:pt x="786" y="215"/>
                    </a:cubicBezTo>
                    <a:cubicBezTo>
                      <a:pt x="854" y="236"/>
                      <a:pt x="917" y="236"/>
                      <a:pt x="985" y="257"/>
                    </a:cubicBezTo>
                    <a:cubicBezTo>
                      <a:pt x="1048" y="299"/>
                      <a:pt x="1069" y="325"/>
                      <a:pt x="1090" y="325"/>
                    </a:cubicBezTo>
                    <a:cubicBezTo>
                      <a:pt x="1116" y="367"/>
                      <a:pt x="1116" y="430"/>
                      <a:pt x="1090" y="498"/>
                    </a:cubicBezTo>
                    <a:cubicBezTo>
                      <a:pt x="1069" y="540"/>
                      <a:pt x="1069" y="561"/>
                      <a:pt x="1048" y="587"/>
                    </a:cubicBezTo>
                    <a:cubicBezTo>
                      <a:pt x="1048" y="608"/>
                      <a:pt x="1027" y="629"/>
                      <a:pt x="1027" y="629"/>
                    </a:cubicBezTo>
                    <a:cubicBezTo>
                      <a:pt x="1006" y="608"/>
                      <a:pt x="985" y="608"/>
                      <a:pt x="959" y="587"/>
                    </a:cubicBezTo>
                    <a:cubicBezTo>
                      <a:pt x="917" y="561"/>
                      <a:pt x="854" y="519"/>
                      <a:pt x="786" y="498"/>
                    </a:cubicBezTo>
                    <a:cubicBezTo>
                      <a:pt x="482" y="409"/>
                      <a:pt x="304" y="409"/>
                      <a:pt x="173" y="388"/>
                    </a:cubicBezTo>
                    <a:lnTo>
                      <a:pt x="132" y="388"/>
                    </a:lnTo>
                    <a:cubicBezTo>
                      <a:pt x="111" y="388"/>
                      <a:pt x="132" y="388"/>
                      <a:pt x="111" y="367"/>
                    </a:cubicBezTo>
                    <a:cubicBezTo>
                      <a:pt x="111" y="346"/>
                      <a:pt x="132" y="278"/>
                      <a:pt x="132" y="168"/>
                    </a:cubicBezTo>
                    <a:cubicBezTo>
                      <a:pt x="132" y="147"/>
                      <a:pt x="153" y="126"/>
                      <a:pt x="173" y="126"/>
                    </a:cubicBezTo>
                    <a:cubicBezTo>
                      <a:pt x="187" y="116"/>
                      <a:pt x="209" y="111"/>
                      <a:pt x="239" y="111"/>
                    </a:cubicBezTo>
                    <a:close/>
                    <a:moveTo>
                      <a:pt x="236" y="1"/>
                    </a:moveTo>
                    <a:cubicBezTo>
                      <a:pt x="198" y="1"/>
                      <a:pt x="166" y="6"/>
                      <a:pt x="132" y="16"/>
                    </a:cubicBezTo>
                    <a:cubicBezTo>
                      <a:pt x="69" y="37"/>
                      <a:pt x="22" y="105"/>
                      <a:pt x="22" y="147"/>
                    </a:cubicBezTo>
                    <a:lnTo>
                      <a:pt x="22" y="168"/>
                    </a:lnTo>
                    <a:cubicBezTo>
                      <a:pt x="22" y="257"/>
                      <a:pt x="1" y="325"/>
                      <a:pt x="1" y="388"/>
                    </a:cubicBezTo>
                    <a:cubicBezTo>
                      <a:pt x="22" y="430"/>
                      <a:pt x="22" y="456"/>
                      <a:pt x="69" y="477"/>
                    </a:cubicBezTo>
                    <a:cubicBezTo>
                      <a:pt x="90" y="498"/>
                      <a:pt x="132" y="498"/>
                      <a:pt x="153" y="519"/>
                    </a:cubicBezTo>
                    <a:cubicBezTo>
                      <a:pt x="304" y="540"/>
                      <a:pt x="462" y="519"/>
                      <a:pt x="744" y="608"/>
                    </a:cubicBezTo>
                    <a:cubicBezTo>
                      <a:pt x="807" y="629"/>
                      <a:pt x="854" y="650"/>
                      <a:pt x="917" y="692"/>
                    </a:cubicBezTo>
                    <a:cubicBezTo>
                      <a:pt x="938" y="692"/>
                      <a:pt x="959" y="718"/>
                      <a:pt x="985" y="718"/>
                    </a:cubicBezTo>
                    <a:cubicBezTo>
                      <a:pt x="1006" y="729"/>
                      <a:pt x="1022" y="734"/>
                      <a:pt x="1038" y="734"/>
                    </a:cubicBezTo>
                    <a:cubicBezTo>
                      <a:pt x="1053" y="734"/>
                      <a:pt x="1069" y="729"/>
                      <a:pt x="1090" y="718"/>
                    </a:cubicBezTo>
                    <a:cubicBezTo>
                      <a:pt x="1116" y="692"/>
                      <a:pt x="1137" y="671"/>
                      <a:pt x="1158" y="650"/>
                    </a:cubicBezTo>
                    <a:cubicBezTo>
                      <a:pt x="1179" y="608"/>
                      <a:pt x="1179" y="561"/>
                      <a:pt x="1200" y="540"/>
                    </a:cubicBezTo>
                    <a:cubicBezTo>
                      <a:pt x="1221" y="456"/>
                      <a:pt x="1221" y="346"/>
                      <a:pt x="1179" y="257"/>
                    </a:cubicBezTo>
                    <a:cubicBezTo>
                      <a:pt x="1137" y="215"/>
                      <a:pt x="1090" y="194"/>
                      <a:pt x="1027" y="168"/>
                    </a:cubicBezTo>
                    <a:cubicBezTo>
                      <a:pt x="959" y="126"/>
                      <a:pt x="875" y="105"/>
                      <a:pt x="807" y="105"/>
                    </a:cubicBezTo>
                    <a:cubicBezTo>
                      <a:pt x="634" y="64"/>
                      <a:pt x="462" y="37"/>
                      <a:pt x="372" y="16"/>
                    </a:cubicBezTo>
                    <a:cubicBezTo>
                      <a:pt x="318" y="6"/>
                      <a:pt x="274" y="1"/>
                      <a:pt x="2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5" name="Google Shape;1605;p42"/>
            <p:cNvSpPr/>
            <p:nvPr/>
          </p:nvSpPr>
          <p:spPr>
            <a:xfrm>
              <a:off x="5791507" y="2154757"/>
              <a:ext cx="667920" cy="769854"/>
            </a:xfrm>
            <a:custGeom>
              <a:rect b="b" l="l" r="r" t="t"/>
              <a:pathLst>
                <a:path extrusionOk="0" h="8276" w="7180">
                  <a:moveTo>
                    <a:pt x="178" y="1"/>
                  </a:moveTo>
                  <a:cubicBezTo>
                    <a:pt x="89" y="1"/>
                    <a:pt x="0" y="69"/>
                    <a:pt x="0" y="158"/>
                  </a:cubicBezTo>
                  <a:lnTo>
                    <a:pt x="0" y="8097"/>
                  </a:lnTo>
                  <a:cubicBezTo>
                    <a:pt x="0" y="8186"/>
                    <a:pt x="89" y="8275"/>
                    <a:pt x="178" y="8275"/>
                  </a:cubicBezTo>
                  <a:lnTo>
                    <a:pt x="7028" y="8275"/>
                  </a:lnTo>
                  <a:cubicBezTo>
                    <a:pt x="7117" y="8275"/>
                    <a:pt x="7180" y="8186"/>
                    <a:pt x="7180" y="8097"/>
                  </a:cubicBezTo>
                  <a:lnTo>
                    <a:pt x="7180" y="158"/>
                  </a:lnTo>
                  <a:cubicBezTo>
                    <a:pt x="7180" y="69"/>
                    <a:pt x="7117" y="1"/>
                    <a:pt x="7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42"/>
            <p:cNvSpPr/>
            <p:nvPr/>
          </p:nvSpPr>
          <p:spPr>
            <a:xfrm>
              <a:off x="5787600" y="2150851"/>
              <a:ext cx="678152" cy="777668"/>
            </a:xfrm>
            <a:custGeom>
              <a:rect b="b" l="l" r="r" t="t"/>
              <a:pathLst>
                <a:path extrusionOk="0" h="8360" w="7290">
                  <a:moveTo>
                    <a:pt x="7070" y="90"/>
                  </a:moveTo>
                  <a:cubicBezTo>
                    <a:pt x="7138" y="90"/>
                    <a:pt x="7180" y="153"/>
                    <a:pt x="7180" y="200"/>
                  </a:cubicBezTo>
                  <a:lnTo>
                    <a:pt x="7180" y="8139"/>
                  </a:lnTo>
                  <a:cubicBezTo>
                    <a:pt x="7180" y="8207"/>
                    <a:pt x="7138" y="8249"/>
                    <a:pt x="7070" y="8249"/>
                  </a:cubicBezTo>
                  <a:lnTo>
                    <a:pt x="220" y="8249"/>
                  </a:lnTo>
                  <a:cubicBezTo>
                    <a:pt x="152" y="8249"/>
                    <a:pt x="110" y="8207"/>
                    <a:pt x="110" y="8139"/>
                  </a:cubicBezTo>
                  <a:lnTo>
                    <a:pt x="110" y="200"/>
                  </a:lnTo>
                  <a:cubicBezTo>
                    <a:pt x="110" y="153"/>
                    <a:pt x="152" y="90"/>
                    <a:pt x="220" y="90"/>
                  </a:cubicBezTo>
                  <a:close/>
                  <a:moveTo>
                    <a:pt x="220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8139"/>
                  </a:lnTo>
                  <a:cubicBezTo>
                    <a:pt x="0" y="8270"/>
                    <a:pt x="89" y="8359"/>
                    <a:pt x="220" y="8359"/>
                  </a:cubicBezTo>
                  <a:lnTo>
                    <a:pt x="7070" y="8359"/>
                  </a:lnTo>
                  <a:cubicBezTo>
                    <a:pt x="7180" y="8359"/>
                    <a:pt x="7290" y="8270"/>
                    <a:pt x="7290" y="8139"/>
                  </a:cubicBezTo>
                  <a:lnTo>
                    <a:pt x="7290" y="200"/>
                  </a:lnTo>
                  <a:cubicBezTo>
                    <a:pt x="7290" y="90"/>
                    <a:pt x="7180" y="1"/>
                    <a:pt x="70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42"/>
            <p:cNvSpPr/>
            <p:nvPr/>
          </p:nvSpPr>
          <p:spPr>
            <a:xfrm>
              <a:off x="5860624" y="2276618"/>
              <a:ext cx="536010" cy="535903"/>
            </a:xfrm>
            <a:custGeom>
              <a:rect b="b" l="l" r="r" t="t"/>
              <a:pathLst>
                <a:path extrusionOk="0" h="5761" w="5762">
                  <a:moveTo>
                    <a:pt x="2881" y="0"/>
                  </a:moveTo>
                  <a:cubicBezTo>
                    <a:pt x="1289" y="0"/>
                    <a:pt x="1" y="1288"/>
                    <a:pt x="1" y="2880"/>
                  </a:cubicBezTo>
                  <a:cubicBezTo>
                    <a:pt x="1" y="4478"/>
                    <a:pt x="1289" y="5761"/>
                    <a:pt x="2881" y="5761"/>
                  </a:cubicBezTo>
                  <a:cubicBezTo>
                    <a:pt x="4473" y="5761"/>
                    <a:pt x="5761" y="4478"/>
                    <a:pt x="5761" y="2880"/>
                  </a:cubicBezTo>
                  <a:cubicBezTo>
                    <a:pt x="5761" y="1288"/>
                    <a:pt x="4473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42"/>
            <p:cNvSpPr/>
            <p:nvPr/>
          </p:nvSpPr>
          <p:spPr>
            <a:xfrm>
              <a:off x="5854764" y="2270757"/>
              <a:ext cx="548196" cy="548089"/>
            </a:xfrm>
            <a:custGeom>
              <a:rect b="b" l="l" r="r" t="t"/>
              <a:pathLst>
                <a:path extrusionOk="0" h="5892" w="5893">
                  <a:moveTo>
                    <a:pt x="2944" y="131"/>
                  </a:moveTo>
                  <a:cubicBezTo>
                    <a:pt x="4494" y="131"/>
                    <a:pt x="5762" y="1399"/>
                    <a:pt x="5762" y="2943"/>
                  </a:cubicBezTo>
                  <a:cubicBezTo>
                    <a:pt x="5762" y="4494"/>
                    <a:pt x="4494" y="5761"/>
                    <a:pt x="2944" y="5761"/>
                  </a:cubicBezTo>
                  <a:cubicBezTo>
                    <a:pt x="1373" y="5761"/>
                    <a:pt x="132" y="4494"/>
                    <a:pt x="132" y="2943"/>
                  </a:cubicBezTo>
                  <a:cubicBezTo>
                    <a:pt x="132" y="1399"/>
                    <a:pt x="1373" y="131"/>
                    <a:pt x="2944" y="131"/>
                  </a:cubicBezTo>
                  <a:close/>
                  <a:moveTo>
                    <a:pt x="2944" y="0"/>
                  </a:moveTo>
                  <a:cubicBezTo>
                    <a:pt x="1310" y="0"/>
                    <a:pt x="1" y="1309"/>
                    <a:pt x="1" y="2943"/>
                  </a:cubicBezTo>
                  <a:cubicBezTo>
                    <a:pt x="1" y="4562"/>
                    <a:pt x="1310" y="5892"/>
                    <a:pt x="2944" y="5892"/>
                  </a:cubicBezTo>
                  <a:cubicBezTo>
                    <a:pt x="4557" y="5892"/>
                    <a:pt x="5892" y="4562"/>
                    <a:pt x="5892" y="2943"/>
                  </a:cubicBezTo>
                  <a:cubicBezTo>
                    <a:pt x="5892" y="1309"/>
                    <a:pt x="4557" y="0"/>
                    <a:pt x="294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42"/>
            <p:cNvSpPr/>
            <p:nvPr/>
          </p:nvSpPr>
          <p:spPr>
            <a:xfrm>
              <a:off x="5974114" y="2536711"/>
              <a:ext cx="309029" cy="275812"/>
            </a:xfrm>
            <a:custGeom>
              <a:rect b="b" l="l" r="r" t="t"/>
              <a:pathLst>
                <a:path extrusionOk="0" h="2965" w="3322">
                  <a:moveTo>
                    <a:pt x="944" y="1"/>
                  </a:moveTo>
                  <a:cubicBezTo>
                    <a:pt x="373" y="262"/>
                    <a:pt x="1" y="807"/>
                    <a:pt x="1" y="1462"/>
                  </a:cubicBezTo>
                  <a:lnTo>
                    <a:pt x="1" y="2027"/>
                  </a:lnTo>
                  <a:cubicBezTo>
                    <a:pt x="1" y="2179"/>
                    <a:pt x="27" y="2336"/>
                    <a:pt x="69" y="2488"/>
                  </a:cubicBezTo>
                  <a:cubicBezTo>
                    <a:pt x="525" y="2792"/>
                    <a:pt x="1095" y="2965"/>
                    <a:pt x="1661" y="2965"/>
                  </a:cubicBezTo>
                  <a:cubicBezTo>
                    <a:pt x="2227" y="2965"/>
                    <a:pt x="2777" y="2792"/>
                    <a:pt x="3253" y="2488"/>
                  </a:cubicBezTo>
                  <a:cubicBezTo>
                    <a:pt x="3300" y="2336"/>
                    <a:pt x="3321" y="2179"/>
                    <a:pt x="3321" y="2027"/>
                  </a:cubicBezTo>
                  <a:lnTo>
                    <a:pt x="3321" y="1462"/>
                  </a:lnTo>
                  <a:cubicBezTo>
                    <a:pt x="3321" y="807"/>
                    <a:pt x="2928" y="262"/>
                    <a:pt x="2358" y="1"/>
                  </a:cubicBezTo>
                  <a:cubicBezTo>
                    <a:pt x="2164" y="194"/>
                    <a:pt x="1923" y="283"/>
                    <a:pt x="1661" y="283"/>
                  </a:cubicBezTo>
                  <a:cubicBezTo>
                    <a:pt x="1399" y="283"/>
                    <a:pt x="1137" y="194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42"/>
            <p:cNvSpPr/>
            <p:nvPr/>
          </p:nvSpPr>
          <p:spPr>
            <a:xfrm>
              <a:off x="5968347" y="2532339"/>
              <a:ext cx="320564" cy="286509"/>
            </a:xfrm>
            <a:custGeom>
              <a:rect b="b" l="l" r="r" t="t"/>
              <a:pathLst>
                <a:path extrusionOk="0" h="3080" w="3446">
                  <a:moveTo>
                    <a:pt x="2420" y="131"/>
                  </a:moveTo>
                  <a:cubicBezTo>
                    <a:pt x="2943" y="372"/>
                    <a:pt x="3315" y="896"/>
                    <a:pt x="3315" y="1509"/>
                  </a:cubicBezTo>
                  <a:lnTo>
                    <a:pt x="3315" y="2074"/>
                  </a:lnTo>
                  <a:cubicBezTo>
                    <a:pt x="3315" y="2205"/>
                    <a:pt x="3294" y="2357"/>
                    <a:pt x="3252" y="2488"/>
                  </a:cubicBezTo>
                  <a:cubicBezTo>
                    <a:pt x="2791" y="2776"/>
                    <a:pt x="2268" y="2949"/>
                    <a:pt x="1723" y="2949"/>
                  </a:cubicBezTo>
                  <a:cubicBezTo>
                    <a:pt x="1178" y="2949"/>
                    <a:pt x="634" y="2776"/>
                    <a:pt x="173" y="2488"/>
                  </a:cubicBezTo>
                  <a:cubicBezTo>
                    <a:pt x="152" y="2357"/>
                    <a:pt x="131" y="2205"/>
                    <a:pt x="131" y="2074"/>
                  </a:cubicBezTo>
                  <a:lnTo>
                    <a:pt x="131" y="1509"/>
                  </a:lnTo>
                  <a:cubicBezTo>
                    <a:pt x="131" y="896"/>
                    <a:pt x="503" y="372"/>
                    <a:pt x="1027" y="131"/>
                  </a:cubicBezTo>
                  <a:cubicBezTo>
                    <a:pt x="1220" y="289"/>
                    <a:pt x="1461" y="393"/>
                    <a:pt x="1723" y="393"/>
                  </a:cubicBezTo>
                  <a:cubicBezTo>
                    <a:pt x="1964" y="393"/>
                    <a:pt x="2205" y="289"/>
                    <a:pt x="2420" y="131"/>
                  </a:cubicBezTo>
                  <a:close/>
                  <a:moveTo>
                    <a:pt x="979" y="0"/>
                  </a:moveTo>
                  <a:cubicBezTo>
                    <a:pt x="393" y="241"/>
                    <a:pt x="0" y="833"/>
                    <a:pt x="0" y="1509"/>
                  </a:cubicBezTo>
                  <a:lnTo>
                    <a:pt x="0" y="2074"/>
                  </a:lnTo>
                  <a:cubicBezTo>
                    <a:pt x="0" y="2226"/>
                    <a:pt x="21" y="2404"/>
                    <a:pt x="63" y="2535"/>
                  </a:cubicBezTo>
                  <a:lnTo>
                    <a:pt x="89" y="2577"/>
                  </a:lnTo>
                  <a:cubicBezTo>
                    <a:pt x="566" y="2907"/>
                    <a:pt x="1137" y="3080"/>
                    <a:pt x="1723" y="3080"/>
                  </a:cubicBezTo>
                  <a:cubicBezTo>
                    <a:pt x="2289" y="3080"/>
                    <a:pt x="2859" y="2907"/>
                    <a:pt x="3336" y="2577"/>
                  </a:cubicBezTo>
                  <a:lnTo>
                    <a:pt x="3383" y="2535"/>
                  </a:lnTo>
                  <a:cubicBezTo>
                    <a:pt x="3425" y="2404"/>
                    <a:pt x="3446" y="2226"/>
                    <a:pt x="3446" y="2074"/>
                  </a:cubicBezTo>
                  <a:lnTo>
                    <a:pt x="3446" y="1509"/>
                  </a:lnTo>
                  <a:cubicBezTo>
                    <a:pt x="3446" y="833"/>
                    <a:pt x="3032" y="241"/>
                    <a:pt x="2467" y="0"/>
                  </a:cubicBezTo>
                  <a:lnTo>
                    <a:pt x="2378" y="0"/>
                  </a:lnTo>
                  <a:cubicBezTo>
                    <a:pt x="2205" y="179"/>
                    <a:pt x="1964" y="262"/>
                    <a:pt x="1723" y="262"/>
                  </a:cubicBezTo>
                  <a:cubicBezTo>
                    <a:pt x="1482" y="262"/>
                    <a:pt x="1241" y="179"/>
                    <a:pt x="10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42"/>
            <p:cNvSpPr/>
            <p:nvPr/>
          </p:nvSpPr>
          <p:spPr>
            <a:xfrm>
              <a:off x="6041371" y="2339874"/>
              <a:ext cx="172561" cy="196929"/>
            </a:xfrm>
            <a:custGeom>
              <a:rect b="b" l="l" r="r" t="t"/>
              <a:pathLst>
                <a:path extrusionOk="0" h="2117" w="1855">
                  <a:moveTo>
                    <a:pt x="938" y="1"/>
                  </a:moveTo>
                  <a:cubicBezTo>
                    <a:pt x="414" y="1"/>
                    <a:pt x="1" y="457"/>
                    <a:pt x="1" y="1048"/>
                  </a:cubicBezTo>
                  <a:cubicBezTo>
                    <a:pt x="1" y="1635"/>
                    <a:pt x="414" y="2117"/>
                    <a:pt x="938" y="2117"/>
                  </a:cubicBezTo>
                  <a:cubicBezTo>
                    <a:pt x="1441" y="2117"/>
                    <a:pt x="1855" y="1635"/>
                    <a:pt x="1855" y="1048"/>
                  </a:cubicBezTo>
                  <a:cubicBezTo>
                    <a:pt x="1855" y="457"/>
                    <a:pt x="1441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42"/>
            <p:cNvSpPr/>
            <p:nvPr/>
          </p:nvSpPr>
          <p:spPr>
            <a:xfrm>
              <a:off x="6035045" y="2331595"/>
              <a:ext cx="185213" cy="211068"/>
            </a:xfrm>
            <a:custGeom>
              <a:rect b="b" l="l" r="r" t="t"/>
              <a:pathLst>
                <a:path extrusionOk="0" h="2269" w="1991">
                  <a:moveTo>
                    <a:pt x="1006" y="153"/>
                  </a:moveTo>
                  <a:cubicBezTo>
                    <a:pt x="1467" y="153"/>
                    <a:pt x="1860" y="587"/>
                    <a:pt x="1860" y="1137"/>
                  </a:cubicBezTo>
                  <a:cubicBezTo>
                    <a:pt x="1860" y="1703"/>
                    <a:pt x="1467" y="2138"/>
                    <a:pt x="1006" y="2138"/>
                  </a:cubicBezTo>
                  <a:cubicBezTo>
                    <a:pt x="524" y="2138"/>
                    <a:pt x="158" y="1703"/>
                    <a:pt x="158" y="1137"/>
                  </a:cubicBezTo>
                  <a:cubicBezTo>
                    <a:pt x="158" y="587"/>
                    <a:pt x="524" y="153"/>
                    <a:pt x="1006" y="153"/>
                  </a:cubicBezTo>
                  <a:close/>
                  <a:moveTo>
                    <a:pt x="1006" y="1"/>
                  </a:moveTo>
                  <a:cubicBezTo>
                    <a:pt x="440" y="1"/>
                    <a:pt x="1" y="525"/>
                    <a:pt x="1" y="1137"/>
                  </a:cubicBezTo>
                  <a:cubicBezTo>
                    <a:pt x="1" y="1766"/>
                    <a:pt x="440" y="2268"/>
                    <a:pt x="1006" y="2268"/>
                  </a:cubicBezTo>
                  <a:cubicBezTo>
                    <a:pt x="1551" y="2268"/>
                    <a:pt x="1991" y="1766"/>
                    <a:pt x="1991" y="1137"/>
                  </a:cubicBezTo>
                  <a:cubicBezTo>
                    <a:pt x="1991" y="525"/>
                    <a:pt x="1551" y="1"/>
                    <a:pt x="10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13" name="Google Shape;161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00" y="3747975"/>
            <a:ext cx="4149450" cy="10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8" name="Google Shape;1618;p43"/>
          <p:cNvGrpSpPr/>
          <p:nvPr/>
        </p:nvGrpSpPr>
        <p:grpSpPr>
          <a:xfrm>
            <a:off x="3603051" y="2322312"/>
            <a:ext cx="2561078" cy="2544863"/>
            <a:chOff x="5198315" y="1396581"/>
            <a:chExt cx="3232460" cy="3211994"/>
          </a:xfrm>
        </p:grpSpPr>
        <p:sp>
          <p:nvSpPr>
            <p:cNvPr id="1619" name="Google Shape;1619;p43"/>
            <p:cNvSpPr/>
            <p:nvPr/>
          </p:nvSpPr>
          <p:spPr>
            <a:xfrm>
              <a:off x="5260075" y="3945875"/>
              <a:ext cx="3170700" cy="662700"/>
            </a:xfrm>
            <a:prstGeom prst="ellipse">
              <a:avLst/>
            </a:prstGeom>
            <a:solidFill>
              <a:srgbClr val="3E285A">
                <a:alpha val="1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0" name="Google Shape;1620;p43"/>
            <p:cNvGrpSpPr/>
            <p:nvPr/>
          </p:nvGrpSpPr>
          <p:grpSpPr>
            <a:xfrm>
              <a:off x="5198315" y="2639438"/>
              <a:ext cx="2280005" cy="1691059"/>
              <a:chOff x="3790320" y="631277"/>
              <a:chExt cx="4717578" cy="3498983"/>
            </a:xfrm>
          </p:grpSpPr>
          <p:sp>
            <p:nvSpPr>
              <p:cNvPr id="1621" name="Google Shape;1621;p43"/>
              <p:cNvSpPr/>
              <p:nvPr/>
            </p:nvSpPr>
            <p:spPr>
              <a:xfrm>
                <a:off x="5441192" y="3349436"/>
                <a:ext cx="939711" cy="653123"/>
              </a:xfrm>
              <a:custGeom>
                <a:rect b="b" l="l" r="r" t="t"/>
                <a:pathLst>
                  <a:path extrusionOk="0" h="4583" w="6594">
                    <a:moveTo>
                      <a:pt x="288" y="0"/>
                    </a:moveTo>
                    <a:cubicBezTo>
                      <a:pt x="131" y="0"/>
                      <a:pt x="0" y="110"/>
                      <a:pt x="0" y="262"/>
                    </a:cubicBezTo>
                    <a:lnTo>
                      <a:pt x="0" y="4300"/>
                    </a:lnTo>
                    <a:cubicBezTo>
                      <a:pt x="0" y="4452"/>
                      <a:pt x="131" y="4583"/>
                      <a:pt x="288" y="4583"/>
                    </a:cubicBezTo>
                    <a:lnTo>
                      <a:pt x="6332" y="4583"/>
                    </a:lnTo>
                    <a:cubicBezTo>
                      <a:pt x="6484" y="4583"/>
                      <a:pt x="6594" y="4452"/>
                      <a:pt x="6594" y="4300"/>
                    </a:cubicBezTo>
                    <a:lnTo>
                      <a:pt x="6594" y="262"/>
                    </a:lnTo>
                    <a:cubicBezTo>
                      <a:pt x="6594" y="110"/>
                      <a:pt x="6484" y="0"/>
                      <a:pt x="6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43"/>
              <p:cNvSpPr/>
              <p:nvPr/>
            </p:nvSpPr>
            <p:spPr>
              <a:xfrm>
                <a:off x="5435206" y="3339745"/>
                <a:ext cx="954674" cy="668799"/>
              </a:xfrm>
              <a:custGeom>
                <a:rect b="b" l="l" r="r" t="t"/>
                <a:pathLst>
                  <a:path extrusionOk="0" h="4693" w="6699">
                    <a:moveTo>
                      <a:pt x="6374" y="110"/>
                    </a:moveTo>
                    <a:cubicBezTo>
                      <a:pt x="6484" y="110"/>
                      <a:pt x="6588" y="220"/>
                      <a:pt x="6588" y="330"/>
                    </a:cubicBezTo>
                    <a:lnTo>
                      <a:pt x="6588" y="4368"/>
                    </a:lnTo>
                    <a:cubicBezTo>
                      <a:pt x="6588" y="4499"/>
                      <a:pt x="6484" y="4583"/>
                      <a:pt x="6374" y="4583"/>
                    </a:cubicBezTo>
                    <a:lnTo>
                      <a:pt x="330" y="4583"/>
                    </a:lnTo>
                    <a:cubicBezTo>
                      <a:pt x="199" y="4583"/>
                      <a:pt x="110" y="4499"/>
                      <a:pt x="110" y="4368"/>
                    </a:cubicBezTo>
                    <a:lnTo>
                      <a:pt x="110" y="330"/>
                    </a:lnTo>
                    <a:cubicBezTo>
                      <a:pt x="110" y="220"/>
                      <a:pt x="199" y="110"/>
                      <a:pt x="330" y="110"/>
                    </a:cubicBezTo>
                    <a:close/>
                    <a:moveTo>
                      <a:pt x="330" y="0"/>
                    </a:moveTo>
                    <a:cubicBezTo>
                      <a:pt x="152" y="0"/>
                      <a:pt x="0" y="157"/>
                      <a:pt x="0" y="330"/>
                    </a:cubicBezTo>
                    <a:lnTo>
                      <a:pt x="0" y="4368"/>
                    </a:lnTo>
                    <a:cubicBezTo>
                      <a:pt x="0" y="4541"/>
                      <a:pt x="152" y="4693"/>
                      <a:pt x="330" y="4693"/>
                    </a:cubicBezTo>
                    <a:lnTo>
                      <a:pt x="6374" y="4693"/>
                    </a:lnTo>
                    <a:cubicBezTo>
                      <a:pt x="6547" y="4693"/>
                      <a:pt x="6698" y="4541"/>
                      <a:pt x="6698" y="4368"/>
                    </a:cubicBezTo>
                    <a:lnTo>
                      <a:pt x="6698" y="330"/>
                    </a:lnTo>
                    <a:cubicBezTo>
                      <a:pt x="6698" y="157"/>
                      <a:pt x="6547" y="0"/>
                      <a:pt x="637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43"/>
              <p:cNvSpPr/>
              <p:nvPr/>
            </p:nvSpPr>
            <p:spPr>
              <a:xfrm>
                <a:off x="5357537" y="3843531"/>
                <a:ext cx="1107018" cy="277039"/>
              </a:xfrm>
              <a:custGeom>
                <a:rect b="b" l="l" r="r" t="t"/>
                <a:pathLst>
                  <a:path extrusionOk="0" h="1944" w="7768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1681"/>
                    </a:lnTo>
                    <a:cubicBezTo>
                      <a:pt x="1" y="1833"/>
                      <a:pt x="132" y="1943"/>
                      <a:pt x="284" y="1943"/>
                    </a:cubicBezTo>
                    <a:lnTo>
                      <a:pt x="7505" y="1943"/>
                    </a:lnTo>
                    <a:cubicBezTo>
                      <a:pt x="7657" y="1943"/>
                      <a:pt x="7767" y="1833"/>
                      <a:pt x="7767" y="1681"/>
                    </a:cubicBezTo>
                    <a:lnTo>
                      <a:pt x="7767" y="262"/>
                    </a:lnTo>
                    <a:cubicBezTo>
                      <a:pt x="7767" y="110"/>
                      <a:pt x="7657" y="0"/>
                      <a:pt x="7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43"/>
              <p:cNvSpPr/>
              <p:nvPr/>
            </p:nvSpPr>
            <p:spPr>
              <a:xfrm>
                <a:off x="5351551" y="3834552"/>
                <a:ext cx="1122694" cy="295708"/>
              </a:xfrm>
              <a:custGeom>
                <a:rect b="b" l="l" r="r" t="t"/>
                <a:pathLst>
                  <a:path extrusionOk="0" h="2075" w="7878">
                    <a:moveTo>
                      <a:pt x="7547" y="110"/>
                    </a:moveTo>
                    <a:cubicBezTo>
                      <a:pt x="7657" y="110"/>
                      <a:pt x="7767" y="220"/>
                      <a:pt x="7767" y="325"/>
                    </a:cubicBezTo>
                    <a:lnTo>
                      <a:pt x="7767" y="1744"/>
                    </a:lnTo>
                    <a:cubicBezTo>
                      <a:pt x="7767" y="1854"/>
                      <a:pt x="7657" y="1964"/>
                      <a:pt x="7547" y="1964"/>
                    </a:cubicBezTo>
                    <a:lnTo>
                      <a:pt x="326" y="1964"/>
                    </a:lnTo>
                    <a:cubicBezTo>
                      <a:pt x="195" y="1964"/>
                      <a:pt x="106" y="1854"/>
                      <a:pt x="106" y="1744"/>
                    </a:cubicBezTo>
                    <a:lnTo>
                      <a:pt x="106" y="325"/>
                    </a:lnTo>
                    <a:cubicBezTo>
                      <a:pt x="106" y="220"/>
                      <a:pt x="195" y="110"/>
                      <a:pt x="326" y="110"/>
                    </a:cubicBezTo>
                    <a:close/>
                    <a:moveTo>
                      <a:pt x="326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1744"/>
                    </a:lnTo>
                    <a:cubicBezTo>
                      <a:pt x="1" y="1922"/>
                      <a:pt x="153" y="2074"/>
                      <a:pt x="326" y="2074"/>
                    </a:cubicBezTo>
                    <a:lnTo>
                      <a:pt x="7547" y="2074"/>
                    </a:lnTo>
                    <a:cubicBezTo>
                      <a:pt x="7725" y="2074"/>
                      <a:pt x="7877" y="1922"/>
                      <a:pt x="7877" y="1744"/>
                    </a:cubicBezTo>
                    <a:lnTo>
                      <a:pt x="7877" y="325"/>
                    </a:lnTo>
                    <a:cubicBezTo>
                      <a:pt x="7877" y="152"/>
                      <a:pt x="7725" y="0"/>
                      <a:pt x="75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43"/>
              <p:cNvSpPr/>
              <p:nvPr/>
            </p:nvSpPr>
            <p:spPr>
              <a:xfrm>
                <a:off x="3799298" y="820820"/>
                <a:ext cx="4226419" cy="2630877"/>
              </a:xfrm>
              <a:custGeom>
                <a:rect b="b" l="l" r="r" t="t"/>
                <a:pathLst>
                  <a:path extrusionOk="0" h="18461" w="29657">
                    <a:moveTo>
                      <a:pt x="1356" y="1"/>
                    </a:moveTo>
                    <a:cubicBezTo>
                      <a:pt x="613" y="1"/>
                      <a:pt x="0" y="593"/>
                      <a:pt x="0" y="1357"/>
                    </a:cubicBezTo>
                    <a:lnTo>
                      <a:pt x="0" y="17089"/>
                    </a:lnTo>
                    <a:cubicBezTo>
                      <a:pt x="0" y="17853"/>
                      <a:pt x="613" y="18461"/>
                      <a:pt x="1356" y="18461"/>
                    </a:cubicBezTo>
                    <a:lnTo>
                      <a:pt x="28279" y="18461"/>
                    </a:lnTo>
                    <a:cubicBezTo>
                      <a:pt x="29044" y="18461"/>
                      <a:pt x="29657" y="17853"/>
                      <a:pt x="29657" y="17089"/>
                    </a:cubicBezTo>
                    <a:lnTo>
                      <a:pt x="29657" y="1357"/>
                    </a:lnTo>
                    <a:cubicBezTo>
                      <a:pt x="29657" y="593"/>
                      <a:pt x="29044" y="1"/>
                      <a:pt x="28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43"/>
              <p:cNvSpPr/>
              <p:nvPr/>
            </p:nvSpPr>
            <p:spPr>
              <a:xfrm>
                <a:off x="3790320" y="811841"/>
                <a:ext cx="4244375" cy="2646553"/>
              </a:xfrm>
              <a:custGeom>
                <a:rect b="b" l="l" r="r" t="t"/>
                <a:pathLst>
                  <a:path extrusionOk="0" h="18571" w="29783">
                    <a:moveTo>
                      <a:pt x="28342" y="111"/>
                    </a:moveTo>
                    <a:cubicBezTo>
                      <a:pt x="29086" y="111"/>
                      <a:pt x="29652" y="697"/>
                      <a:pt x="29652" y="1420"/>
                    </a:cubicBezTo>
                    <a:lnTo>
                      <a:pt x="29652" y="17152"/>
                    </a:lnTo>
                    <a:cubicBezTo>
                      <a:pt x="29652" y="17869"/>
                      <a:pt x="29086" y="18461"/>
                      <a:pt x="28342" y="18461"/>
                    </a:cubicBezTo>
                    <a:lnTo>
                      <a:pt x="1419" y="18461"/>
                    </a:lnTo>
                    <a:cubicBezTo>
                      <a:pt x="697" y="18461"/>
                      <a:pt x="110" y="17869"/>
                      <a:pt x="110" y="17152"/>
                    </a:cubicBezTo>
                    <a:lnTo>
                      <a:pt x="110" y="1420"/>
                    </a:lnTo>
                    <a:cubicBezTo>
                      <a:pt x="110" y="697"/>
                      <a:pt x="697" y="111"/>
                      <a:pt x="1419" y="111"/>
                    </a:cubicBezTo>
                    <a:close/>
                    <a:moveTo>
                      <a:pt x="1419" y="1"/>
                    </a:moveTo>
                    <a:cubicBezTo>
                      <a:pt x="634" y="1"/>
                      <a:pt x="0" y="635"/>
                      <a:pt x="0" y="1420"/>
                    </a:cubicBezTo>
                    <a:lnTo>
                      <a:pt x="0" y="17152"/>
                    </a:lnTo>
                    <a:cubicBezTo>
                      <a:pt x="0" y="17937"/>
                      <a:pt x="634" y="18571"/>
                      <a:pt x="1419" y="18571"/>
                    </a:cubicBezTo>
                    <a:lnTo>
                      <a:pt x="28342" y="18571"/>
                    </a:lnTo>
                    <a:cubicBezTo>
                      <a:pt x="29128" y="18571"/>
                      <a:pt x="29782" y="17937"/>
                      <a:pt x="29782" y="17152"/>
                    </a:cubicBezTo>
                    <a:lnTo>
                      <a:pt x="29782" y="1420"/>
                    </a:lnTo>
                    <a:cubicBezTo>
                      <a:pt x="29782" y="635"/>
                      <a:pt x="29128" y="1"/>
                      <a:pt x="28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43"/>
              <p:cNvSpPr/>
              <p:nvPr/>
            </p:nvSpPr>
            <p:spPr>
              <a:xfrm>
                <a:off x="3961193" y="955210"/>
                <a:ext cx="3899644" cy="2359966"/>
              </a:xfrm>
              <a:custGeom>
                <a:rect b="b" l="l" r="r" t="t"/>
                <a:pathLst>
                  <a:path extrusionOk="0" h="16560" w="27364">
                    <a:moveTo>
                      <a:pt x="1268" y="0"/>
                    </a:moveTo>
                    <a:cubicBezTo>
                      <a:pt x="566" y="0"/>
                      <a:pt x="1" y="566"/>
                      <a:pt x="1" y="1262"/>
                    </a:cubicBezTo>
                    <a:lnTo>
                      <a:pt x="1" y="15292"/>
                    </a:lnTo>
                    <a:cubicBezTo>
                      <a:pt x="1" y="15994"/>
                      <a:pt x="566" y="16560"/>
                      <a:pt x="1268" y="16560"/>
                    </a:cubicBezTo>
                    <a:lnTo>
                      <a:pt x="26096" y="16560"/>
                    </a:lnTo>
                    <a:cubicBezTo>
                      <a:pt x="26798" y="16560"/>
                      <a:pt x="27363" y="15994"/>
                      <a:pt x="27363" y="15292"/>
                    </a:cubicBezTo>
                    <a:lnTo>
                      <a:pt x="27363" y="1262"/>
                    </a:lnTo>
                    <a:cubicBezTo>
                      <a:pt x="27363" y="566"/>
                      <a:pt x="26798" y="0"/>
                      <a:pt x="260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43"/>
              <p:cNvSpPr/>
              <p:nvPr/>
            </p:nvSpPr>
            <p:spPr>
              <a:xfrm>
                <a:off x="3955208" y="945519"/>
                <a:ext cx="3915320" cy="2379347"/>
              </a:xfrm>
              <a:custGeom>
                <a:rect b="b" l="l" r="r" t="t"/>
                <a:pathLst>
                  <a:path extrusionOk="0" h="16696" w="27474">
                    <a:moveTo>
                      <a:pt x="26138" y="110"/>
                    </a:moveTo>
                    <a:cubicBezTo>
                      <a:pt x="26819" y="110"/>
                      <a:pt x="27363" y="655"/>
                      <a:pt x="27363" y="1330"/>
                    </a:cubicBezTo>
                    <a:lnTo>
                      <a:pt x="27363" y="15360"/>
                    </a:lnTo>
                    <a:cubicBezTo>
                      <a:pt x="27363" y="16041"/>
                      <a:pt x="26819" y="16586"/>
                      <a:pt x="26138" y="16586"/>
                    </a:cubicBezTo>
                    <a:lnTo>
                      <a:pt x="1310" y="16586"/>
                    </a:lnTo>
                    <a:cubicBezTo>
                      <a:pt x="655" y="16586"/>
                      <a:pt x="111" y="16041"/>
                      <a:pt x="111" y="15360"/>
                    </a:cubicBezTo>
                    <a:lnTo>
                      <a:pt x="111" y="1330"/>
                    </a:lnTo>
                    <a:cubicBezTo>
                      <a:pt x="111" y="655"/>
                      <a:pt x="655" y="110"/>
                      <a:pt x="1310" y="110"/>
                    </a:cubicBezTo>
                    <a:close/>
                    <a:moveTo>
                      <a:pt x="1310" y="0"/>
                    </a:moveTo>
                    <a:cubicBezTo>
                      <a:pt x="587" y="0"/>
                      <a:pt x="1" y="592"/>
                      <a:pt x="1" y="1330"/>
                    </a:cubicBezTo>
                    <a:lnTo>
                      <a:pt x="1" y="15360"/>
                    </a:lnTo>
                    <a:cubicBezTo>
                      <a:pt x="1" y="16104"/>
                      <a:pt x="587" y="16696"/>
                      <a:pt x="1310" y="16696"/>
                    </a:cubicBezTo>
                    <a:lnTo>
                      <a:pt x="26138" y="16696"/>
                    </a:lnTo>
                    <a:cubicBezTo>
                      <a:pt x="26882" y="16696"/>
                      <a:pt x="27473" y="16104"/>
                      <a:pt x="27473" y="15360"/>
                    </a:cubicBezTo>
                    <a:lnTo>
                      <a:pt x="27473" y="1330"/>
                    </a:lnTo>
                    <a:cubicBezTo>
                      <a:pt x="27473" y="592"/>
                      <a:pt x="26882" y="0"/>
                      <a:pt x="2613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43"/>
              <p:cNvSpPr/>
              <p:nvPr/>
            </p:nvSpPr>
            <p:spPr>
              <a:xfrm>
                <a:off x="5948681" y="1057392"/>
                <a:ext cx="1818855" cy="2142923"/>
              </a:xfrm>
              <a:custGeom>
                <a:rect b="b" l="l" r="r" t="t"/>
                <a:pathLst>
                  <a:path extrusionOk="0" h="15037" w="12763">
                    <a:moveTo>
                      <a:pt x="262" y="1"/>
                    </a:moveTo>
                    <a:cubicBezTo>
                      <a:pt x="105" y="1"/>
                      <a:pt x="0" y="132"/>
                      <a:pt x="0" y="284"/>
                    </a:cubicBezTo>
                    <a:lnTo>
                      <a:pt x="0" y="14753"/>
                    </a:lnTo>
                    <a:cubicBezTo>
                      <a:pt x="0" y="14905"/>
                      <a:pt x="105" y="15036"/>
                      <a:pt x="262" y="15036"/>
                    </a:cubicBezTo>
                    <a:lnTo>
                      <a:pt x="12501" y="15036"/>
                    </a:lnTo>
                    <a:cubicBezTo>
                      <a:pt x="12653" y="15036"/>
                      <a:pt x="12763" y="14905"/>
                      <a:pt x="12763" y="14753"/>
                    </a:cubicBezTo>
                    <a:lnTo>
                      <a:pt x="12763" y="284"/>
                    </a:lnTo>
                    <a:cubicBezTo>
                      <a:pt x="12763" y="132"/>
                      <a:pt x="12653" y="1"/>
                      <a:pt x="12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43"/>
              <p:cNvSpPr/>
              <p:nvPr/>
            </p:nvSpPr>
            <p:spPr>
              <a:xfrm>
                <a:off x="6131526" y="1197768"/>
                <a:ext cx="1518159" cy="1050869"/>
              </a:xfrm>
              <a:custGeom>
                <a:rect b="b" l="l" r="r" t="t"/>
                <a:pathLst>
                  <a:path extrusionOk="0" h="7374" w="10653">
                    <a:moveTo>
                      <a:pt x="262" y="0"/>
                    </a:moveTo>
                    <a:cubicBezTo>
                      <a:pt x="110" y="0"/>
                      <a:pt x="0" y="105"/>
                      <a:pt x="0" y="262"/>
                    </a:cubicBezTo>
                    <a:lnTo>
                      <a:pt x="0" y="7091"/>
                    </a:lnTo>
                    <a:cubicBezTo>
                      <a:pt x="0" y="7243"/>
                      <a:pt x="110" y="7374"/>
                      <a:pt x="262" y="7374"/>
                    </a:cubicBezTo>
                    <a:lnTo>
                      <a:pt x="10369" y="7374"/>
                    </a:lnTo>
                    <a:cubicBezTo>
                      <a:pt x="10521" y="7374"/>
                      <a:pt x="10652" y="7243"/>
                      <a:pt x="10652" y="7091"/>
                    </a:cubicBezTo>
                    <a:lnTo>
                      <a:pt x="10652" y="262"/>
                    </a:lnTo>
                    <a:cubicBezTo>
                      <a:pt x="10652" y="105"/>
                      <a:pt x="10521" y="0"/>
                      <a:pt x="10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43"/>
              <p:cNvSpPr/>
              <p:nvPr/>
            </p:nvSpPr>
            <p:spPr>
              <a:xfrm>
                <a:off x="3805997" y="640968"/>
                <a:ext cx="2055422" cy="643433"/>
              </a:xfrm>
              <a:custGeom>
                <a:rect b="b" l="l" r="r" t="t"/>
                <a:pathLst>
                  <a:path extrusionOk="0" h="4515" w="14423">
                    <a:moveTo>
                      <a:pt x="1550" y="1"/>
                    </a:moveTo>
                    <a:cubicBezTo>
                      <a:pt x="697" y="1"/>
                      <a:pt x="0" y="697"/>
                      <a:pt x="0" y="1551"/>
                    </a:cubicBezTo>
                    <a:lnTo>
                      <a:pt x="0" y="2965"/>
                    </a:lnTo>
                    <a:cubicBezTo>
                      <a:pt x="0" y="3839"/>
                      <a:pt x="697" y="4515"/>
                      <a:pt x="1550" y="4515"/>
                    </a:cubicBezTo>
                    <a:lnTo>
                      <a:pt x="12873" y="4515"/>
                    </a:lnTo>
                    <a:cubicBezTo>
                      <a:pt x="13747" y="4515"/>
                      <a:pt x="14423" y="3839"/>
                      <a:pt x="14423" y="2965"/>
                    </a:cubicBezTo>
                    <a:lnTo>
                      <a:pt x="14423" y="1551"/>
                    </a:lnTo>
                    <a:cubicBezTo>
                      <a:pt x="14423" y="697"/>
                      <a:pt x="13747" y="1"/>
                      <a:pt x="128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43"/>
              <p:cNvSpPr/>
              <p:nvPr/>
            </p:nvSpPr>
            <p:spPr>
              <a:xfrm>
                <a:off x="3799298" y="631277"/>
                <a:ext cx="2071098" cy="662814"/>
              </a:xfrm>
              <a:custGeom>
                <a:rect b="b" l="l" r="r" t="t"/>
                <a:pathLst>
                  <a:path extrusionOk="0" h="4651" w="14533">
                    <a:moveTo>
                      <a:pt x="12920" y="111"/>
                    </a:moveTo>
                    <a:cubicBezTo>
                      <a:pt x="13747" y="111"/>
                      <a:pt x="14428" y="786"/>
                      <a:pt x="14428" y="1619"/>
                    </a:cubicBezTo>
                    <a:lnTo>
                      <a:pt x="14428" y="3033"/>
                    </a:lnTo>
                    <a:cubicBezTo>
                      <a:pt x="14428" y="3865"/>
                      <a:pt x="13747" y="4541"/>
                      <a:pt x="12920" y="4541"/>
                    </a:cubicBezTo>
                    <a:lnTo>
                      <a:pt x="1597" y="4541"/>
                    </a:lnTo>
                    <a:cubicBezTo>
                      <a:pt x="765" y="4541"/>
                      <a:pt x="110" y="3865"/>
                      <a:pt x="110" y="3033"/>
                    </a:cubicBezTo>
                    <a:lnTo>
                      <a:pt x="110" y="1619"/>
                    </a:lnTo>
                    <a:cubicBezTo>
                      <a:pt x="110" y="786"/>
                      <a:pt x="765" y="111"/>
                      <a:pt x="1597" y="111"/>
                    </a:cubicBezTo>
                    <a:close/>
                    <a:moveTo>
                      <a:pt x="1597" y="1"/>
                    </a:moveTo>
                    <a:cubicBezTo>
                      <a:pt x="723" y="1"/>
                      <a:pt x="0" y="723"/>
                      <a:pt x="0" y="1619"/>
                    </a:cubicBezTo>
                    <a:lnTo>
                      <a:pt x="0" y="3033"/>
                    </a:lnTo>
                    <a:cubicBezTo>
                      <a:pt x="0" y="3928"/>
                      <a:pt x="723" y="4651"/>
                      <a:pt x="1597" y="4651"/>
                    </a:cubicBezTo>
                    <a:lnTo>
                      <a:pt x="12920" y="4651"/>
                    </a:lnTo>
                    <a:cubicBezTo>
                      <a:pt x="13815" y="4651"/>
                      <a:pt x="14532" y="3928"/>
                      <a:pt x="14532" y="3033"/>
                    </a:cubicBezTo>
                    <a:lnTo>
                      <a:pt x="14532" y="1619"/>
                    </a:lnTo>
                    <a:cubicBezTo>
                      <a:pt x="14532" y="723"/>
                      <a:pt x="13815" y="1"/>
                      <a:pt x="1292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43"/>
              <p:cNvSpPr/>
              <p:nvPr/>
            </p:nvSpPr>
            <p:spPr>
              <a:xfrm>
                <a:off x="3873833" y="820820"/>
                <a:ext cx="1515166" cy="280032"/>
              </a:xfrm>
              <a:custGeom>
                <a:rect b="b" l="l" r="r" t="t"/>
                <a:pathLst>
                  <a:path extrusionOk="0" h="1965" w="10632">
                    <a:moveTo>
                      <a:pt x="875" y="1"/>
                    </a:moveTo>
                    <a:cubicBezTo>
                      <a:pt x="394" y="1"/>
                      <a:pt x="1" y="441"/>
                      <a:pt x="1" y="943"/>
                    </a:cubicBezTo>
                    <a:lnTo>
                      <a:pt x="1" y="1027"/>
                    </a:lnTo>
                    <a:cubicBezTo>
                      <a:pt x="1" y="1551"/>
                      <a:pt x="394" y="1965"/>
                      <a:pt x="875" y="1965"/>
                    </a:cubicBezTo>
                    <a:lnTo>
                      <a:pt x="9757" y="1965"/>
                    </a:lnTo>
                    <a:cubicBezTo>
                      <a:pt x="10260" y="1965"/>
                      <a:pt x="10632" y="1551"/>
                      <a:pt x="10632" y="1027"/>
                    </a:cubicBezTo>
                    <a:lnTo>
                      <a:pt x="10632" y="943"/>
                    </a:lnTo>
                    <a:cubicBezTo>
                      <a:pt x="10632" y="441"/>
                      <a:pt x="10260" y="1"/>
                      <a:pt x="9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43"/>
              <p:cNvSpPr/>
              <p:nvPr/>
            </p:nvSpPr>
            <p:spPr>
              <a:xfrm>
                <a:off x="3867847" y="814834"/>
                <a:ext cx="1530130" cy="295708"/>
              </a:xfrm>
              <a:custGeom>
                <a:rect b="b" l="l" r="r" t="t"/>
                <a:pathLst>
                  <a:path extrusionOk="0" h="2075" w="10737">
                    <a:moveTo>
                      <a:pt x="9799" y="111"/>
                    </a:moveTo>
                    <a:cubicBezTo>
                      <a:pt x="10255" y="111"/>
                      <a:pt x="10627" y="504"/>
                      <a:pt x="10627" y="985"/>
                    </a:cubicBezTo>
                    <a:lnTo>
                      <a:pt x="10627" y="1069"/>
                    </a:lnTo>
                    <a:cubicBezTo>
                      <a:pt x="10627" y="1572"/>
                      <a:pt x="10255" y="1965"/>
                      <a:pt x="9799" y="1965"/>
                    </a:cubicBezTo>
                    <a:lnTo>
                      <a:pt x="917" y="1965"/>
                    </a:lnTo>
                    <a:cubicBezTo>
                      <a:pt x="483" y="1965"/>
                      <a:pt x="111" y="1572"/>
                      <a:pt x="111" y="1069"/>
                    </a:cubicBezTo>
                    <a:lnTo>
                      <a:pt x="111" y="985"/>
                    </a:lnTo>
                    <a:cubicBezTo>
                      <a:pt x="111" y="504"/>
                      <a:pt x="483" y="111"/>
                      <a:pt x="917" y="111"/>
                    </a:cubicBezTo>
                    <a:close/>
                    <a:moveTo>
                      <a:pt x="917" y="1"/>
                    </a:moveTo>
                    <a:cubicBezTo>
                      <a:pt x="415" y="1"/>
                      <a:pt x="1" y="436"/>
                      <a:pt x="1" y="985"/>
                    </a:cubicBezTo>
                    <a:lnTo>
                      <a:pt x="1" y="1069"/>
                    </a:lnTo>
                    <a:cubicBezTo>
                      <a:pt x="1" y="1640"/>
                      <a:pt x="415" y="2075"/>
                      <a:pt x="917" y="2075"/>
                    </a:cubicBezTo>
                    <a:lnTo>
                      <a:pt x="9799" y="2075"/>
                    </a:lnTo>
                    <a:cubicBezTo>
                      <a:pt x="10323" y="2075"/>
                      <a:pt x="10737" y="1640"/>
                      <a:pt x="10737" y="1069"/>
                    </a:cubicBezTo>
                    <a:lnTo>
                      <a:pt x="10737" y="985"/>
                    </a:lnTo>
                    <a:cubicBezTo>
                      <a:pt x="10737" y="436"/>
                      <a:pt x="10323" y="1"/>
                      <a:pt x="9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43"/>
              <p:cNvSpPr/>
              <p:nvPr/>
            </p:nvSpPr>
            <p:spPr>
              <a:xfrm>
                <a:off x="4060525" y="1542508"/>
                <a:ext cx="1697864" cy="700294"/>
              </a:xfrm>
              <a:custGeom>
                <a:rect b="b" l="l" r="r" t="t"/>
                <a:pathLst>
                  <a:path extrusionOk="0" h="4914" w="11914">
                    <a:moveTo>
                      <a:pt x="288" y="1"/>
                    </a:moveTo>
                    <a:cubicBezTo>
                      <a:pt x="131" y="1"/>
                      <a:pt x="0" y="132"/>
                      <a:pt x="0" y="284"/>
                    </a:cubicBezTo>
                    <a:lnTo>
                      <a:pt x="0" y="4651"/>
                    </a:lnTo>
                    <a:cubicBezTo>
                      <a:pt x="0" y="4803"/>
                      <a:pt x="131" y="4913"/>
                      <a:pt x="288" y="4913"/>
                    </a:cubicBezTo>
                    <a:lnTo>
                      <a:pt x="11631" y="4913"/>
                    </a:lnTo>
                    <a:cubicBezTo>
                      <a:pt x="11783" y="4913"/>
                      <a:pt x="11914" y="4803"/>
                      <a:pt x="11914" y="4651"/>
                    </a:cubicBezTo>
                    <a:lnTo>
                      <a:pt x="11914" y="284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43"/>
              <p:cNvSpPr/>
              <p:nvPr/>
            </p:nvSpPr>
            <p:spPr>
              <a:xfrm>
                <a:off x="4051547" y="1533530"/>
                <a:ext cx="1716675" cy="718108"/>
              </a:xfrm>
              <a:custGeom>
                <a:rect b="b" l="l" r="r" t="t"/>
                <a:pathLst>
                  <a:path extrusionOk="0" h="5039" w="12046">
                    <a:moveTo>
                      <a:pt x="11694" y="132"/>
                    </a:moveTo>
                    <a:cubicBezTo>
                      <a:pt x="11825" y="132"/>
                      <a:pt x="11935" y="216"/>
                      <a:pt x="11935" y="347"/>
                    </a:cubicBezTo>
                    <a:lnTo>
                      <a:pt x="11935" y="4714"/>
                    </a:lnTo>
                    <a:cubicBezTo>
                      <a:pt x="11935" y="4819"/>
                      <a:pt x="11825" y="4929"/>
                      <a:pt x="11694" y="4929"/>
                    </a:cubicBezTo>
                    <a:lnTo>
                      <a:pt x="351" y="4929"/>
                    </a:lnTo>
                    <a:cubicBezTo>
                      <a:pt x="220" y="4929"/>
                      <a:pt x="131" y="4819"/>
                      <a:pt x="131" y="4714"/>
                    </a:cubicBezTo>
                    <a:lnTo>
                      <a:pt x="131" y="347"/>
                    </a:lnTo>
                    <a:cubicBezTo>
                      <a:pt x="131" y="216"/>
                      <a:pt x="220" y="132"/>
                      <a:pt x="351" y="132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53"/>
                      <a:pt x="0" y="347"/>
                    </a:cubicBezTo>
                    <a:lnTo>
                      <a:pt x="0" y="4714"/>
                    </a:lnTo>
                    <a:cubicBezTo>
                      <a:pt x="0" y="4887"/>
                      <a:pt x="152" y="5039"/>
                      <a:pt x="351" y="5039"/>
                    </a:cubicBezTo>
                    <a:lnTo>
                      <a:pt x="11694" y="5039"/>
                    </a:lnTo>
                    <a:cubicBezTo>
                      <a:pt x="11893" y="5039"/>
                      <a:pt x="12045" y="4887"/>
                      <a:pt x="12045" y="4714"/>
                    </a:cubicBezTo>
                    <a:lnTo>
                      <a:pt x="12045" y="347"/>
                    </a:lnTo>
                    <a:cubicBezTo>
                      <a:pt x="12045" y="153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43"/>
              <p:cNvSpPr/>
              <p:nvPr/>
            </p:nvSpPr>
            <p:spPr>
              <a:xfrm>
                <a:off x="4060525" y="2335880"/>
                <a:ext cx="1697864" cy="699439"/>
              </a:xfrm>
              <a:custGeom>
                <a:rect b="b" l="l" r="r" t="t"/>
                <a:pathLst>
                  <a:path extrusionOk="0" h="4908" w="11914">
                    <a:moveTo>
                      <a:pt x="288" y="1"/>
                    </a:moveTo>
                    <a:cubicBezTo>
                      <a:pt x="131" y="1"/>
                      <a:pt x="0" y="132"/>
                      <a:pt x="0" y="283"/>
                    </a:cubicBezTo>
                    <a:lnTo>
                      <a:pt x="0" y="4646"/>
                    </a:lnTo>
                    <a:cubicBezTo>
                      <a:pt x="0" y="4798"/>
                      <a:pt x="131" y="4908"/>
                      <a:pt x="288" y="4908"/>
                    </a:cubicBezTo>
                    <a:lnTo>
                      <a:pt x="11631" y="4908"/>
                    </a:lnTo>
                    <a:cubicBezTo>
                      <a:pt x="11783" y="4908"/>
                      <a:pt x="11914" y="4798"/>
                      <a:pt x="11914" y="4646"/>
                    </a:cubicBezTo>
                    <a:lnTo>
                      <a:pt x="11914" y="283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43"/>
              <p:cNvSpPr/>
              <p:nvPr/>
            </p:nvSpPr>
            <p:spPr>
              <a:xfrm>
                <a:off x="4051547" y="2329182"/>
                <a:ext cx="1716675" cy="715828"/>
              </a:xfrm>
              <a:custGeom>
                <a:rect b="b" l="l" r="r" t="t"/>
                <a:pathLst>
                  <a:path extrusionOk="0" h="5023" w="12046">
                    <a:moveTo>
                      <a:pt x="11694" y="111"/>
                    </a:moveTo>
                    <a:cubicBezTo>
                      <a:pt x="11825" y="111"/>
                      <a:pt x="11935" y="200"/>
                      <a:pt x="11935" y="330"/>
                    </a:cubicBezTo>
                    <a:lnTo>
                      <a:pt x="11935" y="4693"/>
                    </a:lnTo>
                    <a:cubicBezTo>
                      <a:pt x="11935" y="4803"/>
                      <a:pt x="11825" y="4913"/>
                      <a:pt x="11694" y="4913"/>
                    </a:cubicBezTo>
                    <a:lnTo>
                      <a:pt x="351" y="4913"/>
                    </a:lnTo>
                    <a:cubicBezTo>
                      <a:pt x="220" y="4913"/>
                      <a:pt x="131" y="4803"/>
                      <a:pt x="131" y="4693"/>
                    </a:cubicBezTo>
                    <a:lnTo>
                      <a:pt x="131" y="330"/>
                    </a:lnTo>
                    <a:cubicBezTo>
                      <a:pt x="131" y="200"/>
                      <a:pt x="220" y="111"/>
                      <a:pt x="351" y="111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31"/>
                      <a:pt x="0" y="330"/>
                    </a:cubicBezTo>
                    <a:lnTo>
                      <a:pt x="0" y="4693"/>
                    </a:lnTo>
                    <a:cubicBezTo>
                      <a:pt x="0" y="4866"/>
                      <a:pt x="152" y="5023"/>
                      <a:pt x="351" y="5023"/>
                    </a:cubicBezTo>
                    <a:lnTo>
                      <a:pt x="11694" y="5023"/>
                    </a:lnTo>
                    <a:cubicBezTo>
                      <a:pt x="11893" y="5023"/>
                      <a:pt x="12045" y="4866"/>
                      <a:pt x="12045" y="4693"/>
                    </a:cubicBezTo>
                    <a:lnTo>
                      <a:pt x="12045" y="330"/>
                    </a:lnTo>
                    <a:cubicBezTo>
                      <a:pt x="12045" y="131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43"/>
              <p:cNvSpPr/>
              <p:nvPr/>
            </p:nvSpPr>
            <p:spPr>
              <a:xfrm>
                <a:off x="4129070" y="1654524"/>
                <a:ext cx="1560770" cy="109020"/>
              </a:xfrm>
              <a:custGeom>
                <a:rect b="b" l="l" r="r" t="t"/>
                <a:pathLst>
                  <a:path extrusionOk="0" h="765" w="10952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43"/>
              <p:cNvSpPr/>
              <p:nvPr/>
            </p:nvSpPr>
            <p:spPr>
              <a:xfrm>
                <a:off x="4113706" y="1648538"/>
                <a:ext cx="1577158" cy="120991"/>
              </a:xfrm>
              <a:custGeom>
                <a:rect b="b" l="l" r="r" t="t"/>
                <a:pathLst>
                  <a:path extrusionOk="0" h="849" w="11067">
                    <a:moveTo>
                      <a:pt x="10737" y="110"/>
                    </a:moveTo>
                    <a:cubicBezTo>
                      <a:pt x="10867" y="110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697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697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43"/>
              <p:cNvSpPr/>
              <p:nvPr/>
            </p:nvSpPr>
            <p:spPr>
              <a:xfrm>
                <a:off x="4129070" y="2447896"/>
                <a:ext cx="1560770" cy="108308"/>
              </a:xfrm>
              <a:custGeom>
                <a:rect b="b" l="l" r="r" t="t"/>
                <a:pathLst>
                  <a:path extrusionOk="0" h="760" w="10952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77"/>
                    </a:lnTo>
                    <a:cubicBezTo>
                      <a:pt x="1" y="629"/>
                      <a:pt x="132" y="760"/>
                      <a:pt x="284" y="760"/>
                    </a:cubicBezTo>
                    <a:lnTo>
                      <a:pt x="10669" y="760"/>
                    </a:lnTo>
                    <a:cubicBezTo>
                      <a:pt x="10820" y="760"/>
                      <a:pt x="10951" y="629"/>
                      <a:pt x="10951" y="477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43"/>
              <p:cNvSpPr/>
              <p:nvPr/>
            </p:nvSpPr>
            <p:spPr>
              <a:xfrm>
                <a:off x="4113706" y="2441198"/>
                <a:ext cx="1577158" cy="121704"/>
              </a:xfrm>
              <a:custGeom>
                <a:rect b="b" l="l" r="r" t="t"/>
                <a:pathLst>
                  <a:path extrusionOk="0" h="854" w="11067">
                    <a:moveTo>
                      <a:pt x="10737" y="110"/>
                    </a:moveTo>
                    <a:cubicBezTo>
                      <a:pt x="10867" y="110"/>
                      <a:pt x="10956" y="199"/>
                      <a:pt x="10956" y="330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0"/>
                    </a:lnTo>
                    <a:cubicBezTo>
                      <a:pt x="132" y="199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30"/>
                    </a:cubicBezTo>
                    <a:lnTo>
                      <a:pt x="1" y="524"/>
                    </a:lnTo>
                    <a:cubicBezTo>
                      <a:pt x="1" y="723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3"/>
                      <a:pt x="11066" y="524"/>
                    </a:cubicBezTo>
                    <a:lnTo>
                      <a:pt x="11066" y="330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43"/>
              <p:cNvSpPr/>
              <p:nvPr/>
            </p:nvSpPr>
            <p:spPr>
              <a:xfrm>
                <a:off x="4120095" y="1819412"/>
                <a:ext cx="1560770" cy="106170"/>
              </a:xfrm>
              <a:custGeom>
                <a:rect b="b" l="l" r="r" t="t"/>
                <a:pathLst>
                  <a:path extrusionOk="0" h="745" w="10952">
                    <a:moveTo>
                      <a:pt x="284" y="1"/>
                    </a:moveTo>
                    <a:cubicBezTo>
                      <a:pt x="132" y="1"/>
                      <a:pt x="1" y="111"/>
                      <a:pt x="1" y="263"/>
                    </a:cubicBezTo>
                    <a:lnTo>
                      <a:pt x="1" y="456"/>
                    </a:lnTo>
                    <a:cubicBezTo>
                      <a:pt x="1" y="613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13"/>
                      <a:pt x="10951" y="456"/>
                    </a:cubicBezTo>
                    <a:lnTo>
                      <a:pt x="10951" y="263"/>
                    </a:lnTo>
                    <a:cubicBezTo>
                      <a:pt x="10951" y="111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43"/>
              <p:cNvSpPr/>
              <p:nvPr/>
            </p:nvSpPr>
            <p:spPr>
              <a:xfrm>
                <a:off x="4113706" y="1809721"/>
                <a:ext cx="1577158" cy="124839"/>
              </a:xfrm>
              <a:custGeom>
                <a:rect b="b" l="l" r="r" t="t"/>
                <a:pathLst>
                  <a:path extrusionOk="0" h="876" w="11067">
                    <a:moveTo>
                      <a:pt x="10737" y="111"/>
                    </a:moveTo>
                    <a:cubicBezTo>
                      <a:pt x="10867" y="111"/>
                      <a:pt x="10956" y="221"/>
                      <a:pt x="10956" y="331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1"/>
                    </a:lnTo>
                    <a:cubicBezTo>
                      <a:pt x="132" y="221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8"/>
                      <a:pt x="1" y="331"/>
                    </a:cubicBezTo>
                    <a:lnTo>
                      <a:pt x="1" y="524"/>
                    </a:lnTo>
                    <a:cubicBezTo>
                      <a:pt x="1" y="723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23"/>
                      <a:pt x="11066" y="524"/>
                    </a:cubicBezTo>
                    <a:lnTo>
                      <a:pt x="11066" y="331"/>
                    </a:lnTo>
                    <a:cubicBezTo>
                      <a:pt x="11066" y="158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43"/>
              <p:cNvSpPr/>
              <p:nvPr/>
            </p:nvSpPr>
            <p:spPr>
              <a:xfrm>
                <a:off x="4120095" y="2612072"/>
                <a:ext cx="1560770" cy="106027"/>
              </a:xfrm>
              <a:custGeom>
                <a:rect b="b" l="l" r="r" t="t"/>
                <a:pathLst>
                  <a:path extrusionOk="0" h="744" w="10952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482"/>
                    </a:lnTo>
                    <a:cubicBezTo>
                      <a:pt x="1" y="634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34"/>
                      <a:pt x="10951" y="482"/>
                    </a:cubicBezTo>
                    <a:lnTo>
                      <a:pt x="10951" y="262"/>
                    </a:lnTo>
                    <a:cubicBezTo>
                      <a:pt x="10951" y="110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43"/>
              <p:cNvSpPr/>
              <p:nvPr/>
            </p:nvSpPr>
            <p:spPr>
              <a:xfrm>
                <a:off x="4113706" y="2603093"/>
                <a:ext cx="1577158" cy="124839"/>
              </a:xfrm>
              <a:custGeom>
                <a:rect b="b" l="l" r="r" t="t"/>
                <a:pathLst>
                  <a:path extrusionOk="0" h="876" w="11067">
                    <a:moveTo>
                      <a:pt x="10737" y="110"/>
                    </a:moveTo>
                    <a:cubicBezTo>
                      <a:pt x="10867" y="110"/>
                      <a:pt x="10956" y="220"/>
                      <a:pt x="10956" y="325"/>
                    </a:cubicBezTo>
                    <a:lnTo>
                      <a:pt x="10956" y="545"/>
                    </a:lnTo>
                    <a:cubicBezTo>
                      <a:pt x="10956" y="655"/>
                      <a:pt x="10867" y="765"/>
                      <a:pt x="10737" y="765"/>
                    </a:cubicBezTo>
                    <a:lnTo>
                      <a:pt x="352" y="765"/>
                    </a:lnTo>
                    <a:cubicBezTo>
                      <a:pt x="221" y="765"/>
                      <a:pt x="132" y="655"/>
                      <a:pt x="132" y="545"/>
                    </a:cubicBezTo>
                    <a:lnTo>
                      <a:pt x="132" y="325"/>
                    </a:lnTo>
                    <a:cubicBezTo>
                      <a:pt x="132" y="220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545"/>
                    </a:lnTo>
                    <a:cubicBezTo>
                      <a:pt x="1" y="718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18"/>
                      <a:pt x="11066" y="545"/>
                    </a:cubicBezTo>
                    <a:lnTo>
                      <a:pt x="11066" y="325"/>
                    </a:lnTo>
                    <a:cubicBezTo>
                      <a:pt x="11066" y="152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43"/>
              <p:cNvSpPr/>
              <p:nvPr/>
            </p:nvSpPr>
            <p:spPr>
              <a:xfrm>
                <a:off x="4120095" y="1968766"/>
                <a:ext cx="1560770" cy="109020"/>
              </a:xfrm>
              <a:custGeom>
                <a:rect b="b" l="l" r="r" t="t"/>
                <a:pathLst>
                  <a:path extrusionOk="0" h="765" w="10952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43"/>
              <p:cNvSpPr/>
              <p:nvPr/>
            </p:nvSpPr>
            <p:spPr>
              <a:xfrm>
                <a:off x="4113706" y="1962780"/>
                <a:ext cx="1577158" cy="120991"/>
              </a:xfrm>
              <a:custGeom>
                <a:rect b="b" l="l" r="r" t="t"/>
                <a:pathLst>
                  <a:path extrusionOk="0" h="849" w="11067">
                    <a:moveTo>
                      <a:pt x="10737" y="105"/>
                    </a:moveTo>
                    <a:cubicBezTo>
                      <a:pt x="10867" y="105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05"/>
                      <a:pt x="352" y="105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718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718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43"/>
              <p:cNvSpPr/>
              <p:nvPr/>
            </p:nvSpPr>
            <p:spPr>
              <a:xfrm>
                <a:off x="4120095" y="2761283"/>
                <a:ext cx="1560770" cy="109163"/>
              </a:xfrm>
              <a:custGeom>
                <a:rect b="b" l="l" r="r" t="t"/>
                <a:pathLst>
                  <a:path extrusionOk="0" h="766" w="10952">
                    <a:moveTo>
                      <a:pt x="284" y="1"/>
                    </a:moveTo>
                    <a:cubicBezTo>
                      <a:pt x="132" y="1"/>
                      <a:pt x="1" y="132"/>
                      <a:pt x="1" y="289"/>
                    </a:cubicBezTo>
                    <a:lnTo>
                      <a:pt x="1" y="483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3"/>
                    </a:cubicBezTo>
                    <a:lnTo>
                      <a:pt x="10951" y="289"/>
                    </a:lnTo>
                    <a:cubicBezTo>
                      <a:pt x="10951" y="132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43"/>
              <p:cNvSpPr/>
              <p:nvPr/>
            </p:nvSpPr>
            <p:spPr>
              <a:xfrm>
                <a:off x="4113706" y="2755298"/>
                <a:ext cx="1577158" cy="121846"/>
              </a:xfrm>
              <a:custGeom>
                <a:rect b="b" l="l" r="r" t="t"/>
                <a:pathLst>
                  <a:path extrusionOk="0" h="855" w="11067">
                    <a:moveTo>
                      <a:pt x="10737" y="111"/>
                    </a:moveTo>
                    <a:cubicBezTo>
                      <a:pt x="10867" y="111"/>
                      <a:pt x="10956" y="200"/>
                      <a:pt x="10956" y="331"/>
                    </a:cubicBezTo>
                    <a:lnTo>
                      <a:pt x="10956" y="525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5"/>
                    </a:cubicBezTo>
                    <a:lnTo>
                      <a:pt x="132" y="331"/>
                    </a:lnTo>
                    <a:cubicBezTo>
                      <a:pt x="132" y="200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3"/>
                      <a:pt x="1" y="331"/>
                    </a:cubicBezTo>
                    <a:lnTo>
                      <a:pt x="1" y="525"/>
                    </a:lnTo>
                    <a:cubicBezTo>
                      <a:pt x="1" y="724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4"/>
                      <a:pt x="11066" y="525"/>
                    </a:cubicBezTo>
                    <a:lnTo>
                      <a:pt x="11066" y="331"/>
                    </a:lnTo>
                    <a:cubicBezTo>
                      <a:pt x="11066" y="153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43"/>
              <p:cNvSpPr/>
              <p:nvPr/>
            </p:nvSpPr>
            <p:spPr>
              <a:xfrm>
                <a:off x="5938990" y="1051406"/>
                <a:ext cx="1838236" cy="2157744"/>
              </a:xfrm>
              <a:custGeom>
                <a:rect b="b" l="l" r="r" t="t"/>
                <a:pathLst>
                  <a:path extrusionOk="0" h="15141" w="12899">
                    <a:moveTo>
                      <a:pt x="12569" y="111"/>
                    </a:moveTo>
                    <a:cubicBezTo>
                      <a:pt x="12679" y="111"/>
                      <a:pt x="12789" y="195"/>
                      <a:pt x="12789" y="326"/>
                    </a:cubicBezTo>
                    <a:lnTo>
                      <a:pt x="12789" y="14795"/>
                    </a:lnTo>
                    <a:cubicBezTo>
                      <a:pt x="12789" y="14926"/>
                      <a:pt x="12679" y="15010"/>
                      <a:pt x="12569" y="15010"/>
                    </a:cubicBezTo>
                    <a:lnTo>
                      <a:pt x="330" y="15010"/>
                    </a:lnTo>
                    <a:cubicBezTo>
                      <a:pt x="220" y="15010"/>
                      <a:pt x="110" y="14926"/>
                      <a:pt x="110" y="14795"/>
                    </a:cubicBezTo>
                    <a:lnTo>
                      <a:pt x="110" y="326"/>
                    </a:lnTo>
                    <a:cubicBezTo>
                      <a:pt x="110" y="195"/>
                      <a:pt x="220" y="111"/>
                      <a:pt x="330" y="111"/>
                    </a:cubicBezTo>
                    <a:close/>
                    <a:moveTo>
                      <a:pt x="330" y="1"/>
                    </a:moveTo>
                    <a:cubicBezTo>
                      <a:pt x="152" y="1"/>
                      <a:pt x="0" y="132"/>
                      <a:pt x="0" y="326"/>
                    </a:cubicBezTo>
                    <a:lnTo>
                      <a:pt x="0" y="14795"/>
                    </a:lnTo>
                    <a:cubicBezTo>
                      <a:pt x="0" y="14989"/>
                      <a:pt x="152" y="15141"/>
                      <a:pt x="330" y="15141"/>
                    </a:cubicBezTo>
                    <a:lnTo>
                      <a:pt x="12569" y="15141"/>
                    </a:lnTo>
                    <a:cubicBezTo>
                      <a:pt x="12742" y="15141"/>
                      <a:pt x="12899" y="14989"/>
                      <a:pt x="12899" y="14795"/>
                    </a:cubicBezTo>
                    <a:lnTo>
                      <a:pt x="12899" y="326"/>
                    </a:lnTo>
                    <a:cubicBezTo>
                      <a:pt x="12899" y="132"/>
                      <a:pt x="12742" y="1"/>
                      <a:pt x="1256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43"/>
              <p:cNvSpPr/>
              <p:nvPr/>
            </p:nvSpPr>
            <p:spPr>
              <a:xfrm>
                <a:off x="6980761" y="1436620"/>
                <a:ext cx="1517446" cy="1051724"/>
              </a:xfrm>
              <a:custGeom>
                <a:rect b="b" l="l" r="r" t="t"/>
                <a:pathLst>
                  <a:path extrusionOk="0" h="7380" w="10648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7096"/>
                    </a:lnTo>
                    <a:cubicBezTo>
                      <a:pt x="1" y="7248"/>
                      <a:pt x="132" y="7379"/>
                      <a:pt x="284" y="7379"/>
                    </a:cubicBezTo>
                    <a:lnTo>
                      <a:pt x="10386" y="7379"/>
                    </a:lnTo>
                    <a:cubicBezTo>
                      <a:pt x="10538" y="7379"/>
                      <a:pt x="10648" y="7248"/>
                      <a:pt x="10648" y="7096"/>
                    </a:cubicBezTo>
                    <a:lnTo>
                      <a:pt x="10648" y="262"/>
                    </a:lnTo>
                    <a:cubicBezTo>
                      <a:pt x="10648" y="110"/>
                      <a:pt x="10538" y="0"/>
                      <a:pt x="10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43"/>
              <p:cNvSpPr/>
              <p:nvPr/>
            </p:nvSpPr>
            <p:spPr>
              <a:xfrm>
                <a:off x="6974918" y="1427642"/>
                <a:ext cx="1532980" cy="1069538"/>
              </a:xfrm>
              <a:custGeom>
                <a:rect b="b" l="l" r="r" t="t"/>
                <a:pathLst>
                  <a:path extrusionOk="0" h="7505" w="10757">
                    <a:moveTo>
                      <a:pt x="10427" y="110"/>
                    </a:moveTo>
                    <a:cubicBezTo>
                      <a:pt x="10537" y="110"/>
                      <a:pt x="10647" y="220"/>
                      <a:pt x="10647" y="325"/>
                    </a:cubicBezTo>
                    <a:lnTo>
                      <a:pt x="10647" y="7159"/>
                    </a:lnTo>
                    <a:cubicBezTo>
                      <a:pt x="10647" y="7290"/>
                      <a:pt x="10537" y="7374"/>
                      <a:pt x="10427" y="7374"/>
                    </a:cubicBezTo>
                    <a:lnTo>
                      <a:pt x="325" y="7374"/>
                    </a:lnTo>
                    <a:cubicBezTo>
                      <a:pt x="194" y="7374"/>
                      <a:pt x="105" y="7290"/>
                      <a:pt x="105" y="7159"/>
                    </a:cubicBezTo>
                    <a:lnTo>
                      <a:pt x="105" y="325"/>
                    </a:lnTo>
                    <a:cubicBezTo>
                      <a:pt x="105" y="220"/>
                      <a:pt x="194" y="110"/>
                      <a:pt x="325" y="110"/>
                    </a:cubicBezTo>
                    <a:close/>
                    <a:moveTo>
                      <a:pt x="325" y="0"/>
                    </a:moveTo>
                    <a:cubicBezTo>
                      <a:pt x="131" y="0"/>
                      <a:pt x="0" y="152"/>
                      <a:pt x="0" y="325"/>
                    </a:cubicBezTo>
                    <a:lnTo>
                      <a:pt x="0" y="7159"/>
                    </a:lnTo>
                    <a:cubicBezTo>
                      <a:pt x="0" y="7353"/>
                      <a:pt x="131" y="7505"/>
                      <a:pt x="325" y="7505"/>
                    </a:cubicBezTo>
                    <a:lnTo>
                      <a:pt x="10427" y="7505"/>
                    </a:lnTo>
                    <a:cubicBezTo>
                      <a:pt x="10605" y="7505"/>
                      <a:pt x="10757" y="7353"/>
                      <a:pt x="10757" y="7159"/>
                    </a:cubicBezTo>
                    <a:lnTo>
                      <a:pt x="10757" y="325"/>
                    </a:lnTo>
                    <a:cubicBezTo>
                      <a:pt x="10757" y="152"/>
                      <a:pt x="10605" y="0"/>
                      <a:pt x="1042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43"/>
              <p:cNvSpPr/>
              <p:nvPr/>
            </p:nvSpPr>
            <p:spPr>
              <a:xfrm>
                <a:off x="7524876" y="1735044"/>
                <a:ext cx="447909" cy="448051"/>
              </a:xfrm>
              <a:custGeom>
                <a:rect b="b" l="l" r="r" t="t"/>
                <a:pathLst>
                  <a:path extrusionOk="0" h="3144" w="3143">
                    <a:moveTo>
                      <a:pt x="1572" y="1"/>
                    </a:moveTo>
                    <a:cubicBezTo>
                      <a:pt x="697" y="1"/>
                      <a:pt x="1" y="703"/>
                      <a:pt x="1" y="1572"/>
                    </a:cubicBezTo>
                    <a:cubicBezTo>
                      <a:pt x="1" y="2447"/>
                      <a:pt x="697" y="3143"/>
                      <a:pt x="1572" y="3143"/>
                    </a:cubicBezTo>
                    <a:cubicBezTo>
                      <a:pt x="2446" y="3143"/>
                      <a:pt x="3143" y="2447"/>
                      <a:pt x="3143" y="1572"/>
                    </a:cubicBezTo>
                    <a:cubicBezTo>
                      <a:pt x="3143" y="703"/>
                      <a:pt x="2446" y="1"/>
                      <a:pt x="1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43"/>
              <p:cNvSpPr/>
              <p:nvPr/>
            </p:nvSpPr>
            <p:spPr>
              <a:xfrm>
                <a:off x="7518891" y="1729201"/>
                <a:ext cx="463585" cy="460592"/>
              </a:xfrm>
              <a:custGeom>
                <a:rect b="b" l="l" r="r" t="t"/>
                <a:pathLst>
                  <a:path extrusionOk="0" h="3232" w="3253">
                    <a:moveTo>
                      <a:pt x="1614" y="110"/>
                    </a:moveTo>
                    <a:cubicBezTo>
                      <a:pt x="2441" y="110"/>
                      <a:pt x="3122" y="786"/>
                      <a:pt x="3122" y="1613"/>
                    </a:cubicBezTo>
                    <a:cubicBezTo>
                      <a:pt x="3122" y="2446"/>
                      <a:pt x="2441" y="3121"/>
                      <a:pt x="1614" y="3121"/>
                    </a:cubicBezTo>
                    <a:cubicBezTo>
                      <a:pt x="786" y="3121"/>
                      <a:pt x="111" y="2446"/>
                      <a:pt x="111" y="1613"/>
                    </a:cubicBezTo>
                    <a:cubicBezTo>
                      <a:pt x="111" y="786"/>
                      <a:pt x="786" y="110"/>
                      <a:pt x="1614" y="110"/>
                    </a:cubicBezTo>
                    <a:close/>
                    <a:moveTo>
                      <a:pt x="1614" y="0"/>
                    </a:moveTo>
                    <a:cubicBezTo>
                      <a:pt x="718" y="0"/>
                      <a:pt x="1" y="723"/>
                      <a:pt x="1" y="1613"/>
                    </a:cubicBezTo>
                    <a:cubicBezTo>
                      <a:pt x="1" y="2509"/>
                      <a:pt x="718" y="3231"/>
                      <a:pt x="1614" y="3231"/>
                    </a:cubicBezTo>
                    <a:cubicBezTo>
                      <a:pt x="2509" y="3231"/>
                      <a:pt x="3253" y="2509"/>
                      <a:pt x="3253" y="1613"/>
                    </a:cubicBezTo>
                    <a:cubicBezTo>
                      <a:pt x="3253" y="723"/>
                      <a:pt x="2509" y="0"/>
                      <a:pt x="1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43"/>
              <p:cNvSpPr/>
              <p:nvPr/>
            </p:nvSpPr>
            <p:spPr>
              <a:xfrm>
                <a:off x="7698742" y="1875419"/>
                <a:ext cx="165169" cy="174005"/>
              </a:xfrm>
              <a:custGeom>
                <a:rect b="b" l="l" r="r" t="t"/>
                <a:pathLst>
                  <a:path extrusionOk="0" h="1221" w="1159">
                    <a:moveTo>
                      <a:pt x="1" y="1"/>
                    </a:moveTo>
                    <a:lnTo>
                      <a:pt x="1" y="1221"/>
                    </a:lnTo>
                    <a:lnTo>
                      <a:pt x="1158" y="6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43"/>
              <p:cNvSpPr/>
              <p:nvPr/>
            </p:nvSpPr>
            <p:spPr>
              <a:xfrm>
                <a:off x="7689906" y="1862736"/>
                <a:ext cx="189681" cy="199371"/>
              </a:xfrm>
              <a:custGeom>
                <a:rect b="b" l="l" r="r" t="t"/>
                <a:pathLst>
                  <a:path extrusionOk="0" h="1399" w="1331">
                    <a:moveTo>
                      <a:pt x="110" y="199"/>
                    </a:moveTo>
                    <a:lnTo>
                      <a:pt x="1089" y="744"/>
                    </a:lnTo>
                    <a:lnTo>
                      <a:pt x="110" y="1226"/>
                    </a:lnTo>
                    <a:lnTo>
                      <a:pt x="110" y="199"/>
                    </a:lnTo>
                    <a:close/>
                    <a:moveTo>
                      <a:pt x="0" y="0"/>
                    </a:moveTo>
                    <a:lnTo>
                      <a:pt x="0" y="90"/>
                    </a:lnTo>
                    <a:lnTo>
                      <a:pt x="0" y="1399"/>
                    </a:lnTo>
                    <a:lnTo>
                      <a:pt x="1330" y="7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43"/>
              <p:cNvSpPr/>
              <p:nvPr/>
            </p:nvSpPr>
            <p:spPr>
              <a:xfrm>
                <a:off x="6069532" y="2947833"/>
                <a:ext cx="1545806" cy="121846"/>
              </a:xfrm>
              <a:custGeom>
                <a:rect b="b" l="l" r="r" t="t"/>
                <a:pathLst>
                  <a:path extrusionOk="0" h="855" w="10847">
                    <a:moveTo>
                      <a:pt x="435" y="1"/>
                    </a:moveTo>
                    <a:cubicBezTo>
                      <a:pt x="200" y="1"/>
                      <a:pt x="1" y="179"/>
                      <a:pt x="1" y="420"/>
                    </a:cubicBezTo>
                    <a:cubicBezTo>
                      <a:pt x="1" y="656"/>
                      <a:pt x="200" y="855"/>
                      <a:pt x="435" y="855"/>
                    </a:cubicBezTo>
                    <a:lnTo>
                      <a:pt x="10412" y="855"/>
                    </a:lnTo>
                    <a:cubicBezTo>
                      <a:pt x="10647" y="855"/>
                      <a:pt x="10846" y="656"/>
                      <a:pt x="10846" y="420"/>
                    </a:cubicBezTo>
                    <a:cubicBezTo>
                      <a:pt x="10846" y="179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43"/>
              <p:cNvSpPr/>
              <p:nvPr/>
            </p:nvSpPr>
            <p:spPr>
              <a:xfrm>
                <a:off x="6076217" y="2938997"/>
                <a:ext cx="1563762" cy="139660"/>
              </a:xfrm>
              <a:custGeom>
                <a:rect b="b" l="l" r="r" t="t"/>
                <a:pathLst>
                  <a:path extrusionOk="0" h="980" w="10973">
                    <a:moveTo>
                      <a:pt x="10475" y="110"/>
                    </a:moveTo>
                    <a:cubicBezTo>
                      <a:pt x="10689" y="110"/>
                      <a:pt x="10841" y="283"/>
                      <a:pt x="10841" y="482"/>
                    </a:cubicBezTo>
                    <a:cubicBezTo>
                      <a:pt x="10841" y="697"/>
                      <a:pt x="10689" y="848"/>
                      <a:pt x="10475" y="848"/>
                    </a:cubicBezTo>
                    <a:lnTo>
                      <a:pt x="498" y="848"/>
                    </a:lnTo>
                    <a:cubicBezTo>
                      <a:pt x="284" y="848"/>
                      <a:pt x="106" y="697"/>
                      <a:pt x="106" y="482"/>
                    </a:cubicBezTo>
                    <a:cubicBezTo>
                      <a:pt x="106" y="283"/>
                      <a:pt x="284" y="110"/>
                      <a:pt x="498" y="110"/>
                    </a:cubicBezTo>
                    <a:close/>
                    <a:moveTo>
                      <a:pt x="498" y="0"/>
                    </a:moveTo>
                    <a:cubicBezTo>
                      <a:pt x="216" y="0"/>
                      <a:pt x="1" y="220"/>
                      <a:pt x="1" y="482"/>
                    </a:cubicBezTo>
                    <a:cubicBezTo>
                      <a:pt x="1" y="765"/>
                      <a:pt x="216" y="979"/>
                      <a:pt x="498" y="979"/>
                    </a:cubicBezTo>
                    <a:lnTo>
                      <a:pt x="10475" y="979"/>
                    </a:lnTo>
                    <a:cubicBezTo>
                      <a:pt x="10757" y="979"/>
                      <a:pt x="10972" y="765"/>
                      <a:pt x="10972" y="482"/>
                    </a:cubicBezTo>
                    <a:cubicBezTo>
                      <a:pt x="10972" y="220"/>
                      <a:pt x="10757" y="0"/>
                      <a:pt x="1047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43"/>
              <p:cNvSpPr/>
              <p:nvPr/>
            </p:nvSpPr>
            <p:spPr>
              <a:xfrm>
                <a:off x="6069532" y="2752305"/>
                <a:ext cx="1545806" cy="121133"/>
              </a:xfrm>
              <a:custGeom>
                <a:rect b="b" l="l" r="r" t="t"/>
                <a:pathLst>
                  <a:path extrusionOk="0" h="850" w="10847">
                    <a:moveTo>
                      <a:pt x="435" y="1"/>
                    </a:moveTo>
                    <a:cubicBezTo>
                      <a:pt x="200" y="1"/>
                      <a:pt x="1" y="195"/>
                      <a:pt x="1" y="436"/>
                    </a:cubicBezTo>
                    <a:cubicBezTo>
                      <a:pt x="1" y="676"/>
                      <a:pt x="200" y="849"/>
                      <a:pt x="435" y="849"/>
                    </a:cubicBezTo>
                    <a:lnTo>
                      <a:pt x="10412" y="849"/>
                    </a:lnTo>
                    <a:cubicBezTo>
                      <a:pt x="10647" y="849"/>
                      <a:pt x="10846" y="676"/>
                      <a:pt x="10846" y="436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43"/>
              <p:cNvSpPr/>
              <p:nvPr/>
            </p:nvSpPr>
            <p:spPr>
              <a:xfrm>
                <a:off x="6076217" y="2742614"/>
                <a:ext cx="1563762" cy="140515"/>
              </a:xfrm>
              <a:custGeom>
                <a:rect b="b" l="l" r="r" t="t"/>
                <a:pathLst>
                  <a:path extrusionOk="0" h="986" w="10973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504"/>
                    </a:cubicBezTo>
                    <a:cubicBezTo>
                      <a:pt x="10841" y="703"/>
                      <a:pt x="10689" y="875"/>
                      <a:pt x="10475" y="875"/>
                    </a:cubicBezTo>
                    <a:lnTo>
                      <a:pt x="498" y="875"/>
                    </a:lnTo>
                    <a:cubicBezTo>
                      <a:pt x="284" y="875"/>
                      <a:pt x="106" y="703"/>
                      <a:pt x="106" y="504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504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504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43"/>
              <p:cNvSpPr/>
              <p:nvPr/>
            </p:nvSpPr>
            <p:spPr>
              <a:xfrm>
                <a:off x="6069532" y="2544093"/>
                <a:ext cx="1545806" cy="124126"/>
              </a:xfrm>
              <a:custGeom>
                <a:rect b="b" l="l" r="r" t="t"/>
                <a:pathLst>
                  <a:path extrusionOk="0" h="871" w="10847">
                    <a:moveTo>
                      <a:pt x="435" y="1"/>
                    </a:moveTo>
                    <a:cubicBezTo>
                      <a:pt x="200" y="1"/>
                      <a:pt x="1" y="195"/>
                      <a:pt x="1" y="435"/>
                    </a:cubicBezTo>
                    <a:cubicBezTo>
                      <a:pt x="1" y="676"/>
                      <a:pt x="200" y="870"/>
                      <a:pt x="435" y="870"/>
                    </a:cubicBezTo>
                    <a:lnTo>
                      <a:pt x="10412" y="870"/>
                    </a:lnTo>
                    <a:cubicBezTo>
                      <a:pt x="10647" y="870"/>
                      <a:pt x="10846" y="676"/>
                      <a:pt x="10846" y="435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43"/>
              <p:cNvSpPr/>
              <p:nvPr/>
            </p:nvSpPr>
            <p:spPr>
              <a:xfrm>
                <a:off x="6076217" y="2537395"/>
                <a:ext cx="1563762" cy="140515"/>
              </a:xfrm>
              <a:custGeom>
                <a:rect b="b" l="l" r="r" t="t"/>
                <a:pathLst>
                  <a:path extrusionOk="0" h="986" w="10973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482"/>
                    </a:cubicBezTo>
                    <a:cubicBezTo>
                      <a:pt x="10841" y="702"/>
                      <a:pt x="10689" y="854"/>
                      <a:pt x="10475" y="854"/>
                    </a:cubicBezTo>
                    <a:lnTo>
                      <a:pt x="498" y="854"/>
                    </a:lnTo>
                    <a:cubicBezTo>
                      <a:pt x="284" y="854"/>
                      <a:pt x="106" y="702"/>
                      <a:pt x="106" y="482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482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482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43"/>
              <p:cNvSpPr/>
              <p:nvPr/>
            </p:nvSpPr>
            <p:spPr>
              <a:xfrm>
                <a:off x="5609072" y="933690"/>
                <a:ext cx="215048" cy="208065"/>
              </a:xfrm>
              <a:custGeom>
                <a:rect b="b" l="l" r="r" t="t"/>
                <a:pathLst>
                  <a:path extrusionOk="0" h="1460" w="1509">
                    <a:moveTo>
                      <a:pt x="273" y="1"/>
                    </a:moveTo>
                    <a:cubicBezTo>
                      <a:pt x="210" y="1"/>
                      <a:pt x="145" y="28"/>
                      <a:pt x="90" y="83"/>
                    </a:cubicBezTo>
                    <a:cubicBezTo>
                      <a:pt x="1" y="172"/>
                      <a:pt x="1" y="324"/>
                      <a:pt x="90" y="434"/>
                    </a:cubicBezTo>
                    <a:lnTo>
                      <a:pt x="1048" y="1393"/>
                    </a:lnTo>
                    <a:cubicBezTo>
                      <a:pt x="1103" y="1437"/>
                      <a:pt x="1168" y="1459"/>
                      <a:pt x="1231" y="1459"/>
                    </a:cubicBezTo>
                    <a:cubicBezTo>
                      <a:pt x="1294" y="1459"/>
                      <a:pt x="1354" y="1437"/>
                      <a:pt x="1399" y="1393"/>
                    </a:cubicBezTo>
                    <a:cubicBezTo>
                      <a:pt x="1509" y="1283"/>
                      <a:pt x="1509" y="1131"/>
                      <a:pt x="1399" y="1042"/>
                    </a:cubicBezTo>
                    <a:lnTo>
                      <a:pt x="440" y="83"/>
                    </a:lnTo>
                    <a:cubicBezTo>
                      <a:pt x="396" y="28"/>
                      <a:pt x="336" y="1"/>
                      <a:pt x="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43"/>
              <p:cNvSpPr/>
              <p:nvPr/>
            </p:nvSpPr>
            <p:spPr>
              <a:xfrm>
                <a:off x="5600094" y="927705"/>
                <a:ext cx="230011" cy="222173"/>
              </a:xfrm>
              <a:custGeom>
                <a:rect b="b" l="l" r="r" t="t"/>
                <a:pathLst>
                  <a:path extrusionOk="0" h="1559" w="1614">
                    <a:moveTo>
                      <a:pt x="327" y="104"/>
                    </a:moveTo>
                    <a:cubicBezTo>
                      <a:pt x="376" y="104"/>
                      <a:pt x="425" y="125"/>
                      <a:pt x="456" y="167"/>
                    </a:cubicBezTo>
                    <a:lnTo>
                      <a:pt x="1420" y="1131"/>
                    </a:lnTo>
                    <a:cubicBezTo>
                      <a:pt x="1504" y="1194"/>
                      <a:pt x="1504" y="1325"/>
                      <a:pt x="1420" y="1393"/>
                    </a:cubicBezTo>
                    <a:cubicBezTo>
                      <a:pt x="1386" y="1424"/>
                      <a:pt x="1341" y="1440"/>
                      <a:pt x="1295" y="1440"/>
                    </a:cubicBezTo>
                    <a:cubicBezTo>
                      <a:pt x="1248" y="1440"/>
                      <a:pt x="1200" y="1424"/>
                      <a:pt x="1158" y="1393"/>
                    </a:cubicBezTo>
                    <a:lnTo>
                      <a:pt x="195" y="429"/>
                    </a:lnTo>
                    <a:cubicBezTo>
                      <a:pt x="132" y="345"/>
                      <a:pt x="132" y="235"/>
                      <a:pt x="195" y="167"/>
                    </a:cubicBezTo>
                    <a:cubicBezTo>
                      <a:pt x="229" y="125"/>
                      <a:pt x="278" y="104"/>
                      <a:pt x="327" y="104"/>
                    </a:cubicBezTo>
                    <a:close/>
                    <a:moveTo>
                      <a:pt x="336" y="1"/>
                    </a:moveTo>
                    <a:cubicBezTo>
                      <a:pt x="257" y="1"/>
                      <a:pt x="176" y="28"/>
                      <a:pt x="111" y="83"/>
                    </a:cubicBezTo>
                    <a:cubicBezTo>
                      <a:pt x="1" y="193"/>
                      <a:pt x="1" y="387"/>
                      <a:pt x="111" y="518"/>
                    </a:cubicBezTo>
                    <a:lnTo>
                      <a:pt x="1069" y="1476"/>
                    </a:lnTo>
                    <a:cubicBezTo>
                      <a:pt x="1135" y="1531"/>
                      <a:pt x="1217" y="1559"/>
                      <a:pt x="1296" y="1559"/>
                    </a:cubicBezTo>
                    <a:cubicBezTo>
                      <a:pt x="1375" y="1559"/>
                      <a:pt x="1451" y="1531"/>
                      <a:pt x="1504" y="1476"/>
                    </a:cubicBezTo>
                    <a:cubicBezTo>
                      <a:pt x="1614" y="1346"/>
                      <a:pt x="1614" y="1152"/>
                      <a:pt x="1504" y="1042"/>
                    </a:cubicBezTo>
                    <a:lnTo>
                      <a:pt x="545" y="83"/>
                    </a:lnTo>
                    <a:cubicBezTo>
                      <a:pt x="490" y="28"/>
                      <a:pt x="414" y="1"/>
                      <a:pt x="3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43"/>
              <p:cNvSpPr/>
              <p:nvPr/>
            </p:nvSpPr>
            <p:spPr>
              <a:xfrm>
                <a:off x="5432214" y="768375"/>
                <a:ext cx="280032" cy="255093"/>
              </a:xfrm>
              <a:custGeom>
                <a:rect b="b" l="l" r="r" t="t"/>
                <a:pathLst>
                  <a:path extrusionOk="0" h="1790" w="1965">
                    <a:moveTo>
                      <a:pt x="982" y="1"/>
                    </a:moveTo>
                    <a:cubicBezTo>
                      <a:pt x="753" y="1"/>
                      <a:pt x="524" y="89"/>
                      <a:pt x="351" y="264"/>
                    </a:cubicBezTo>
                    <a:cubicBezTo>
                      <a:pt x="0" y="610"/>
                      <a:pt x="0" y="1180"/>
                      <a:pt x="351" y="1526"/>
                    </a:cubicBezTo>
                    <a:cubicBezTo>
                      <a:pt x="524" y="1702"/>
                      <a:pt x="753" y="1789"/>
                      <a:pt x="982" y="1789"/>
                    </a:cubicBezTo>
                    <a:cubicBezTo>
                      <a:pt x="1211" y="1789"/>
                      <a:pt x="1441" y="1702"/>
                      <a:pt x="1613" y="1526"/>
                    </a:cubicBezTo>
                    <a:cubicBezTo>
                      <a:pt x="1964" y="1180"/>
                      <a:pt x="1964" y="610"/>
                      <a:pt x="1613" y="264"/>
                    </a:cubicBezTo>
                    <a:cubicBezTo>
                      <a:pt x="1441" y="89"/>
                      <a:pt x="1211" y="1"/>
                      <a:pt x="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43"/>
              <p:cNvSpPr/>
              <p:nvPr/>
            </p:nvSpPr>
            <p:spPr>
              <a:xfrm>
                <a:off x="5422523" y="759396"/>
                <a:ext cx="298701" cy="272479"/>
              </a:xfrm>
              <a:custGeom>
                <a:rect b="b" l="l" r="r" t="t"/>
                <a:pathLst>
                  <a:path extrusionOk="0" h="1912" w="2096">
                    <a:moveTo>
                      <a:pt x="1048" y="121"/>
                    </a:moveTo>
                    <a:cubicBezTo>
                      <a:pt x="1261" y="121"/>
                      <a:pt x="1475" y="204"/>
                      <a:pt x="1640" y="369"/>
                    </a:cubicBezTo>
                    <a:cubicBezTo>
                      <a:pt x="1964" y="694"/>
                      <a:pt x="1964" y="1217"/>
                      <a:pt x="1640" y="1547"/>
                    </a:cubicBezTo>
                    <a:cubicBezTo>
                      <a:pt x="1475" y="1710"/>
                      <a:pt x="1261" y="1791"/>
                      <a:pt x="1048" y="1791"/>
                    </a:cubicBezTo>
                    <a:cubicBezTo>
                      <a:pt x="836" y="1791"/>
                      <a:pt x="624" y="1710"/>
                      <a:pt x="461" y="1547"/>
                    </a:cubicBezTo>
                    <a:cubicBezTo>
                      <a:pt x="131" y="1217"/>
                      <a:pt x="131" y="694"/>
                      <a:pt x="461" y="369"/>
                    </a:cubicBezTo>
                    <a:cubicBezTo>
                      <a:pt x="624" y="204"/>
                      <a:pt x="836" y="121"/>
                      <a:pt x="1048" y="121"/>
                    </a:cubicBezTo>
                    <a:close/>
                    <a:moveTo>
                      <a:pt x="1050" y="1"/>
                    </a:moveTo>
                    <a:cubicBezTo>
                      <a:pt x="804" y="1"/>
                      <a:pt x="558" y="94"/>
                      <a:pt x="372" y="280"/>
                    </a:cubicBezTo>
                    <a:cubicBezTo>
                      <a:pt x="0" y="652"/>
                      <a:pt x="0" y="1264"/>
                      <a:pt x="372" y="1636"/>
                    </a:cubicBezTo>
                    <a:cubicBezTo>
                      <a:pt x="558" y="1820"/>
                      <a:pt x="804" y="1911"/>
                      <a:pt x="1050" y="1911"/>
                    </a:cubicBezTo>
                    <a:cubicBezTo>
                      <a:pt x="1296" y="1911"/>
                      <a:pt x="1543" y="1820"/>
                      <a:pt x="1729" y="1636"/>
                    </a:cubicBezTo>
                    <a:cubicBezTo>
                      <a:pt x="2095" y="1264"/>
                      <a:pt x="2095" y="652"/>
                      <a:pt x="1729" y="280"/>
                    </a:cubicBezTo>
                    <a:cubicBezTo>
                      <a:pt x="1543" y="94"/>
                      <a:pt x="1296" y="1"/>
                      <a:pt x="105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43"/>
              <p:cNvSpPr/>
              <p:nvPr/>
            </p:nvSpPr>
            <p:spPr>
              <a:xfrm>
                <a:off x="5466559" y="799585"/>
                <a:ext cx="211342" cy="189681"/>
              </a:xfrm>
              <a:custGeom>
                <a:rect b="b" l="l" r="r" t="t"/>
                <a:pathLst>
                  <a:path extrusionOk="0" h="1331" w="1483">
                    <a:moveTo>
                      <a:pt x="741" y="0"/>
                    </a:moveTo>
                    <a:cubicBezTo>
                      <a:pt x="567" y="0"/>
                      <a:pt x="393" y="66"/>
                      <a:pt x="262" y="197"/>
                    </a:cubicBezTo>
                    <a:cubicBezTo>
                      <a:pt x="0" y="459"/>
                      <a:pt x="0" y="893"/>
                      <a:pt x="262" y="1134"/>
                    </a:cubicBezTo>
                    <a:cubicBezTo>
                      <a:pt x="393" y="1265"/>
                      <a:pt x="567" y="1331"/>
                      <a:pt x="741" y="1331"/>
                    </a:cubicBezTo>
                    <a:cubicBezTo>
                      <a:pt x="915" y="1331"/>
                      <a:pt x="1090" y="1265"/>
                      <a:pt x="1221" y="1134"/>
                    </a:cubicBezTo>
                    <a:cubicBezTo>
                      <a:pt x="1482" y="893"/>
                      <a:pt x="1482" y="459"/>
                      <a:pt x="1221" y="197"/>
                    </a:cubicBezTo>
                    <a:cubicBezTo>
                      <a:pt x="1090" y="66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43"/>
              <p:cNvSpPr/>
              <p:nvPr/>
            </p:nvSpPr>
            <p:spPr>
              <a:xfrm>
                <a:off x="5459861" y="790607"/>
                <a:ext cx="227731" cy="206925"/>
              </a:xfrm>
              <a:custGeom>
                <a:rect b="b" l="l" r="r" t="t"/>
                <a:pathLst>
                  <a:path extrusionOk="0" h="1452" w="1598">
                    <a:moveTo>
                      <a:pt x="788" y="121"/>
                    </a:moveTo>
                    <a:cubicBezTo>
                      <a:pt x="947" y="121"/>
                      <a:pt x="1105" y="181"/>
                      <a:pt x="1226" y="302"/>
                    </a:cubicBezTo>
                    <a:cubicBezTo>
                      <a:pt x="1467" y="543"/>
                      <a:pt x="1467" y="935"/>
                      <a:pt x="1226" y="1176"/>
                    </a:cubicBezTo>
                    <a:cubicBezTo>
                      <a:pt x="1105" y="1297"/>
                      <a:pt x="947" y="1357"/>
                      <a:pt x="788" y="1357"/>
                    </a:cubicBezTo>
                    <a:cubicBezTo>
                      <a:pt x="630" y="1357"/>
                      <a:pt x="472" y="1297"/>
                      <a:pt x="351" y="1176"/>
                    </a:cubicBezTo>
                    <a:cubicBezTo>
                      <a:pt x="110" y="935"/>
                      <a:pt x="110" y="543"/>
                      <a:pt x="351" y="302"/>
                    </a:cubicBezTo>
                    <a:cubicBezTo>
                      <a:pt x="472" y="181"/>
                      <a:pt x="630" y="121"/>
                      <a:pt x="788" y="121"/>
                    </a:cubicBezTo>
                    <a:close/>
                    <a:moveTo>
                      <a:pt x="799" y="1"/>
                    </a:moveTo>
                    <a:cubicBezTo>
                      <a:pt x="614" y="1"/>
                      <a:pt x="430" y="71"/>
                      <a:pt x="288" y="213"/>
                    </a:cubicBezTo>
                    <a:cubicBezTo>
                      <a:pt x="0" y="501"/>
                      <a:pt x="0" y="956"/>
                      <a:pt x="288" y="1239"/>
                    </a:cubicBezTo>
                    <a:cubicBezTo>
                      <a:pt x="430" y="1381"/>
                      <a:pt x="614" y="1451"/>
                      <a:pt x="799" y="1451"/>
                    </a:cubicBezTo>
                    <a:cubicBezTo>
                      <a:pt x="983" y="1451"/>
                      <a:pt x="1168" y="1381"/>
                      <a:pt x="1309" y="1239"/>
                    </a:cubicBezTo>
                    <a:cubicBezTo>
                      <a:pt x="1597" y="956"/>
                      <a:pt x="1597" y="501"/>
                      <a:pt x="1309" y="213"/>
                    </a:cubicBezTo>
                    <a:cubicBezTo>
                      <a:pt x="1168" y="71"/>
                      <a:pt x="983" y="1"/>
                      <a:pt x="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0" name="Google Shape;1670;p43"/>
            <p:cNvGrpSpPr/>
            <p:nvPr/>
          </p:nvGrpSpPr>
          <p:grpSpPr>
            <a:xfrm flipH="1">
              <a:off x="6976822" y="1731964"/>
              <a:ext cx="1261938" cy="2704550"/>
              <a:chOff x="487650" y="835701"/>
              <a:chExt cx="1906250" cy="4085424"/>
            </a:xfrm>
          </p:grpSpPr>
          <p:sp>
            <p:nvSpPr>
              <p:cNvPr id="1671" name="Google Shape;1671;p43"/>
              <p:cNvSpPr/>
              <p:nvPr/>
            </p:nvSpPr>
            <p:spPr>
              <a:xfrm>
                <a:off x="1747466" y="1278205"/>
                <a:ext cx="422542" cy="530137"/>
              </a:xfrm>
              <a:custGeom>
                <a:rect b="b" l="l" r="r" t="t"/>
                <a:pathLst>
                  <a:path extrusionOk="0" h="3720" w="2965">
                    <a:moveTo>
                      <a:pt x="1782" y="1"/>
                    </a:moveTo>
                    <a:cubicBezTo>
                      <a:pt x="1717" y="1"/>
                      <a:pt x="1650" y="35"/>
                      <a:pt x="1592" y="122"/>
                    </a:cubicBezTo>
                    <a:cubicBezTo>
                      <a:pt x="1440" y="384"/>
                      <a:pt x="1111" y="536"/>
                      <a:pt x="959" y="667"/>
                    </a:cubicBezTo>
                    <a:cubicBezTo>
                      <a:pt x="786" y="797"/>
                      <a:pt x="697" y="991"/>
                      <a:pt x="524" y="1321"/>
                    </a:cubicBezTo>
                    <a:cubicBezTo>
                      <a:pt x="346" y="1646"/>
                      <a:pt x="0" y="2170"/>
                      <a:pt x="0" y="2170"/>
                    </a:cubicBezTo>
                    <a:cubicBezTo>
                      <a:pt x="0" y="2170"/>
                      <a:pt x="173" y="2850"/>
                      <a:pt x="435" y="3175"/>
                    </a:cubicBezTo>
                    <a:cubicBezTo>
                      <a:pt x="697" y="3479"/>
                      <a:pt x="1262" y="3720"/>
                      <a:pt x="1262" y="3720"/>
                    </a:cubicBezTo>
                    <a:cubicBezTo>
                      <a:pt x="1262" y="3720"/>
                      <a:pt x="1681" y="3217"/>
                      <a:pt x="1943" y="3154"/>
                    </a:cubicBezTo>
                    <a:cubicBezTo>
                      <a:pt x="2179" y="3086"/>
                      <a:pt x="2682" y="3023"/>
                      <a:pt x="2682" y="3023"/>
                    </a:cubicBezTo>
                    <a:cubicBezTo>
                      <a:pt x="2682" y="3023"/>
                      <a:pt x="2964" y="1232"/>
                      <a:pt x="2682" y="1232"/>
                    </a:cubicBezTo>
                    <a:cubicBezTo>
                      <a:pt x="2399" y="1211"/>
                      <a:pt x="1786" y="1101"/>
                      <a:pt x="1786" y="1101"/>
                    </a:cubicBezTo>
                    <a:cubicBezTo>
                      <a:pt x="1786" y="1101"/>
                      <a:pt x="1681" y="970"/>
                      <a:pt x="1744" y="839"/>
                    </a:cubicBezTo>
                    <a:cubicBezTo>
                      <a:pt x="1812" y="729"/>
                      <a:pt x="2116" y="494"/>
                      <a:pt x="2074" y="274"/>
                    </a:cubicBezTo>
                    <a:cubicBezTo>
                      <a:pt x="2043" y="141"/>
                      <a:pt x="1915" y="1"/>
                      <a:pt x="1782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43"/>
              <p:cNvSpPr/>
              <p:nvPr/>
            </p:nvSpPr>
            <p:spPr>
              <a:xfrm>
                <a:off x="1737775" y="1268942"/>
                <a:ext cx="420262" cy="549091"/>
              </a:xfrm>
              <a:custGeom>
                <a:rect b="b" l="l" r="r" t="t"/>
                <a:pathLst>
                  <a:path extrusionOk="0" h="3853" w="2949">
                    <a:moveTo>
                      <a:pt x="1812" y="119"/>
                    </a:moveTo>
                    <a:cubicBezTo>
                      <a:pt x="1854" y="119"/>
                      <a:pt x="1880" y="119"/>
                      <a:pt x="1922" y="140"/>
                    </a:cubicBezTo>
                    <a:cubicBezTo>
                      <a:pt x="1985" y="187"/>
                      <a:pt x="2074" y="271"/>
                      <a:pt x="2095" y="360"/>
                    </a:cubicBezTo>
                    <a:cubicBezTo>
                      <a:pt x="2095" y="428"/>
                      <a:pt x="2053" y="533"/>
                      <a:pt x="1964" y="622"/>
                    </a:cubicBezTo>
                    <a:cubicBezTo>
                      <a:pt x="1901" y="732"/>
                      <a:pt x="1812" y="794"/>
                      <a:pt x="1770" y="883"/>
                    </a:cubicBezTo>
                    <a:cubicBezTo>
                      <a:pt x="1681" y="1056"/>
                      <a:pt x="1812" y="1213"/>
                      <a:pt x="1812" y="1213"/>
                    </a:cubicBezTo>
                    <a:lnTo>
                      <a:pt x="1833" y="1234"/>
                    </a:lnTo>
                    <a:lnTo>
                      <a:pt x="1854" y="1234"/>
                    </a:lnTo>
                    <a:cubicBezTo>
                      <a:pt x="1854" y="1234"/>
                      <a:pt x="2446" y="1344"/>
                      <a:pt x="2750" y="1344"/>
                    </a:cubicBezTo>
                    <a:lnTo>
                      <a:pt x="2750" y="1365"/>
                    </a:lnTo>
                    <a:lnTo>
                      <a:pt x="2771" y="1386"/>
                    </a:lnTo>
                    <a:cubicBezTo>
                      <a:pt x="2797" y="1428"/>
                      <a:pt x="2797" y="1496"/>
                      <a:pt x="2818" y="1580"/>
                    </a:cubicBezTo>
                    <a:cubicBezTo>
                      <a:pt x="2818" y="1758"/>
                      <a:pt x="2818" y="1973"/>
                      <a:pt x="2797" y="2193"/>
                    </a:cubicBezTo>
                    <a:cubicBezTo>
                      <a:pt x="2771" y="2606"/>
                      <a:pt x="2708" y="2999"/>
                      <a:pt x="2687" y="3046"/>
                    </a:cubicBezTo>
                    <a:cubicBezTo>
                      <a:pt x="2640" y="3046"/>
                      <a:pt x="2226" y="3088"/>
                      <a:pt x="1985" y="3177"/>
                    </a:cubicBezTo>
                    <a:cubicBezTo>
                      <a:pt x="1833" y="3219"/>
                      <a:pt x="1681" y="3350"/>
                      <a:pt x="1529" y="3481"/>
                    </a:cubicBezTo>
                    <a:cubicBezTo>
                      <a:pt x="1419" y="3612"/>
                      <a:pt x="1357" y="3701"/>
                      <a:pt x="1330" y="3722"/>
                    </a:cubicBezTo>
                    <a:cubicBezTo>
                      <a:pt x="1288" y="3701"/>
                      <a:pt x="1199" y="3654"/>
                      <a:pt x="1048" y="3570"/>
                    </a:cubicBezTo>
                    <a:cubicBezTo>
                      <a:pt x="875" y="3481"/>
                      <a:pt x="676" y="3350"/>
                      <a:pt x="545" y="3198"/>
                    </a:cubicBezTo>
                    <a:cubicBezTo>
                      <a:pt x="440" y="3046"/>
                      <a:pt x="330" y="2805"/>
                      <a:pt x="241" y="2606"/>
                    </a:cubicBezTo>
                    <a:cubicBezTo>
                      <a:pt x="178" y="2413"/>
                      <a:pt x="131" y="2261"/>
                      <a:pt x="131" y="2261"/>
                    </a:cubicBezTo>
                    <a:cubicBezTo>
                      <a:pt x="152" y="2214"/>
                      <a:pt x="482" y="1737"/>
                      <a:pt x="655" y="1407"/>
                    </a:cubicBezTo>
                    <a:cubicBezTo>
                      <a:pt x="833" y="1082"/>
                      <a:pt x="917" y="883"/>
                      <a:pt x="1048" y="773"/>
                    </a:cubicBezTo>
                    <a:cubicBezTo>
                      <a:pt x="1199" y="663"/>
                      <a:pt x="1529" y="491"/>
                      <a:pt x="1702" y="208"/>
                    </a:cubicBezTo>
                    <a:cubicBezTo>
                      <a:pt x="1749" y="166"/>
                      <a:pt x="1791" y="119"/>
                      <a:pt x="1812" y="119"/>
                    </a:cubicBezTo>
                    <a:close/>
                    <a:moveTo>
                      <a:pt x="1846" y="0"/>
                    </a:moveTo>
                    <a:cubicBezTo>
                      <a:pt x="1828" y="0"/>
                      <a:pt x="1809" y="3"/>
                      <a:pt x="1791" y="9"/>
                    </a:cubicBezTo>
                    <a:cubicBezTo>
                      <a:pt x="1723" y="35"/>
                      <a:pt x="1660" y="77"/>
                      <a:pt x="1618" y="140"/>
                    </a:cubicBezTo>
                    <a:cubicBezTo>
                      <a:pt x="1461" y="402"/>
                      <a:pt x="1158" y="559"/>
                      <a:pt x="985" y="690"/>
                    </a:cubicBezTo>
                    <a:cubicBezTo>
                      <a:pt x="807" y="821"/>
                      <a:pt x="723" y="1035"/>
                      <a:pt x="545" y="1365"/>
                    </a:cubicBezTo>
                    <a:cubicBezTo>
                      <a:pt x="372" y="1669"/>
                      <a:pt x="68" y="2151"/>
                      <a:pt x="47" y="2193"/>
                    </a:cubicBezTo>
                    <a:lnTo>
                      <a:pt x="0" y="2193"/>
                    </a:lnTo>
                    <a:lnTo>
                      <a:pt x="21" y="2261"/>
                    </a:lnTo>
                    <a:cubicBezTo>
                      <a:pt x="21" y="2261"/>
                      <a:pt x="68" y="2434"/>
                      <a:pt x="131" y="2627"/>
                    </a:cubicBezTo>
                    <a:cubicBezTo>
                      <a:pt x="220" y="2847"/>
                      <a:pt x="330" y="3109"/>
                      <a:pt x="461" y="3261"/>
                    </a:cubicBezTo>
                    <a:cubicBezTo>
                      <a:pt x="613" y="3439"/>
                      <a:pt x="807" y="3570"/>
                      <a:pt x="985" y="3675"/>
                    </a:cubicBezTo>
                    <a:cubicBezTo>
                      <a:pt x="1179" y="3785"/>
                      <a:pt x="1309" y="3832"/>
                      <a:pt x="1309" y="3832"/>
                    </a:cubicBezTo>
                    <a:lnTo>
                      <a:pt x="1357" y="3853"/>
                    </a:lnTo>
                    <a:lnTo>
                      <a:pt x="1378" y="3832"/>
                    </a:lnTo>
                    <a:cubicBezTo>
                      <a:pt x="1378" y="3832"/>
                      <a:pt x="1487" y="3701"/>
                      <a:pt x="1618" y="3570"/>
                    </a:cubicBezTo>
                    <a:cubicBezTo>
                      <a:pt x="1749" y="3439"/>
                      <a:pt x="1922" y="3308"/>
                      <a:pt x="2011" y="3282"/>
                    </a:cubicBezTo>
                    <a:cubicBezTo>
                      <a:pt x="2247" y="3198"/>
                      <a:pt x="2750" y="3151"/>
                      <a:pt x="2750" y="3151"/>
                    </a:cubicBezTo>
                    <a:lnTo>
                      <a:pt x="2797" y="3151"/>
                    </a:lnTo>
                    <a:lnTo>
                      <a:pt x="2797" y="3109"/>
                    </a:lnTo>
                    <a:cubicBezTo>
                      <a:pt x="2797" y="3109"/>
                      <a:pt x="2881" y="2653"/>
                      <a:pt x="2901" y="2193"/>
                    </a:cubicBezTo>
                    <a:cubicBezTo>
                      <a:pt x="2928" y="1973"/>
                      <a:pt x="2949" y="1758"/>
                      <a:pt x="2928" y="1580"/>
                    </a:cubicBezTo>
                    <a:cubicBezTo>
                      <a:pt x="2928" y="1496"/>
                      <a:pt x="2901" y="1407"/>
                      <a:pt x="2881" y="1365"/>
                    </a:cubicBezTo>
                    <a:cubicBezTo>
                      <a:pt x="2860" y="1318"/>
                      <a:pt x="2860" y="1297"/>
                      <a:pt x="2839" y="1276"/>
                    </a:cubicBezTo>
                    <a:cubicBezTo>
                      <a:pt x="2818" y="1255"/>
                      <a:pt x="2771" y="1234"/>
                      <a:pt x="2750" y="1234"/>
                    </a:cubicBezTo>
                    <a:cubicBezTo>
                      <a:pt x="2488" y="1234"/>
                      <a:pt x="1943" y="1124"/>
                      <a:pt x="1901" y="1124"/>
                    </a:cubicBezTo>
                    <a:cubicBezTo>
                      <a:pt x="1901" y="1103"/>
                      <a:pt x="1833" y="1014"/>
                      <a:pt x="1854" y="951"/>
                    </a:cubicBezTo>
                    <a:cubicBezTo>
                      <a:pt x="1880" y="904"/>
                      <a:pt x="1985" y="794"/>
                      <a:pt x="2053" y="690"/>
                    </a:cubicBezTo>
                    <a:cubicBezTo>
                      <a:pt x="2142" y="601"/>
                      <a:pt x="2226" y="470"/>
                      <a:pt x="2205" y="339"/>
                    </a:cubicBezTo>
                    <a:cubicBezTo>
                      <a:pt x="2163" y="208"/>
                      <a:pt x="2095" y="98"/>
                      <a:pt x="1985" y="35"/>
                    </a:cubicBezTo>
                    <a:cubicBezTo>
                      <a:pt x="1940" y="16"/>
                      <a:pt x="1893" y="0"/>
                      <a:pt x="18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43"/>
              <p:cNvSpPr/>
              <p:nvPr/>
            </p:nvSpPr>
            <p:spPr>
              <a:xfrm>
                <a:off x="975757" y="1549978"/>
                <a:ext cx="974056" cy="625619"/>
              </a:xfrm>
              <a:custGeom>
                <a:rect b="b" l="l" r="r" t="t"/>
                <a:pathLst>
                  <a:path extrusionOk="0" h="4390" w="6835">
                    <a:moveTo>
                      <a:pt x="5133" y="1"/>
                    </a:moveTo>
                    <a:cubicBezTo>
                      <a:pt x="5133" y="1"/>
                      <a:pt x="3582" y="1640"/>
                      <a:pt x="1791" y="2205"/>
                    </a:cubicBezTo>
                    <a:cubicBezTo>
                      <a:pt x="0" y="2776"/>
                      <a:pt x="330" y="4017"/>
                      <a:pt x="1268" y="4389"/>
                    </a:cubicBezTo>
                    <a:cubicBezTo>
                      <a:pt x="1268" y="4389"/>
                      <a:pt x="2860" y="4216"/>
                      <a:pt x="4693" y="3274"/>
                    </a:cubicBezTo>
                    <a:cubicBezTo>
                      <a:pt x="6526" y="2336"/>
                      <a:pt x="6834" y="1881"/>
                      <a:pt x="6834" y="1881"/>
                    </a:cubicBezTo>
                    <a:lnTo>
                      <a:pt x="51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43"/>
              <p:cNvSpPr/>
              <p:nvPr/>
            </p:nvSpPr>
            <p:spPr>
              <a:xfrm>
                <a:off x="1038463" y="1538007"/>
                <a:ext cx="923322" cy="643575"/>
              </a:xfrm>
              <a:custGeom>
                <a:rect b="b" l="l" r="r" t="t"/>
                <a:pathLst>
                  <a:path extrusionOk="0" h="4516" w="6479">
                    <a:moveTo>
                      <a:pt x="4666" y="153"/>
                    </a:moveTo>
                    <a:lnTo>
                      <a:pt x="6326" y="1965"/>
                    </a:lnTo>
                    <a:cubicBezTo>
                      <a:pt x="6305" y="1965"/>
                      <a:pt x="6305" y="1965"/>
                      <a:pt x="6285" y="2007"/>
                    </a:cubicBezTo>
                    <a:cubicBezTo>
                      <a:pt x="6216" y="2049"/>
                      <a:pt x="6133" y="2138"/>
                      <a:pt x="5976" y="2268"/>
                    </a:cubicBezTo>
                    <a:cubicBezTo>
                      <a:pt x="5672" y="2488"/>
                      <a:pt x="5148" y="2834"/>
                      <a:pt x="4232" y="3295"/>
                    </a:cubicBezTo>
                    <a:cubicBezTo>
                      <a:pt x="2420" y="4232"/>
                      <a:pt x="870" y="4405"/>
                      <a:pt x="849" y="4405"/>
                    </a:cubicBezTo>
                    <a:cubicBezTo>
                      <a:pt x="414" y="4232"/>
                      <a:pt x="110" y="3840"/>
                      <a:pt x="131" y="3447"/>
                    </a:cubicBezTo>
                    <a:cubicBezTo>
                      <a:pt x="152" y="3054"/>
                      <a:pt x="503" y="2619"/>
                      <a:pt x="1372" y="2357"/>
                    </a:cubicBezTo>
                    <a:cubicBezTo>
                      <a:pt x="3142" y="1787"/>
                      <a:pt x="4603" y="242"/>
                      <a:pt x="4666" y="153"/>
                    </a:cubicBezTo>
                    <a:close/>
                    <a:moveTo>
                      <a:pt x="4693" y="1"/>
                    </a:moveTo>
                    <a:lnTo>
                      <a:pt x="4645" y="43"/>
                    </a:lnTo>
                    <a:cubicBezTo>
                      <a:pt x="4645" y="43"/>
                      <a:pt x="3095" y="1682"/>
                      <a:pt x="1330" y="2248"/>
                    </a:cubicBezTo>
                    <a:cubicBezTo>
                      <a:pt x="435" y="2530"/>
                      <a:pt x="42" y="2991"/>
                      <a:pt x="21" y="3447"/>
                    </a:cubicBezTo>
                    <a:cubicBezTo>
                      <a:pt x="0" y="3908"/>
                      <a:pt x="325" y="4321"/>
                      <a:pt x="807" y="4515"/>
                    </a:cubicBezTo>
                    <a:lnTo>
                      <a:pt x="849" y="4515"/>
                    </a:lnTo>
                    <a:cubicBezTo>
                      <a:pt x="849" y="4515"/>
                      <a:pt x="2441" y="4342"/>
                      <a:pt x="4274" y="3405"/>
                    </a:cubicBezTo>
                    <a:cubicBezTo>
                      <a:pt x="5190" y="2944"/>
                      <a:pt x="5740" y="2572"/>
                      <a:pt x="6044" y="2357"/>
                    </a:cubicBezTo>
                    <a:cubicBezTo>
                      <a:pt x="6195" y="2227"/>
                      <a:pt x="6305" y="2138"/>
                      <a:pt x="6368" y="2096"/>
                    </a:cubicBezTo>
                    <a:cubicBezTo>
                      <a:pt x="6415" y="2028"/>
                      <a:pt x="6436" y="1986"/>
                      <a:pt x="6436" y="1986"/>
                    </a:cubicBezTo>
                    <a:lnTo>
                      <a:pt x="6478" y="1965"/>
                    </a:lnTo>
                    <a:lnTo>
                      <a:pt x="469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43"/>
              <p:cNvSpPr/>
              <p:nvPr/>
            </p:nvSpPr>
            <p:spPr>
              <a:xfrm>
                <a:off x="1610083" y="1505229"/>
                <a:ext cx="386060" cy="396605"/>
              </a:xfrm>
              <a:custGeom>
                <a:rect b="b" l="l" r="r" t="t"/>
                <a:pathLst>
                  <a:path extrusionOk="0" h="2783" w="2709">
                    <a:moveTo>
                      <a:pt x="864" y="0"/>
                    </a:moveTo>
                    <a:cubicBezTo>
                      <a:pt x="747" y="0"/>
                      <a:pt x="682" y="100"/>
                      <a:pt x="682" y="100"/>
                    </a:cubicBezTo>
                    <a:cubicBezTo>
                      <a:pt x="352" y="294"/>
                      <a:pt x="1" y="535"/>
                      <a:pt x="111" y="885"/>
                    </a:cubicBezTo>
                    <a:cubicBezTo>
                      <a:pt x="200" y="1210"/>
                      <a:pt x="1441" y="2650"/>
                      <a:pt x="1661" y="2760"/>
                    </a:cubicBezTo>
                    <a:cubicBezTo>
                      <a:pt x="1688" y="2776"/>
                      <a:pt x="1719" y="2782"/>
                      <a:pt x="1751" y="2782"/>
                    </a:cubicBezTo>
                    <a:cubicBezTo>
                      <a:pt x="1954" y="2782"/>
                      <a:pt x="2239" y="2519"/>
                      <a:pt x="2446" y="2388"/>
                    </a:cubicBezTo>
                    <a:cubicBezTo>
                      <a:pt x="2708" y="2216"/>
                      <a:pt x="2708" y="2148"/>
                      <a:pt x="2666" y="1912"/>
                    </a:cubicBezTo>
                    <a:cubicBezTo>
                      <a:pt x="2598" y="1671"/>
                      <a:pt x="1420" y="472"/>
                      <a:pt x="1137" y="163"/>
                    </a:cubicBezTo>
                    <a:cubicBezTo>
                      <a:pt x="1029" y="39"/>
                      <a:pt x="937" y="0"/>
                      <a:pt x="8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43"/>
              <p:cNvSpPr/>
              <p:nvPr/>
            </p:nvSpPr>
            <p:spPr>
              <a:xfrm>
                <a:off x="1607090" y="1496536"/>
                <a:ext cx="395038" cy="413707"/>
              </a:xfrm>
              <a:custGeom>
                <a:rect b="b" l="l" r="r" t="t"/>
                <a:pathLst>
                  <a:path extrusionOk="0" h="2903" w="2772">
                    <a:moveTo>
                      <a:pt x="891" y="104"/>
                    </a:moveTo>
                    <a:cubicBezTo>
                      <a:pt x="948" y="104"/>
                      <a:pt x="1021" y="134"/>
                      <a:pt x="1116" y="245"/>
                    </a:cubicBezTo>
                    <a:cubicBezTo>
                      <a:pt x="1247" y="423"/>
                      <a:pt x="1619" y="795"/>
                      <a:pt x="1965" y="1161"/>
                    </a:cubicBezTo>
                    <a:cubicBezTo>
                      <a:pt x="2116" y="1339"/>
                      <a:pt x="2295" y="1533"/>
                      <a:pt x="2425" y="1664"/>
                    </a:cubicBezTo>
                    <a:cubicBezTo>
                      <a:pt x="2467" y="1753"/>
                      <a:pt x="2535" y="1816"/>
                      <a:pt x="2556" y="1863"/>
                    </a:cubicBezTo>
                    <a:cubicBezTo>
                      <a:pt x="2598" y="1926"/>
                      <a:pt x="2619" y="1973"/>
                      <a:pt x="2619" y="1973"/>
                    </a:cubicBezTo>
                    <a:cubicBezTo>
                      <a:pt x="2640" y="2104"/>
                      <a:pt x="2666" y="2167"/>
                      <a:pt x="2640" y="2209"/>
                    </a:cubicBezTo>
                    <a:cubicBezTo>
                      <a:pt x="2619" y="2256"/>
                      <a:pt x="2556" y="2319"/>
                      <a:pt x="2446" y="2387"/>
                    </a:cubicBezTo>
                    <a:cubicBezTo>
                      <a:pt x="2315" y="2470"/>
                      <a:pt x="2164" y="2601"/>
                      <a:pt x="2033" y="2690"/>
                    </a:cubicBezTo>
                    <a:cubicBezTo>
                      <a:pt x="1965" y="2732"/>
                      <a:pt x="1902" y="2758"/>
                      <a:pt x="1834" y="2779"/>
                    </a:cubicBezTo>
                    <a:cubicBezTo>
                      <a:pt x="1813" y="2790"/>
                      <a:pt x="1785" y="2795"/>
                      <a:pt x="1760" y="2795"/>
                    </a:cubicBezTo>
                    <a:cubicBezTo>
                      <a:pt x="1735" y="2795"/>
                      <a:pt x="1713" y="2790"/>
                      <a:pt x="1703" y="2779"/>
                    </a:cubicBezTo>
                    <a:cubicBezTo>
                      <a:pt x="1682" y="2758"/>
                      <a:pt x="1640" y="2732"/>
                      <a:pt x="1593" y="2690"/>
                    </a:cubicBezTo>
                    <a:lnTo>
                      <a:pt x="1399" y="2497"/>
                    </a:lnTo>
                    <a:cubicBezTo>
                      <a:pt x="1247" y="2340"/>
                      <a:pt x="1069" y="2146"/>
                      <a:pt x="896" y="1926"/>
                    </a:cubicBezTo>
                    <a:cubicBezTo>
                      <a:pt x="723" y="1732"/>
                      <a:pt x="572" y="1512"/>
                      <a:pt x="414" y="1318"/>
                    </a:cubicBezTo>
                    <a:cubicBezTo>
                      <a:pt x="284" y="1140"/>
                      <a:pt x="200" y="988"/>
                      <a:pt x="179" y="926"/>
                    </a:cubicBezTo>
                    <a:cubicBezTo>
                      <a:pt x="132" y="768"/>
                      <a:pt x="179" y="664"/>
                      <a:pt x="284" y="533"/>
                    </a:cubicBezTo>
                    <a:cubicBezTo>
                      <a:pt x="394" y="423"/>
                      <a:pt x="572" y="292"/>
                      <a:pt x="723" y="203"/>
                    </a:cubicBezTo>
                    <a:lnTo>
                      <a:pt x="744" y="182"/>
                    </a:lnTo>
                    <a:cubicBezTo>
                      <a:pt x="744" y="182"/>
                      <a:pt x="765" y="140"/>
                      <a:pt x="833" y="114"/>
                    </a:cubicBezTo>
                    <a:cubicBezTo>
                      <a:pt x="850" y="108"/>
                      <a:pt x="869" y="104"/>
                      <a:pt x="891" y="104"/>
                    </a:cubicBezTo>
                    <a:close/>
                    <a:moveTo>
                      <a:pt x="871" y="0"/>
                    </a:moveTo>
                    <a:cubicBezTo>
                      <a:pt x="847" y="0"/>
                      <a:pt x="826" y="4"/>
                      <a:pt x="807" y="9"/>
                    </a:cubicBezTo>
                    <a:cubicBezTo>
                      <a:pt x="703" y="30"/>
                      <a:pt x="655" y="114"/>
                      <a:pt x="655" y="114"/>
                    </a:cubicBezTo>
                    <a:lnTo>
                      <a:pt x="655" y="93"/>
                    </a:lnTo>
                    <a:cubicBezTo>
                      <a:pt x="504" y="203"/>
                      <a:pt x="331" y="313"/>
                      <a:pt x="200" y="465"/>
                    </a:cubicBezTo>
                    <a:cubicBezTo>
                      <a:pt x="90" y="596"/>
                      <a:pt x="1" y="768"/>
                      <a:pt x="69" y="967"/>
                    </a:cubicBezTo>
                    <a:cubicBezTo>
                      <a:pt x="111" y="1056"/>
                      <a:pt x="200" y="1208"/>
                      <a:pt x="331" y="1402"/>
                    </a:cubicBezTo>
                    <a:cubicBezTo>
                      <a:pt x="462" y="1580"/>
                      <a:pt x="634" y="1795"/>
                      <a:pt x="807" y="1994"/>
                    </a:cubicBezTo>
                    <a:cubicBezTo>
                      <a:pt x="985" y="2209"/>
                      <a:pt x="1179" y="2408"/>
                      <a:pt x="1310" y="2559"/>
                    </a:cubicBezTo>
                    <a:cubicBezTo>
                      <a:pt x="1399" y="2648"/>
                      <a:pt x="1462" y="2711"/>
                      <a:pt x="1509" y="2758"/>
                    </a:cubicBezTo>
                    <a:cubicBezTo>
                      <a:pt x="1572" y="2821"/>
                      <a:pt x="1619" y="2842"/>
                      <a:pt x="1640" y="2863"/>
                    </a:cubicBezTo>
                    <a:cubicBezTo>
                      <a:pt x="1690" y="2891"/>
                      <a:pt x="1735" y="2903"/>
                      <a:pt x="1782" y="2903"/>
                    </a:cubicBezTo>
                    <a:cubicBezTo>
                      <a:pt x="1813" y="2903"/>
                      <a:pt x="1845" y="2898"/>
                      <a:pt x="1881" y="2889"/>
                    </a:cubicBezTo>
                    <a:cubicBezTo>
                      <a:pt x="1944" y="2863"/>
                      <a:pt x="2012" y="2821"/>
                      <a:pt x="2096" y="2779"/>
                    </a:cubicBezTo>
                    <a:cubicBezTo>
                      <a:pt x="2247" y="2690"/>
                      <a:pt x="2378" y="2559"/>
                      <a:pt x="2509" y="2497"/>
                    </a:cubicBezTo>
                    <a:cubicBezTo>
                      <a:pt x="2640" y="2408"/>
                      <a:pt x="2708" y="2340"/>
                      <a:pt x="2750" y="2256"/>
                    </a:cubicBezTo>
                    <a:cubicBezTo>
                      <a:pt x="2771" y="2167"/>
                      <a:pt x="2771" y="2078"/>
                      <a:pt x="2729" y="1947"/>
                    </a:cubicBezTo>
                    <a:cubicBezTo>
                      <a:pt x="2729" y="1905"/>
                      <a:pt x="2708" y="1863"/>
                      <a:pt x="2666" y="1795"/>
                    </a:cubicBezTo>
                    <a:cubicBezTo>
                      <a:pt x="2619" y="1753"/>
                      <a:pt x="2556" y="1685"/>
                      <a:pt x="2509" y="1601"/>
                    </a:cubicBezTo>
                    <a:cubicBezTo>
                      <a:pt x="2378" y="1449"/>
                      <a:pt x="2205" y="1271"/>
                      <a:pt x="2054" y="1077"/>
                    </a:cubicBezTo>
                    <a:cubicBezTo>
                      <a:pt x="1703" y="727"/>
                      <a:pt x="1331" y="334"/>
                      <a:pt x="1200" y="182"/>
                    </a:cubicBezTo>
                    <a:cubicBezTo>
                      <a:pt x="1080" y="45"/>
                      <a:pt x="960" y="0"/>
                      <a:pt x="8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43"/>
              <p:cNvSpPr/>
              <p:nvPr/>
            </p:nvSpPr>
            <p:spPr>
              <a:xfrm>
                <a:off x="2126551" y="1449791"/>
                <a:ext cx="261363" cy="117001"/>
              </a:xfrm>
              <a:custGeom>
                <a:rect b="b" l="l" r="r" t="t"/>
                <a:pathLst>
                  <a:path extrusionOk="0" h="821" w="1834">
                    <a:moveTo>
                      <a:pt x="1504" y="0"/>
                    </a:moveTo>
                    <a:cubicBezTo>
                      <a:pt x="1478" y="0"/>
                      <a:pt x="1450" y="2"/>
                      <a:pt x="1420" y="7"/>
                    </a:cubicBezTo>
                    <a:cubicBezTo>
                      <a:pt x="1269" y="46"/>
                      <a:pt x="923" y="70"/>
                      <a:pt x="606" y="70"/>
                    </a:cubicBezTo>
                    <a:cubicBezTo>
                      <a:pt x="372" y="70"/>
                      <a:pt x="154" y="57"/>
                      <a:pt x="43" y="28"/>
                    </a:cubicBezTo>
                    <a:cubicBezTo>
                      <a:pt x="43" y="28"/>
                      <a:pt x="1" y="421"/>
                      <a:pt x="22" y="620"/>
                    </a:cubicBezTo>
                    <a:cubicBezTo>
                      <a:pt x="39" y="776"/>
                      <a:pt x="28" y="820"/>
                      <a:pt x="197" y="820"/>
                    </a:cubicBezTo>
                    <a:cubicBezTo>
                      <a:pt x="238" y="820"/>
                      <a:pt x="288" y="818"/>
                      <a:pt x="352" y="814"/>
                    </a:cubicBezTo>
                    <a:cubicBezTo>
                      <a:pt x="676" y="793"/>
                      <a:pt x="1724" y="573"/>
                      <a:pt x="1724" y="573"/>
                    </a:cubicBezTo>
                    <a:cubicBezTo>
                      <a:pt x="1724" y="573"/>
                      <a:pt x="1834" y="379"/>
                      <a:pt x="1792" y="248"/>
                    </a:cubicBezTo>
                    <a:cubicBezTo>
                      <a:pt x="1773" y="132"/>
                      <a:pt x="1701" y="0"/>
                      <a:pt x="150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43"/>
              <p:cNvSpPr/>
              <p:nvPr/>
            </p:nvSpPr>
            <p:spPr>
              <a:xfrm>
                <a:off x="2123558" y="1441810"/>
                <a:ext cx="270341" cy="133674"/>
              </a:xfrm>
              <a:custGeom>
                <a:rect b="b" l="l" r="r" t="t"/>
                <a:pathLst>
                  <a:path extrusionOk="0" h="938" w="1897">
                    <a:moveTo>
                      <a:pt x="1530" y="0"/>
                    </a:moveTo>
                    <a:cubicBezTo>
                      <a:pt x="1504" y="0"/>
                      <a:pt x="1462" y="21"/>
                      <a:pt x="1420" y="21"/>
                    </a:cubicBezTo>
                    <a:cubicBezTo>
                      <a:pt x="1271" y="47"/>
                      <a:pt x="888" y="65"/>
                      <a:pt x="555" y="65"/>
                    </a:cubicBezTo>
                    <a:cubicBezTo>
                      <a:pt x="350" y="65"/>
                      <a:pt x="164" y="58"/>
                      <a:pt x="64" y="42"/>
                    </a:cubicBezTo>
                    <a:lnTo>
                      <a:pt x="22" y="21"/>
                    </a:lnTo>
                    <a:lnTo>
                      <a:pt x="1" y="84"/>
                    </a:lnTo>
                    <a:lnTo>
                      <a:pt x="1" y="105"/>
                    </a:lnTo>
                    <a:cubicBezTo>
                      <a:pt x="64" y="105"/>
                      <a:pt x="153" y="131"/>
                      <a:pt x="194" y="152"/>
                    </a:cubicBezTo>
                    <a:cubicBezTo>
                      <a:pt x="336" y="168"/>
                      <a:pt x="517" y="175"/>
                      <a:pt x="699" y="175"/>
                    </a:cubicBezTo>
                    <a:cubicBezTo>
                      <a:pt x="993" y="175"/>
                      <a:pt x="1292" y="157"/>
                      <a:pt x="1441" y="131"/>
                    </a:cubicBezTo>
                    <a:cubicBezTo>
                      <a:pt x="1477" y="124"/>
                      <a:pt x="1508" y="121"/>
                      <a:pt x="1535" y="121"/>
                    </a:cubicBezTo>
                    <a:cubicBezTo>
                      <a:pt x="1605" y="121"/>
                      <a:pt x="1648" y="143"/>
                      <a:pt x="1682" y="173"/>
                    </a:cubicBezTo>
                    <a:cubicBezTo>
                      <a:pt x="1724" y="194"/>
                      <a:pt x="1745" y="262"/>
                      <a:pt x="1766" y="325"/>
                    </a:cubicBezTo>
                    <a:cubicBezTo>
                      <a:pt x="1766" y="367"/>
                      <a:pt x="1766" y="435"/>
                      <a:pt x="1745" y="498"/>
                    </a:cubicBezTo>
                    <a:cubicBezTo>
                      <a:pt x="1724" y="545"/>
                      <a:pt x="1703" y="566"/>
                      <a:pt x="1703" y="587"/>
                    </a:cubicBezTo>
                    <a:cubicBezTo>
                      <a:pt x="1682" y="587"/>
                      <a:pt x="1462" y="629"/>
                      <a:pt x="1158" y="676"/>
                    </a:cubicBezTo>
                    <a:cubicBezTo>
                      <a:pt x="849" y="739"/>
                      <a:pt x="524" y="807"/>
                      <a:pt x="373" y="828"/>
                    </a:cubicBezTo>
                    <a:lnTo>
                      <a:pt x="304" y="828"/>
                    </a:lnTo>
                    <a:lnTo>
                      <a:pt x="304" y="938"/>
                    </a:lnTo>
                    <a:lnTo>
                      <a:pt x="373" y="938"/>
                    </a:lnTo>
                    <a:cubicBezTo>
                      <a:pt x="545" y="917"/>
                      <a:pt x="875" y="849"/>
                      <a:pt x="1179" y="807"/>
                    </a:cubicBezTo>
                    <a:cubicBezTo>
                      <a:pt x="1483" y="739"/>
                      <a:pt x="1745" y="676"/>
                      <a:pt x="1745" y="676"/>
                    </a:cubicBezTo>
                    <a:lnTo>
                      <a:pt x="1766" y="676"/>
                    </a:lnTo>
                    <a:lnTo>
                      <a:pt x="1792" y="655"/>
                    </a:lnTo>
                    <a:cubicBezTo>
                      <a:pt x="1792" y="655"/>
                      <a:pt x="1813" y="608"/>
                      <a:pt x="1834" y="545"/>
                    </a:cubicBezTo>
                    <a:cubicBezTo>
                      <a:pt x="1876" y="477"/>
                      <a:pt x="1896" y="393"/>
                      <a:pt x="1876" y="304"/>
                    </a:cubicBezTo>
                    <a:cubicBezTo>
                      <a:pt x="1855" y="215"/>
                      <a:pt x="1813" y="152"/>
                      <a:pt x="1745" y="84"/>
                    </a:cubicBezTo>
                    <a:cubicBezTo>
                      <a:pt x="1703" y="42"/>
                      <a:pt x="1614" y="0"/>
                      <a:pt x="153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43"/>
              <p:cNvSpPr/>
              <p:nvPr/>
            </p:nvSpPr>
            <p:spPr>
              <a:xfrm>
                <a:off x="2126551" y="1497248"/>
                <a:ext cx="261363" cy="130254"/>
              </a:xfrm>
              <a:custGeom>
                <a:rect b="b" l="l" r="r" t="t"/>
                <a:pathLst>
                  <a:path extrusionOk="0" h="914" w="1834">
                    <a:moveTo>
                      <a:pt x="1591" y="0"/>
                    </a:moveTo>
                    <a:cubicBezTo>
                      <a:pt x="1445" y="0"/>
                      <a:pt x="1270" y="97"/>
                      <a:pt x="917" y="177"/>
                    </a:cubicBezTo>
                    <a:cubicBezTo>
                      <a:pt x="524" y="266"/>
                      <a:pt x="69" y="266"/>
                      <a:pt x="69" y="266"/>
                    </a:cubicBezTo>
                    <a:cubicBezTo>
                      <a:pt x="69" y="266"/>
                      <a:pt x="1" y="680"/>
                      <a:pt x="1" y="811"/>
                    </a:cubicBezTo>
                    <a:cubicBezTo>
                      <a:pt x="13" y="891"/>
                      <a:pt x="60" y="914"/>
                      <a:pt x="193" y="914"/>
                    </a:cubicBezTo>
                    <a:cubicBezTo>
                      <a:pt x="278" y="914"/>
                      <a:pt x="397" y="905"/>
                      <a:pt x="566" y="894"/>
                    </a:cubicBezTo>
                    <a:cubicBezTo>
                      <a:pt x="985" y="873"/>
                      <a:pt x="1614" y="680"/>
                      <a:pt x="1614" y="680"/>
                    </a:cubicBezTo>
                    <a:cubicBezTo>
                      <a:pt x="1614" y="680"/>
                      <a:pt x="1771" y="528"/>
                      <a:pt x="1813" y="418"/>
                    </a:cubicBezTo>
                    <a:cubicBezTo>
                      <a:pt x="1834" y="287"/>
                      <a:pt x="1771" y="25"/>
                      <a:pt x="1640" y="4"/>
                    </a:cubicBezTo>
                    <a:cubicBezTo>
                      <a:pt x="1624" y="1"/>
                      <a:pt x="1608" y="0"/>
                      <a:pt x="1591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43"/>
              <p:cNvSpPr/>
              <p:nvPr/>
            </p:nvSpPr>
            <p:spPr>
              <a:xfrm>
                <a:off x="2163889" y="1490978"/>
                <a:ext cx="230011" cy="143508"/>
              </a:xfrm>
              <a:custGeom>
                <a:rect b="b" l="l" r="r" t="t"/>
                <a:pathLst>
                  <a:path extrusionOk="0" h="1007" w="1614">
                    <a:moveTo>
                      <a:pt x="1310" y="1"/>
                    </a:moveTo>
                    <a:cubicBezTo>
                      <a:pt x="1158" y="1"/>
                      <a:pt x="985" y="90"/>
                      <a:pt x="634" y="153"/>
                    </a:cubicBezTo>
                    <a:cubicBezTo>
                      <a:pt x="414" y="200"/>
                      <a:pt x="173" y="242"/>
                      <a:pt x="0" y="242"/>
                    </a:cubicBezTo>
                    <a:lnTo>
                      <a:pt x="0" y="352"/>
                    </a:lnTo>
                    <a:cubicBezTo>
                      <a:pt x="152" y="352"/>
                      <a:pt x="414" y="331"/>
                      <a:pt x="655" y="263"/>
                    </a:cubicBezTo>
                    <a:cubicBezTo>
                      <a:pt x="1027" y="187"/>
                      <a:pt x="1209" y="108"/>
                      <a:pt x="1318" y="108"/>
                    </a:cubicBezTo>
                    <a:cubicBezTo>
                      <a:pt x="1330" y="108"/>
                      <a:pt x="1341" y="109"/>
                      <a:pt x="1352" y="111"/>
                    </a:cubicBezTo>
                    <a:cubicBezTo>
                      <a:pt x="1399" y="111"/>
                      <a:pt x="1441" y="153"/>
                      <a:pt x="1462" y="242"/>
                    </a:cubicBezTo>
                    <a:cubicBezTo>
                      <a:pt x="1509" y="310"/>
                      <a:pt x="1509" y="394"/>
                      <a:pt x="1483" y="441"/>
                    </a:cubicBezTo>
                    <a:cubicBezTo>
                      <a:pt x="1483" y="483"/>
                      <a:pt x="1441" y="546"/>
                      <a:pt x="1399" y="593"/>
                    </a:cubicBezTo>
                    <a:cubicBezTo>
                      <a:pt x="1352" y="635"/>
                      <a:pt x="1331" y="656"/>
                      <a:pt x="1310" y="677"/>
                    </a:cubicBezTo>
                    <a:cubicBezTo>
                      <a:pt x="1310" y="677"/>
                      <a:pt x="697" y="855"/>
                      <a:pt x="283" y="876"/>
                    </a:cubicBezTo>
                    <a:cubicBezTo>
                      <a:pt x="173" y="896"/>
                      <a:pt x="90" y="896"/>
                      <a:pt x="21" y="896"/>
                    </a:cubicBezTo>
                    <a:lnTo>
                      <a:pt x="21" y="1006"/>
                    </a:lnTo>
                    <a:lnTo>
                      <a:pt x="304" y="1006"/>
                    </a:lnTo>
                    <a:cubicBezTo>
                      <a:pt x="744" y="985"/>
                      <a:pt x="1378" y="766"/>
                      <a:pt x="1378" y="766"/>
                    </a:cubicBezTo>
                    <a:lnTo>
                      <a:pt x="1399" y="766"/>
                    </a:lnTo>
                    <a:cubicBezTo>
                      <a:pt x="1399" y="766"/>
                      <a:pt x="1441" y="724"/>
                      <a:pt x="1483" y="677"/>
                    </a:cubicBezTo>
                    <a:cubicBezTo>
                      <a:pt x="1530" y="614"/>
                      <a:pt x="1572" y="546"/>
                      <a:pt x="1593" y="462"/>
                    </a:cubicBezTo>
                    <a:cubicBezTo>
                      <a:pt x="1613" y="394"/>
                      <a:pt x="1613" y="284"/>
                      <a:pt x="1572" y="200"/>
                    </a:cubicBezTo>
                    <a:cubicBezTo>
                      <a:pt x="1551" y="111"/>
                      <a:pt x="1483" y="1"/>
                      <a:pt x="13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43"/>
              <p:cNvSpPr/>
              <p:nvPr/>
            </p:nvSpPr>
            <p:spPr>
              <a:xfrm>
                <a:off x="2105459" y="1546700"/>
                <a:ext cx="260793" cy="125979"/>
              </a:xfrm>
              <a:custGeom>
                <a:rect b="b" l="l" r="r" t="t"/>
                <a:pathLst>
                  <a:path extrusionOk="0" h="884" w="1830">
                    <a:moveTo>
                      <a:pt x="1567" y="0"/>
                    </a:moveTo>
                    <a:cubicBezTo>
                      <a:pt x="1412" y="0"/>
                      <a:pt x="1264" y="101"/>
                      <a:pt x="803" y="202"/>
                    </a:cubicBezTo>
                    <a:cubicBezTo>
                      <a:pt x="590" y="257"/>
                      <a:pt x="440" y="273"/>
                      <a:pt x="338" y="273"/>
                    </a:cubicBezTo>
                    <a:cubicBezTo>
                      <a:pt x="199" y="273"/>
                      <a:pt x="149" y="244"/>
                      <a:pt x="149" y="244"/>
                    </a:cubicBezTo>
                    <a:cubicBezTo>
                      <a:pt x="149" y="244"/>
                      <a:pt x="39" y="526"/>
                      <a:pt x="18" y="704"/>
                    </a:cubicBezTo>
                    <a:cubicBezTo>
                      <a:pt x="1" y="843"/>
                      <a:pt x="55" y="884"/>
                      <a:pt x="244" y="884"/>
                    </a:cubicBezTo>
                    <a:cubicBezTo>
                      <a:pt x="291" y="884"/>
                      <a:pt x="346" y="881"/>
                      <a:pt x="410" y="877"/>
                    </a:cubicBezTo>
                    <a:cubicBezTo>
                      <a:pt x="761" y="877"/>
                      <a:pt x="1547" y="636"/>
                      <a:pt x="1547" y="636"/>
                    </a:cubicBezTo>
                    <a:cubicBezTo>
                      <a:pt x="1547" y="636"/>
                      <a:pt x="1830" y="464"/>
                      <a:pt x="1830" y="286"/>
                    </a:cubicBezTo>
                    <a:cubicBezTo>
                      <a:pt x="1830" y="113"/>
                      <a:pt x="1788" y="24"/>
                      <a:pt x="1610" y="3"/>
                    </a:cubicBezTo>
                    <a:cubicBezTo>
                      <a:pt x="1595" y="1"/>
                      <a:pt x="1581" y="0"/>
                      <a:pt x="1567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43"/>
              <p:cNvSpPr/>
              <p:nvPr/>
            </p:nvSpPr>
            <p:spPr>
              <a:xfrm>
                <a:off x="2151206" y="1538007"/>
                <a:ext cx="224026" cy="142795"/>
              </a:xfrm>
              <a:custGeom>
                <a:rect b="b" l="l" r="r" t="t"/>
                <a:pathLst>
                  <a:path extrusionOk="0" h="1002" w="1572">
                    <a:moveTo>
                      <a:pt x="1247" y="1"/>
                    </a:moveTo>
                    <a:cubicBezTo>
                      <a:pt x="1158" y="1"/>
                      <a:pt x="1095" y="22"/>
                      <a:pt x="985" y="64"/>
                    </a:cubicBezTo>
                    <a:cubicBezTo>
                      <a:pt x="875" y="85"/>
                      <a:pt x="723" y="153"/>
                      <a:pt x="482" y="216"/>
                    </a:cubicBezTo>
                    <a:cubicBezTo>
                      <a:pt x="330" y="242"/>
                      <a:pt x="199" y="263"/>
                      <a:pt x="110" y="263"/>
                    </a:cubicBezTo>
                    <a:lnTo>
                      <a:pt x="110" y="394"/>
                    </a:lnTo>
                    <a:cubicBezTo>
                      <a:pt x="220" y="373"/>
                      <a:pt x="351" y="373"/>
                      <a:pt x="503" y="326"/>
                    </a:cubicBezTo>
                    <a:cubicBezTo>
                      <a:pt x="744" y="263"/>
                      <a:pt x="917" y="195"/>
                      <a:pt x="1027" y="174"/>
                    </a:cubicBezTo>
                    <a:cubicBezTo>
                      <a:pt x="1107" y="143"/>
                      <a:pt x="1165" y="124"/>
                      <a:pt x="1224" y="124"/>
                    </a:cubicBezTo>
                    <a:cubicBezTo>
                      <a:pt x="1245" y="124"/>
                      <a:pt x="1266" y="126"/>
                      <a:pt x="1289" y="132"/>
                    </a:cubicBezTo>
                    <a:cubicBezTo>
                      <a:pt x="1357" y="132"/>
                      <a:pt x="1399" y="153"/>
                      <a:pt x="1420" y="174"/>
                    </a:cubicBezTo>
                    <a:cubicBezTo>
                      <a:pt x="1441" y="216"/>
                      <a:pt x="1441" y="263"/>
                      <a:pt x="1441" y="347"/>
                    </a:cubicBezTo>
                    <a:cubicBezTo>
                      <a:pt x="1441" y="394"/>
                      <a:pt x="1399" y="477"/>
                      <a:pt x="1336" y="546"/>
                    </a:cubicBezTo>
                    <a:cubicBezTo>
                      <a:pt x="1268" y="608"/>
                      <a:pt x="1205" y="635"/>
                      <a:pt x="1205" y="635"/>
                    </a:cubicBezTo>
                    <a:cubicBezTo>
                      <a:pt x="1205" y="655"/>
                      <a:pt x="1006" y="697"/>
                      <a:pt x="765" y="765"/>
                    </a:cubicBezTo>
                    <a:cubicBezTo>
                      <a:pt x="524" y="828"/>
                      <a:pt x="241" y="870"/>
                      <a:pt x="89" y="896"/>
                    </a:cubicBezTo>
                    <a:lnTo>
                      <a:pt x="48" y="896"/>
                    </a:lnTo>
                    <a:cubicBezTo>
                      <a:pt x="48" y="938"/>
                      <a:pt x="27" y="959"/>
                      <a:pt x="0" y="1001"/>
                    </a:cubicBezTo>
                    <a:lnTo>
                      <a:pt x="89" y="1001"/>
                    </a:lnTo>
                    <a:cubicBezTo>
                      <a:pt x="262" y="1001"/>
                      <a:pt x="550" y="938"/>
                      <a:pt x="812" y="870"/>
                    </a:cubicBezTo>
                    <a:cubicBezTo>
                      <a:pt x="1048" y="807"/>
                      <a:pt x="1247" y="739"/>
                      <a:pt x="1247" y="739"/>
                    </a:cubicBezTo>
                    <a:lnTo>
                      <a:pt x="1268" y="739"/>
                    </a:lnTo>
                    <a:cubicBezTo>
                      <a:pt x="1268" y="739"/>
                      <a:pt x="1336" y="697"/>
                      <a:pt x="1420" y="635"/>
                    </a:cubicBezTo>
                    <a:cubicBezTo>
                      <a:pt x="1488" y="546"/>
                      <a:pt x="1572" y="456"/>
                      <a:pt x="1572" y="347"/>
                    </a:cubicBezTo>
                    <a:cubicBezTo>
                      <a:pt x="1551" y="263"/>
                      <a:pt x="1551" y="174"/>
                      <a:pt x="1509" y="111"/>
                    </a:cubicBezTo>
                    <a:cubicBezTo>
                      <a:pt x="1467" y="64"/>
                      <a:pt x="1399" y="22"/>
                      <a:pt x="1289" y="22"/>
                    </a:cubicBezTo>
                    <a:cubicBezTo>
                      <a:pt x="1268" y="1"/>
                      <a:pt x="1268" y="1"/>
                      <a:pt x="124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43"/>
              <p:cNvSpPr/>
              <p:nvPr/>
            </p:nvSpPr>
            <p:spPr>
              <a:xfrm>
                <a:off x="2107882" y="1612257"/>
                <a:ext cx="227018" cy="97049"/>
              </a:xfrm>
              <a:custGeom>
                <a:rect b="b" l="l" r="r" t="t"/>
                <a:pathLst>
                  <a:path extrusionOk="0" h="681" w="1593">
                    <a:moveTo>
                      <a:pt x="1309" y="1"/>
                    </a:moveTo>
                    <a:cubicBezTo>
                      <a:pt x="1153" y="1"/>
                      <a:pt x="909" y="93"/>
                      <a:pt x="613" y="155"/>
                    </a:cubicBezTo>
                    <a:cubicBezTo>
                      <a:pt x="536" y="166"/>
                      <a:pt x="474" y="170"/>
                      <a:pt x="424" y="170"/>
                    </a:cubicBezTo>
                    <a:cubicBezTo>
                      <a:pt x="271" y="170"/>
                      <a:pt x="219" y="134"/>
                      <a:pt x="153" y="134"/>
                    </a:cubicBezTo>
                    <a:cubicBezTo>
                      <a:pt x="43" y="155"/>
                      <a:pt x="22" y="244"/>
                      <a:pt x="22" y="349"/>
                    </a:cubicBezTo>
                    <a:cubicBezTo>
                      <a:pt x="1" y="480"/>
                      <a:pt x="90" y="679"/>
                      <a:pt x="90" y="679"/>
                    </a:cubicBezTo>
                    <a:cubicBezTo>
                      <a:pt x="109" y="680"/>
                      <a:pt x="130" y="681"/>
                      <a:pt x="152" y="681"/>
                    </a:cubicBezTo>
                    <a:cubicBezTo>
                      <a:pt x="526" y="681"/>
                      <a:pt x="1278" y="517"/>
                      <a:pt x="1441" y="349"/>
                    </a:cubicBezTo>
                    <a:cubicBezTo>
                      <a:pt x="1593" y="197"/>
                      <a:pt x="1483" y="25"/>
                      <a:pt x="1352" y="4"/>
                    </a:cubicBezTo>
                    <a:cubicBezTo>
                      <a:pt x="1338" y="2"/>
                      <a:pt x="1324" y="1"/>
                      <a:pt x="1309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43"/>
              <p:cNvSpPr/>
              <p:nvPr/>
            </p:nvSpPr>
            <p:spPr>
              <a:xfrm>
                <a:off x="2107882" y="1602993"/>
                <a:ext cx="227018" cy="115006"/>
              </a:xfrm>
              <a:custGeom>
                <a:rect b="b" l="l" r="r" t="t"/>
                <a:pathLst>
                  <a:path extrusionOk="0" h="807" w="1593">
                    <a:moveTo>
                      <a:pt x="1289" y="0"/>
                    </a:moveTo>
                    <a:cubicBezTo>
                      <a:pt x="1200" y="0"/>
                      <a:pt x="1137" y="21"/>
                      <a:pt x="1027" y="48"/>
                    </a:cubicBezTo>
                    <a:cubicBezTo>
                      <a:pt x="917" y="90"/>
                      <a:pt x="765" y="131"/>
                      <a:pt x="613" y="152"/>
                    </a:cubicBezTo>
                    <a:cubicBezTo>
                      <a:pt x="524" y="179"/>
                      <a:pt x="462" y="179"/>
                      <a:pt x="414" y="179"/>
                    </a:cubicBezTo>
                    <a:cubicBezTo>
                      <a:pt x="414" y="220"/>
                      <a:pt x="393" y="241"/>
                      <a:pt x="393" y="283"/>
                    </a:cubicBezTo>
                    <a:cubicBezTo>
                      <a:pt x="462" y="283"/>
                      <a:pt x="524" y="283"/>
                      <a:pt x="634" y="262"/>
                    </a:cubicBezTo>
                    <a:cubicBezTo>
                      <a:pt x="786" y="241"/>
                      <a:pt x="938" y="199"/>
                      <a:pt x="1069" y="152"/>
                    </a:cubicBezTo>
                    <a:cubicBezTo>
                      <a:pt x="1147" y="138"/>
                      <a:pt x="1225" y="123"/>
                      <a:pt x="1278" y="123"/>
                    </a:cubicBezTo>
                    <a:cubicBezTo>
                      <a:pt x="1301" y="123"/>
                      <a:pt x="1319" y="125"/>
                      <a:pt x="1331" y="131"/>
                    </a:cubicBezTo>
                    <a:cubicBezTo>
                      <a:pt x="1399" y="131"/>
                      <a:pt x="1441" y="179"/>
                      <a:pt x="1441" y="220"/>
                    </a:cubicBezTo>
                    <a:cubicBezTo>
                      <a:pt x="1462" y="262"/>
                      <a:pt x="1462" y="309"/>
                      <a:pt x="1399" y="393"/>
                    </a:cubicBezTo>
                    <a:cubicBezTo>
                      <a:pt x="1352" y="414"/>
                      <a:pt x="1289" y="461"/>
                      <a:pt x="1179" y="503"/>
                    </a:cubicBezTo>
                    <a:cubicBezTo>
                      <a:pt x="1069" y="524"/>
                      <a:pt x="959" y="571"/>
                      <a:pt x="807" y="592"/>
                    </a:cubicBezTo>
                    <a:cubicBezTo>
                      <a:pt x="613" y="655"/>
                      <a:pt x="393" y="676"/>
                      <a:pt x="242" y="676"/>
                    </a:cubicBezTo>
                    <a:cubicBezTo>
                      <a:pt x="221" y="676"/>
                      <a:pt x="111" y="702"/>
                      <a:pt x="1" y="702"/>
                    </a:cubicBezTo>
                    <a:cubicBezTo>
                      <a:pt x="22" y="744"/>
                      <a:pt x="22" y="765"/>
                      <a:pt x="22" y="765"/>
                    </a:cubicBezTo>
                    <a:lnTo>
                      <a:pt x="43" y="807"/>
                    </a:lnTo>
                    <a:lnTo>
                      <a:pt x="69" y="807"/>
                    </a:lnTo>
                    <a:cubicBezTo>
                      <a:pt x="263" y="807"/>
                      <a:pt x="566" y="765"/>
                      <a:pt x="854" y="702"/>
                    </a:cubicBezTo>
                    <a:cubicBezTo>
                      <a:pt x="985" y="676"/>
                      <a:pt x="1116" y="634"/>
                      <a:pt x="1221" y="592"/>
                    </a:cubicBezTo>
                    <a:cubicBezTo>
                      <a:pt x="1331" y="571"/>
                      <a:pt x="1420" y="524"/>
                      <a:pt x="1462" y="461"/>
                    </a:cubicBezTo>
                    <a:cubicBezTo>
                      <a:pt x="1572" y="372"/>
                      <a:pt x="1593" y="262"/>
                      <a:pt x="1551" y="179"/>
                    </a:cubicBezTo>
                    <a:cubicBezTo>
                      <a:pt x="1530" y="90"/>
                      <a:pt x="1441" y="21"/>
                      <a:pt x="1352" y="21"/>
                    </a:cubicBezTo>
                    <a:cubicBezTo>
                      <a:pt x="1331" y="0"/>
                      <a:pt x="1310" y="0"/>
                      <a:pt x="12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43"/>
              <p:cNvSpPr/>
              <p:nvPr/>
            </p:nvSpPr>
            <p:spPr>
              <a:xfrm>
                <a:off x="1905655" y="1546985"/>
                <a:ext cx="124839" cy="60709"/>
              </a:xfrm>
              <a:custGeom>
                <a:rect b="b" l="l" r="r" t="t"/>
                <a:pathLst>
                  <a:path extrusionOk="0" h="426" w="876">
                    <a:moveTo>
                      <a:pt x="807" y="1"/>
                    </a:moveTo>
                    <a:cubicBezTo>
                      <a:pt x="634" y="48"/>
                      <a:pt x="503" y="48"/>
                      <a:pt x="372" y="90"/>
                    </a:cubicBezTo>
                    <a:cubicBezTo>
                      <a:pt x="241" y="132"/>
                      <a:pt x="131" y="200"/>
                      <a:pt x="21" y="331"/>
                    </a:cubicBezTo>
                    <a:cubicBezTo>
                      <a:pt x="1" y="352"/>
                      <a:pt x="1" y="393"/>
                      <a:pt x="21" y="414"/>
                    </a:cubicBezTo>
                    <a:cubicBezTo>
                      <a:pt x="29" y="422"/>
                      <a:pt x="39" y="425"/>
                      <a:pt x="48" y="425"/>
                    </a:cubicBezTo>
                    <a:cubicBezTo>
                      <a:pt x="71" y="425"/>
                      <a:pt x="96" y="408"/>
                      <a:pt x="110" y="393"/>
                    </a:cubicBezTo>
                    <a:cubicBezTo>
                      <a:pt x="220" y="284"/>
                      <a:pt x="309" y="221"/>
                      <a:pt x="414" y="200"/>
                    </a:cubicBezTo>
                    <a:cubicBezTo>
                      <a:pt x="524" y="153"/>
                      <a:pt x="655" y="153"/>
                      <a:pt x="833" y="132"/>
                    </a:cubicBezTo>
                    <a:cubicBezTo>
                      <a:pt x="854" y="111"/>
                      <a:pt x="875" y="90"/>
                      <a:pt x="875" y="69"/>
                    </a:cubicBezTo>
                    <a:cubicBezTo>
                      <a:pt x="875" y="22"/>
                      <a:pt x="833" y="1"/>
                      <a:pt x="8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43"/>
              <p:cNvSpPr/>
              <p:nvPr/>
            </p:nvSpPr>
            <p:spPr>
              <a:xfrm>
                <a:off x="487650" y="4560718"/>
                <a:ext cx="544246" cy="352997"/>
              </a:xfrm>
              <a:custGeom>
                <a:rect b="b" l="l" r="r" t="t"/>
                <a:pathLst>
                  <a:path extrusionOk="0" h="2477" w="3819">
                    <a:moveTo>
                      <a:pt x="482" y="0"/>
                    </a:moveTo>
                    <a:cubicBezTo>
                      <a:pt x="131" y="194"/>
                      <a:pt x="131" y="194"/>
                      <a:pt x="110" y="697"/>
                    </a:cubicBezTo>
                    <a:cubicBezTo>
                      <a:pt x="89" y="1200"/>
                      <a:pt x="0" y="1571"/>
                      <a:pt x="309" y="1786"/>
                    </a:cubicBezTo>
                    <a:cubicBezTo>
                      <a:pt x="613" y="1985"/>
                      <a:pt x="1509" y="2074"/>
                      <a:pt x="2116" y="2336"/>
                    </a:cubicBezTo>
                    <a:cubicBezTo>
                      <a:pt x="2336" y="2437"/>
                      <a:pt x="2513" y="2477"/>
                      <a:pt x="2667" y="2477"/>
                    </a:cubicBezTo>
                    <a:cubicBezTo>
                      <a:pt x="2943" y="2477"/>
                      <a:pt x="3145" y="2350"/>
                      <a:pt x="3383" y="2226"/>
                    </a:cubicBezTo>
                    <a:cubicBezTo>
                      <a:pt x="3755" y="2048"/>
                      <a:pt x="3818" y="1896"/>
                      <a:pt x="3818" y="1634"/>
                    </a:cubicBezTo>
                    <a:cubicBezTo>
                      <a:pt x="3818" y="1352"/>
                      <a:pt x="3624" y="1262"/>
                      <a:pt x="3232" y="1001"/>
                    </a:cubicBezTo>
                    <a:cubicBezTo>
                      <a:pt x="2818" y="765"/>
                      <a:pt x="2556" y="414"/>
                      <a:pt x="2556" y="414"/>
                    </a:cubicBez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43"/>
              <p:cNvSpPr/>
              <p:nvPr/>
            </p:nvSpPr>
            <p:spPr>
              <a:xfrm>
                <a:off x="490643" y="4551027"/>
                <a:ext cx="550944" cy="370098"/>
              </a:xfrm>
              <a:custGeom>
                <a:rect b="b" l="l" r="r" t="t"/>
                <a:pathLst>
                  <a:path extrusionOk="0" h="2597" w="3866">
                    <a:moveTo>
                      <a:pt x="482" y="131"/>
                    </a:moveTo>
                    <a:lnTo>
                      <a:pt x="2514" y="524"/>
                    </a:lnTo>
                    <a:cubicBezTo>
                      <a:pt x="2535" y="545"/>
                      <a:pt x="2776" y="875"/>
                      <a:pt x="3169" y="1137"/>
                    </a:cubicBezTo>
                    <a:cubicBezTo>
                      <a:pt x="3383" y="1268"/>
                      <a:pt x="3514" y="1330"/>
                      <a:pt x="3624" y="1420"/>
                    </a:cubicBezTo>
                    <a:cubicBezTo>
                      <a:pt x="3713" y="1509"/>
                      <a:pt x="3734" y="1571"/>
                      <a:pt x="3734" y="1702"/>
                    </a:cubicBezTo>
                    <a:cubicBezTo>
                      <a:pt x="3755" y="1833"/>
                      <a:pt x="3734" y="1922"/>
                      <a:pt x="3666" y="2011"/>
                    </a:cubicBezTo>
                    <a:cubicBezTo>
                      <a:pt x="3624" y="2074"/>
                      <a:pt x="3514" y="2163"/>
                      <a:pt x="3341" y="2247"/>
                    </a:cubicBezTo>
                    <a:cubicBezTo>
                      <a:pt x="3142" y="2336"/>
                      <a:pt x="2991" y="2425"/>
                      <a:pt x="2818" y="2467"/>
                    </a:cubicBezTo>
                    <a:cubicBezTo>
                      <a:pt x="2758" y="2479"/>
                      <a:pt x="2699" y="2486"/>
                      <a:pt x="2637" y="2486"/>
                    </a:cubicBezTo>
                    <a:cubicBezTo>
                      <a:pt x="2493" y="2486"/>
                      <a:pt x="2334" y="2449"/>
                      <a:pt x="2121" y="2357"/>
                    </a:cubicBezTo>
                    <a:cubicBezTo>
                      <a:pt x="1812" y="2205"/>
                      <a:pt x="1420" y="2116"/>
                      <a:pt x="1095" y="2053"/>
                    </a:cubicBezTo>
                    <a:cubicBezTo>
                      <a:pt x="765" y="1964"/>
                      <a:pt x="461" y="1901"/>
                      <a:pt x="309" y="1791"/>
                    </a:cubicBezTo>
                    <a:cubicBezTo>
                      <a:pt x="178" y="1702"/>
                      <a:pt x="131" y="1571"/>
                      <a:pt x="110" y="1399"/>
                    </a:cubicBezTo>
                    <a:cubicBezTo>
                      <a:pt x="110" y="1226"/>
                      <a:pt x="131" y="1006"/>
                      <a:pt x="131" y="765"/>
                    </a:cubicBezTo>
                    <a:cubicBezTo>
                      <a:pt x="157" y="503"/>
                      <a:pt x="157" y="393"/>
                      <a:pt x="199" y="330"/>
                    </a:cubicBezTo>
                    <a:cubicBezTo>
                      <a:pt x="241" y="262"/>
                      <a:pt x="309" y="220"/>
                      <a:pt x="482" y="131"/>
                    </a:cubicBezTo>
                    <a:close/>
                    <a:moveTo>
                      <a:pt x="461" y="0"/>
                    </a:moveTo>
                    <a:lnTo>
                      <a:pt x="440" y="21"/>
                    </a:lnTo>
                    <a:cubicBezTo>
                      <a:pt x="262" y="110"/>
                      <a:pt x="157" y="152"/>
                      <a:pt x="89" y="262"/>
                    </a:cubicBezTo>
                    <a:cubicBezTo>
                      <a:pt x="47" y="372"/>
                      <a:pt x="47" y="503"/>
                      <a:pt x="27" y="765"/>
                    </a:cubicBezTo>
                    <a:cubicBezTo>
                      <a:pt x="27" y="1006"/>
                      <a:pt x="0" y="1226"/>
                      <a:pt x="0" y="1420"/>
                    </a:cubicBezTo>
                    <a:cubicBezTo>
                      <a:pt x="27" y="1592"/>
                      <a:pt x="89" y="1770"/>
                      <a:pt x="262" y="1901"/>
                    </a:cubicBezTo>
                    <a:cubicBezTo>
                      <a:pt x="440" y="2011"/>
                      <a:pt x="723" y="2074"/>
                      <a:pt x="1074" y="2163"/>
                    </a:cubicBezTo>
                    <a:cubicBezTo>
                      <a:pt x="1399" y="2247"/>
                      <a:pt x="1770" y="2315"/>
                      <a:pt x="2074" y="2467"/>
                    </a:cubicBezTo>
                    <a:cubicBezTo>
                      <a:pt x="2291" y="2559"/>
                      <a:pt x="2471" y="2596"/>
                      <a:pt x="2635" y="2596"/>
                    </a:cubicBezTo>
                    <a:cubicBezTo>
                      <a:pt x="2706" y="2596"/>
                      <a:pt x="2773" y="2589"/>
                      <a:pt x="2839" y="2577"/>
                    </a:cubicBezTo>
                    <a:cubicBezTo>
                      <a:pt x="3038" y="2535"/>
                      <a:pt x="3211" y="2446"/>
                      <a:pt x="3383" y="2336"/>
                    </a:cubicBezTo>
                    <a:cubicBezTo>
                      <a:pt x="3582" y="2247"/>
                      <a:pt x="3692" y="2163"/>
                      <a:pt x="3755" y="2074"/>
                    </a:cubicBezTo>
                    <a:cubicBezTo>
                      <a:pt x="3844" y="1964"/>
                      <a:pt x="3865" y="1833"/>
                      <a:pt x="3865" y="1702"/>
                    </a:cubicBezTo>
                    <a:cubicBezTo>
                      <a:pt x="3844" y="1550"/>
                      <a:pt x="3797" y="1440"/>
                      <a:pt x="3692" y="1330"/>
                    </a:cubicBezTo>
                    <a:cubicBezTo>
                      <a:pt x="3582" y="1247"/>
                      <a:pt x="3431" y="1158"/>
                      <a:pt x="3232" y="1027"/>
                    </a:cubicBezTo>
                    <a:cubicBezTo>
                      <a:pt x="2839" y="786"/>
                      <a:pt x="2577" y="440"/>
                      <a:pt x="2577" y="440"/>
                    </a:cubicBez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43"/>
              <p:cNvSpPr/>
              <p:nvPr/>
            </p:nvSpPr>
            <p:spPr>
              <a:xfrm>
                <a:off x="1031765" y="4383146"/>
                <a:ext cx="547808" cy="358128"/>
              </a:xfrm>
              <a:custGeom>
                <a:rect b="b" l="l" r="r" t="t"/>
                <a:pathLst>
                  <a:path extrusionOk="0" h="2513" w="3844">
                    <a:moveTo>
                      <a:pt x="2142" y="0"/>
                    </a:moveTo>
                    <a:lnTo>
                      <a:pt x="309" y="110"/>
                    </a:lnTo>
                    <a:lnTo>
                      <a:pt x="199" y="110"/>
                    </a:lnTo>
                    <a:cubicBezTo>
                      <a:pt x="0" y="744"/>
                      <a:pt x="157" y="1833"/>
                      <a:pt x="440" y="1985"/>
                    </a:cubicBezTo>
                    <a:cubicBezTo>
                      <a:pt x="702" y="2142"/>
                      <a:pt x="1660" y="2357"/>
                      <a:pt x="2252" y="2488"/>
                    </a:cubicBezTo>
                    <a:cubicBezTo>
                      <a:pt x="2330" y="2505"/>
                      <a:pt x="2408" y="2513"/>
                      <a:pt x="2484" y="2513"/>
                    </a:cubicBezTo>
                    <a:cubicBezTo>
                      <a:pt x="2988" y="2513"/>
                      <a:pt x="3456" y="2179"/>
                      <a:pt x="3624" y="2011"/>
                    </a:cubicBezTo>
                    <a:cubicBezTo>
                      <a:pt x="3844" y="1791"/>
                      <a:pt x="3776" y="1529"/>
                      <a:pt x="3645" y="1356"/>
                    </a:cubicBezTo>
                    <a:cubicBezTo>
                      <a:pt x="3493" y="1178"/>
                      <a:pt x="3079" y="1246"/>
                      <a:pt x="2687" y="916"/>
                    </a:cubicBezTo>
                    <a:cubicBezTo>
                      <a:pt x="2294" y="592"/>
                      <a:pt x="2142" y="0"/>
                      <a:pt x="2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43"/>
              <p:cNvSpPr/>
              <p:nvPr/>
            </p:nvSpPr>
            <p:spPr>
              <a:xfrm>
                <a:off x="1038463" y="4377161"/>
                <a:ext cx="538260" cy="373376"/>
              </a:xfrm>
              <a:custGeom>
                <a:rect b="b" l="l" r="r" t="t"/>
                <a:pathLst>
                  <a:path extrusionOk="0" h="2620" w="3777">
                    <a:moveTo>
                      <a:pt x="2048" y="110"/>
                    </a:moveTo>
                    <a:cubicBezTo>
                      <a:pt x="2074" y="173"/>
                      <a:pt x="2205" y="676"/>
                      <a:pt x="2598" y="1006"/>
                    </a:cubicBezTo>
                    <a:cubicBezTo>
                      <a:pt x="2812" y="1178"/>
                      <a:pt x="3011" y="1241"/>
                      <a:pt x="3205" y="1288"/>
                    </a:cubicBezTo>
                    <a:cubicBezTo>
                      <a:pt x="3383" y="1330"/>
                      <a:pt x="3488" y="1351"/>
                      <a:pt x="3556" y="1419"/>
                    </a:cubicBezTo>
                    <a:cubicBezTo>
                      <a:pt x="3619" y="1503"/>
                      <a:pt x="3666" y="1613"/>
                      <a:pt x="3666" y="1702"/>
                    </a:cubicBezTo>
                    <a:cubicBezTo>
                      <a:pt x="3666" y="1812"/>
                      <a:pt x="3645" y="1922"/>
                      <a:pt x="3535" y="2006"/>
                    </a:cubicBezTo>
                    <a:cubicBezTo>
                      <a:pt x="3446" y="2095"/>
                      <a:pt x="3252" y="2247"/>
                      <a:pt x="3011" y="2357"/>
                    </a:cubicBezTo>
                    <a:cubicBezTo>
                      <a:pt x="2836" y="2437"/>
                      <a:pt x="2639" y="2492"/>
                      <a:pt x="2444" y="2492"/>
                    </a:cubicBezTo>
                    <a:cubicBezTo>
                      <a:pt x="2371" y="2492"/>
                      <a:pt x="2297" y="2484"/>
                      <a:pt x="2226" y="2467"/>
                    </a:cubicBezTo>
                    <a:cubicBezTo>
                      <a:pt x="1917" y="2420"/>
                      <a:pt x="1550" y="2336"/>
                      <a:pt x="1199" y="2247"/>
                    </a:cubicBezTo>
                    <a:cubicBezTo>
                      <a:pt x="849" y="2137"/>
                      <a:pt x="545" y="2053"/>
                      <a:pt x="414" y="1985"/>
                    </a:cubicBezTo>
                    <a:cubicBezTo>
                      <a:pt x="372" y="1964"/>
                      <a:pt x="304" y="1875"/>
                      <a:pt x="262" y="1744"/>
                    </a:cubicBezTo>
                    <a:cubicBezTo>
                      <a:pt x="215" y="1613"/>
                      <a:pt x="173" y="1440"/>
                      <a:pt x="152" y="1267"/>
                    </a:cubicBezTo>
                    <a:cubicBezTo>
                      <a:pt x="110" y="917"/>
                      <a:pt x="131" y="503"/>
                      <a:pt x="215" y="194"/>
                    </a:cubicBezTo>
                    <a:lnTo>
                      <a:pt x="262" y="194"/>
                    </a:lnTo>
                    <a:lnTo>
                      <a:pt x="2048" y="110"/>
                    </a:lnTo>
                    <a:close/>
                    <a:moveTo>
                      <a:pt x="2137" y="0"/>
                    </a:moveTo>
                    <a:lnTo>
                      <a:pt x="262" y="89"/>
                    </a:lnTo>
                    <a:lnTo>
                      <a:pt x="131" y="89"/>
                    </a:lnTo>
                    <a:lnTo>
                      <a:pt x="110" y="131"/>
                    </a:lnTo>
                    <a:cubicBezTo>
                      <a:pt x="0" y="456"/>
                      <a:pt x="0" y="896"/>
                      <a:pt x="42" y="1267"/>
                    </a:cubicBezTo>
                    <a:cubicBezTo>
                      <a:pt x="63" y="1461"/>
                      <a:pt x="84" y="1634"/>
                      <a:pt x="152" y="1791"/>
                    </a:cubicBezTo>
                    <a:cubicBezTo>
                      <a:pt x="194" y="1922"/>
                      <a:pt x="262" y="2027"/>
                      <a:pt x="346" y="2074"/>
                    </a:cubicBezTo>
                    <a:cubicBezTo>
                      <a:pt x="503" y="2158"/>
                      <a:pt x="807" y="2247"/>
                      <a:pt x="1179" y="2357"/>
                    </a:cubicBezTo>
                    <a:cubicBezTo>
                      <a:pt x="1524" y="2446"/>
                      <a:pt x="1896" y="2530"/>
                      <a:pt x="2205" y="2598"/>
                    </a:cubicBezTo>
                    <a:cubicBezTo>
                      <a:pt x="2277" y="2613"/>
                      <a:pt x="2349" y="2619"/>
                      <a:pt x="2420" y="2619"/>
                    </a:cubicBezTo>
                    <a:cubicBezTo>
                      <a:pt x="2649" y="2619"/>
                      <a:pt x="2870" y="2551"/>
                      <a:pt x="3053" y="2467"/>
                    </a:cubicBezTo>
                    <a:cubicBezTo>
                      <a:pt x="3315" y="2357"/>
                      <a:pt x="3514" y="2205"/>
                      <a:pt x="3619" y="2095"/>
                    </a:cubicBezTo>
                    <a:cubicBezTo>
                      <a:pt x="3729" y="1964"/>
                      <a:pt x="3776" y="1833"/>
                      <a:pt x="3776" y="1702"/>
                    </a:cubicBezTo>
                    <a:cubicBezTo>
                      <a:pt x="3776" y="1571"/>
                      <a:pt x="3708" y="1461"/>
                      <a:pt x="3645" y="1351"/>
                    </a:cubicBezTo>
                    <a:cubicBezTo>
                      <a:pt x="3556" y="1241"/>
                      <a:pt x="3404" y="1220"/>
                      <a:pt x="3226" y="1178"/>
                    </a:cubicBezTo>
                    <a:cubicBezTo>
                      <a:pt x="3053" y="1137"/>
                      <a:pt x="2860" y="1068"/>
                      <a:pt x="2661" y="917"/>
                    </a:cubicBezTo>
                    <a:cubicBezTo>
                      <a:pt x="2289" y="613"/>
                      <a:pt x="2137" y="42"/>
                      <a:pt x="2137" y="42"/>
                    </a:cubicBezTo>
                    <a:lnTo>
                      <a:pt x="213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43"/>
              <p:cNvSpPr/>
              <p:nvPr/>
            </p:nvSpPr>
            <p:spPr>
              <a:xfrm>
                <a:off x="1041456" y="3061334"/>
                <a:ext cx="388910" cy="1391183"/>
              </a:xfrm>
              <a:custGeom>
                <a:rect b="b" l="l" r="r" t="t"/>
                <a:pathLst>
                  <a:path extrusionOk="0" h="9762" w="2729">
                    <a:moveTo>
                      <a:pt x="2640" y="0"/>
                    </a:moveTo>
                    <a:lnTo>
                      <a:pt x="42" y="1268"/>
                    </a:lnTo>
                    <a:lnTo>
                      <a:pt x="0" y="9516"/>
                    </a:lnTo>
                    <a:cubicBezTo>
                      <a:pt x="0" y="9516"/>
                      <a:pt x="436" y="9761"/>
                      <a:pt x="1041" y="9761"/>
                    </a:cubicBezTo>
                    <a:cubicBezTo>
                      <a:pt x="1086" y="9761"/>
                      <a:pt x="1132" y="9760"/>
                      <a:pt x="1178" y="9757"/>
                    </a:cubicBezTo>
                    <a:cubicBezTo>
                      <a:pt x="1875" y="9736"/>
                      <a:pt x="2268" y="9453"/>
                      <a:pt x="2268" y="9453"/>
                    </a:cubicBezTo>
                    <a:cubicBezTo>
                      <a:pt x="2268" y="9453"/>
                      <a:pt x="2729" y="550"/>
                      <a:pt x="26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43"/>
              <p:cNvSpPr/>
              <p:nvPr/>
            </p:nvSpPr>
            <p:spPr>
              <a:xfrm>
                <a:off x="1035470" y="3049363"/>
                <a:ext cx="391902" cy="1411704"/>
              </a:xfrm>
              <a:custGeom>
                <a:rect b="b" l="l" r="r" t="t"/>
                <a:pathLst>
                  <a:path extrusionOk="0" h="9906" w="2750">
                    <a:moveTo>
                      <a:pt x="2640" y="173"/>
                    </a:moveTo>
                    <a:lnTo>
                      <a:pt x="2640" y="655"/>
                    </a:lnTo>
                    <a:cubicBezTo>
                      <a:pt x="2640" y="938"/>
                      <a:pt x="2619" y="1331"/>
                      <a:pt x="2593" y="1786"/>
                    </a:cubicBezTo>
                    <a:cubicBezTo>
                      <a:pt x="2572" y="2703"/>
                      <a:pt x="2530" y="3860"/>
                      <a:pt x="2462" y="5018"/>
                    </a:cubicBezTo>
                    <a:cubicBezTo>
                      <a:pt x="2378" y="7285"/>
                      <a:pt x="2268" y="9469"/>
                      <a:pt x="2268" y="9511"/>
                    </a:cubicBezTo>
                    <a:cubicBezTo>
                      <a:pt x="2226" y="9537"/>
                      <a:pt x="1875" y="9752"/>
                      <a:pt x="1220" y="9799"/>
                    </a:cubicBezTo>
                    <a:cubicBezTo>
                      <a:pt x="1192" y="9800"/>
                      <a:pt x="1163" y="9800"/>
                      <a:pt x="1136" y="9800"/>
                    </a:cubicBezTo>
                    <a:cubicBezTo>
                      <a:pt x="548" y="9800"/>
                      <a:pt x="150" y="9599"/>
                      <a:pt x="105" y="9579"/>
                    </a:cubicBezTo>
                    <a:lnTo>
                      <a:pt x="152" y="1373"/>
                    </a:lnTo>
                    <a:lnTo>
                      <a:pt x="2640" y="173"/>
                    </a:lnTo>
                    <a:close/>
                    <a:moveTo>
                      <a:pt x="2750" y="1"/>
                    </a:moveTo>
                    <a:lnTo>
                      <a:pt x="2661" y="43"/>
                    </a:lnTo>
                    <a:lnTo>
                      <a:pt x="42" y="1310"/>
                    </a:lnTo>
                    <a:lnTo>
                      <a:pt x="0" y="9642"/>
                    </a:lnTo>
                    <a:lnTo>
                      <a:pt x="21" y="9668"/>
                    </a:lnTo>
                    <a:cubicBezTo>
                      <a:pt x="21" y="9668"/>
                      <a:pt x="477" y="9905"/>
                      <a:pt x="1122" y="9905"/>
                    </a:cubicBezTo>
                    <a:cubicBezTo>
                      <a:pt x="1155" y="9905"/>
                      <a:pt x="1187" y="9905"/>
                      <a:pt x="1220" y="9904"/>
                    </a:cubicBezTo>
                    <a:cubicBezTo>
                      <a:pt x="1938" y="9862"/>
                      <a:pt x="2357" y="9579"/>
                      <a:pt x="2357" y="9579"/>
                    </a:cubicBezTo>
                    <a:lnTo>
                      <a:pt x="2378" y="9579"/>
                    </a:lnTo>
                    <a:lnTo>
                      <a:pt x="2378" y="9537"/>
                    </a:lnTo>
                    <a:cubicBezTo>
                      <a:pt x="2378" y="9537"/>
                      <a:pt x="2488" y="7311"/>
                      <a:pt x="2593" y="5018"/>
                    </a:cubicBezTo>
                    <a:cubicBezTo>
                      <a:pt x="2640" y="3881"/>
                      <a:pt x="2682" y="2703"/>
                      <a:pt x="2723" y="1786"/>
                    </a:cubicBezTo>
                    <a:cubicBezTo>
                      <a:pt x="2723" y="1331"/>
                      <a:pt x="2750" y="938"/>
                      <a:pt x="2750" y="655"/>
                    </a:cubicBezTo>
                    <a:lnTo>
                      <a:pt x="2750" y="84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43"/>
              <p:cNvSpPr/>
              <p:nvPr/>
            </p:nvSpPr>
            <p:spPr>
              <a:xfrm>
                <a:off x="1128674" y="3294913"/>
                <a:ext cx="65127" cy="1156896"/>
              </a:xfrm>
              <a:custGeom>
                <a:rect b="b" l="l" r="r" t="t"/>
                <a:pathLst>
                  <a:path extrusionOk="0" h="8118" w="457">
                    <a:moveTo>
                      <a:pt x="457" y="1"/>
                    </a:moveTo>
                    <a:lnTo>
                      <a:pt x="216" y="111"/>
                    </a:lnTo>
                    <a:lnTo>
                      <a:pt x="1" y="8097"/>
                    </a:lnTo>
                    <a:cubicBezTo>
                      <a:pt x="85" y="8097"/>
                      <a:pt x="174" y="8118"/>
                      <a:pt x="237" y="8118"/>
                    </a:cubicBezTo>
                    <a:lnTo>
                      <a:pt x="4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43"/>
              <p:cNvSpPr/>
              <p:nvPr/>
            </p:nvSpPr>
            <p:spPr>
              <a:xfrm>
                <a:off x="1121976" y="3282230"/>
                <a:ext cx="81516" cy="1178558"/>
              </a:xfrm>
              <a:custGeom>
                <a:rect b="b" l="l" r="r" t="t"/>
                <a:pathLst>
                  <a:path extrusionOk="0" h="8270" w="572">
                    <a:moveTo>
                      <a:pt x="462" y="179"/>
                    </a:moveTo>
                    <a:lnTo>
                      <a:pt x="242" y="8139"/>
                    </a:lnTo>
                    <a:cubicBezTo>
                      <a:pt x="200" y="8139"/>
                      <a:pt x="153" y="8139"/>
                      <a:pt x="111" y="8118"/>
                    </a:cubicBezTo>
                    <a:lnTo>
                      <a:pt x="331" y="221"/>
                    </a:lnTo>
                    <a:lnTo>
                      <a:pt x="462" y="179"/>
                    </a:lnTo>
                    <a:close/>
                    <a:moveTo>
                      <a:pt x="572" y="1"/>
                    </a:moveTo>
                    <a:lnTo>
                      <a:pt x="483" y="48"/>
                    </a:lnTo>
                    <a:lnTo>
                      <a:pt x="221" y="152"/>
                    </a:lnTo>
                    <a:lnTo>
                      <a:pt x="1" y="8228"/>
                    </a:lnTo>
                    <a:lnTo>
                      <a:pt x="48" y="8228"/>
                    </a:lnTo>
                    <a:cubicBezTo>
                      <a:pt x="132" y="8249"/>
                      <a:pt x="200" y="8249"/>
                      <a:pt x="284" y="8270"/>
                    </a:cubicBezTo>
                    <a:lnTo>
                      <a:pt x="352" y="8270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43"/>
              <p:cNvSpPr/>
              <p:nvPr/>
            </p:nvSpPr>
            <p:spPr>
              <a:xfrm>
                <a:off x="497341" y="3080003"/>
                <a:ext cx="768129" cy="1587419"/>
              </a:xfrm>
              <a:custGeom>
                <a:rect b="b" l="l" r="r" t="t"/>
                <a:pathLst>
                  <a:path extrusionOk="0" h="11139" w="5390">
                    <a:moveTo>
                      <a:pt x="1069" y="0"/>
                    </a:moveTo>
                    <a:lnTo>
                      <a:pt x="0" y="10673"/>
                    </a:lnTo>
                    <a:cubicBezTo>
                      <a:pt x="0" y="10673"/>
                      <a:pt x="215" y="10914"/>
                      <a:pt x="1001" y="11087"/>
                    </a:cubicBezTo>
                    <a:cubicBezTo>
                      <a:pt x="1142" y="11124"/>
                      <a:pt x="1285" y="11139"/>
                      <a:pt x="1425" y="11139"/>
                    </a:cubicBezTo>
                    <a:cubicBezTo>
                      <a:pt x="2044" y="11139"/>
                      <a:pt x="2598" y="10846"/>
                      <a:pt x="2598" y="10846"/>
                    </a:cubicBezTo>
                    <a:lnTo>
                      <a:pt x="4646" y="2205"/>
                    </a:lnTo>
                    <a:lnTo>
                      <a:pt x="5216" y="2053"/>
                    </a:lnTo>
                    <a:lnTo>
                      <a:pt x="5389" y="482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43"/>
              <p:cNvSpPr/>
              <p:nvPr/>
            </p:nvSpPr>
            <p:spPr>
              <a:xfrm>
                <a:off x="487650" y="3071025"/>
                <a:ext cx="786798" cy="1605518"/>
              </a:xfrm>
              <a:custGeom>
                <a:rect b="b" l="l" r="r" t="t"/>
                <a:pathLst>
                  <a:path extrusionOk="0" h="11266" w="5521">
                    <a:moveTo>
                      <a:pt x="1179" y="131"/>
                    </a:moveTo>
                    <a:lnTo>
                      <a:pt x="5415" y="587"/>
                    </a:lnTo>
                    <a:lnTo>
                      <a:pt x="5216" y="2074"/>
                    </a:lnTo>
                    <a:lnTo>
                      <a:pt x="4672" y="2226"/>
                    </a:lnTo>
                    <a:lnTo>
                      <a:pt x="2619" y="10867"/>
                    </a:lnTo>
                    <a:cubicBezTo>
                      <a:pt x="2584" y="10884"/>
                      <a:pt x="2064" y="11152"/>
                      <a:pt x="1467" y="11152"/>
                    </a:cubicBezTo>
                    <a:cubicBezTo>
                      <a:pt x="1336" y="11152"/>
                      <a:pt x="1202" y="11139"/>
                      <a:pt x="1069" y="11108"/>
                    </a:cubicBezTo>
                    <a:cubicBezTo>
                      <a:pt x="702" y="11019"/>
                      <a:pt x="440" y="10909"/>
                      <a:pt x="309" y="10825"/>
                    </a:cubicBezTo>
                    <a:cubicBezTo>
                      <a:pt x="152" y="10757"/>
                      <a:pt x="131" y="10715"/>
                      <a:pt x="131" y="10715"/>
                    </a:cubicBezTo>
                    <a:lnTo>
                      <a:pt x="1179" y="131"/>
                    </a:lnTo>
                    <a:close/>
                    <a:moveTo>
                      <a:pt x="1069" y="1"/>
                    </a:moveTo>
                    <a:lnTo>
                      <a:pt x="0" y="10757"/>
                    </a:lnTo>
                    <a:lnTo>
                      <a:pt x="21" y="10778"/>
                    </a:lnTo>
                    <a:cubicBezTo>
                      <a:pt x="21" y="10778"/>
                      <a:pt x="89" y="10846"/>
                      <a:pt x="241" y="10930"/>
                    </a:cubicBezTo>
                    <a:cubicBezTo>
                      <a:pt x="393" y="11019"/>
                      <a:pt x="655" y="11129"/>
                      <a:pt x="1048" y="11218"/>
                    </a:cubicBezTo>
                    <a:cubicBezTo>
                      <a:pt x="1189" y="11252"/>
                      <a:pt x="1331" y="11266"/>
                      <a:pt x="1470" y="11266"/>
                    </a:cubicBezTo>
                    <a:cubicBezTo>
                      <a:pt x="2121" y="11266"/>
                      <a:pt x="2687" y="10956"/>
                      <a:pt x="2687" y="10956"/>
                    </a:cubicBezTo>
                    <a:lnTo>
                      <a:pt x="2708" y="10956"/>
                    </a:lnTo>
                    <a:lnTo>
                      <a:pt x="4761" y="2336"/>
                    </a:lnTo>
                    <a:lnTo>
                      <a:pt x="5326" y="2158"/>
                    </a:lnTo>
                    <a:lnTo>
                      <a:pt x="5520" y="503"/>
                    </a:lnTo>
                    <a:lnTo>
                      <a:pt x="5478" y="503"/>
                    </a:ln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43"/>
              <p:cNvSpPr/>
              <p:nvPr/>
            </p:nvSpPr>
            <p:spPr>
              <a:xfrm>
                <a:off x="575011" y="3167364"/>
                <a:ext cx="199371" cy="1486664"/>
              </a:xfrm>
              <a:custGeom>
                <a:rect b="b" l="l" r="r" t="t"/>
                <a:pathLst>
                  <a:path extrusionOk="0" h="10432" w="1399">
                    <a:moveTo>
                      <a:pt x="1398" y="0"/>
                    </a:moveTo>
                    <a:lnTo>
                      <a:pt x="1027" y="21"/>
                    </a:lnTo>
                    <a:lnTo>
                      <a:pt x="0" y="10364"/>
                    </a:lnTo>
                    <a:cubicBezTo>
                      <a:pt x="63" y="10385"/>
                      <a:pt x="152" y="10411"/>
                      <a:pt x="220" y="10432"/>
                    </a:cubicBezTo>
                    <a:lnTo>
                      <a:pt x="1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43"/>
              <p:cNvSpPr/>
              <p:nvPr/>
            </p:nvSpPr>
            <p:spPr>
              <a:xfrm>
                <a:off x="569025" y="3158385"/>
                <a:ext cx="214335" cy="1504621"/>
              </a:xfrm>
              <a:custGeom>
                <a:rect b="b" l="l" r="r" t="t"/>
                <a:pathLst>
                  <a:path extrusionOk="0" h="10558" w="1504">
                    <a:moveTo>
                      <a:pt x="1372" y="131"/>
                    </a:moveTo>
                    <a:lnTo>
                      <a:pt x="215" y="10406"/>
                    </a:lnTo>
                    <a:cubicBezTo>
                      <a:pt x="173" y="10406"/>
                      <a:pt x="152" y="10385"/>
                      <a:pt x="105" y="10385"/>
                    </a:cubicBezTo>
                    <a:lnTo>
                      <a:pt x="1131" y="131"/>
                    </a:lnTo>
                    <a:close/>
                    <a:moveTo>
                      <a:pt x="1440" y="0"/>
                    </a:moveTo>
                    <a:lnTo>
                      <a:pt x="1021" y="21"/>
                    </a:lnTo>
                    <a:lnTo>
                      <a:pt x="0" y="10448"/>
                    </a:lnTo>
                    <a:lnTo>
                      <a:pt x="42" y="10474"/>
                    </a:lnTo>
                    <a:cubicBezTo>
                      <a:pt x="105" y="10495"/>
                      <a:pt x="173" y="10516"/>
                      <a:pt x="262" y="10537"/>
                    </a:cubicBezTo>
                    <a:lnTo>
                      <a:pt x="325" y="10558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43"/>
              <p:cNvSpPr/>
              <p:nvPr/>
            </p:nvSpPr>
            <p:spPr>
              <a:xfrm>
                <a:off x="1013096" y="1858235"/>
                <a:ext cx="410571" cy="1343157"/>
              </a:xfrm>
              <a:custGeom>
                <a:rect b="b" l="l" r="r" t="t"/>
                <a:pathLst>
                  <a:path extrusionOk="0" h="9425" w="2881">
                    <a:moveTo>
                      <a:pt x="461" y="1"/>
                    </a:moveTo>
                    <a:lnTo>
                      <a:pt x="0" y="1069"/>
                    </a:lnTo>
                    <a:lnTo>
                      <a:pt x="68" y="9317"/>
                    </a:lnTo>
                    <a:cubicBezTo>
                      <a:pt x="68" y="9317"/>
                      <a:pt x="515" y="9424"/>
                      <a:pt x="1052" y="9424"/>
                    </a:cubicBezTo>
                    <a:cubicBezTo>
                      <a:pt x="1320" y="9424"/>
                      <a:pt x="1611" y="9397"/>
                      <a:pt x="1880" y="9317"/>
                    </a:cubicBezTo>
                    <a:cubicBezTo>
                      <a:pt x="2708" y="9097"/>
                      <a:pt x="2880" y="8861"/>
                      <a:pt x="2880" y="8861"/>
                    </a:cubicBezTo>
                    <a:cubicBezTo>
                      <a:pt x="2880" y="8861"/>
                      <a:pt x="2577" y="4321"/>
                      <a:pt x="2577" y="3143"/>
                    </a:cubicBezTo>
                    <a:cubicBezTo>
                      <a:pt x="2577" y="1964"/>
                      <a:pt x="2336" y="718"/>
                      <a:pt x="1749" y="482"/>
                    </a:cubicBezTo>
                    <a:cubicBezTo>
                      <a:pt x="1178" y="262"/>
                      <a:pt x="461" y="1"/>
                      <a:pt x="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43"/>
              <p:cNvSpPr/>
              <p:nvPr/>
            </p:nvSpPr>
            <p:spPr>
              <a:xfrm>
                <a:off x="1004118" y="1848544"/>
                <a:ext cx="426247" cy="1362111"/>
              </a:xfrm>
              <a:custGeom>
                <a:rect b="b" l="l" r="r" t="t"/>
                <a:pathLst>
                  <a:path extrusionOk="0" h="9558" w="2991">
                    <a:moveTo>
                      <a:pt x="566" y="131"/>
                    </a:moveTo>
                    <a:cubicBezTo>
                      <a:pt x="613" y="158"/>
                      <a:pt x="1241" y="393"/>
                      <a:pt x="1791" y="613"/>
                    </a:cubicBezTo>
                    <a:cubicBezTo>
                      <a:pt x="2053" y="702"/>
                      <a:pt x="2247" y="1074"/>
                      <a:pt x="2399" y="1551"/>
                    </a:cubicBezTo>
                    <a:cubicBezTo>
                      <a:pt x="2530" y="2032"/>
                      <a:pt x="2577" y="2619"/>
                      <a:pt x="2577" y="3211"/>
                    </a:cubicBezTo>
                    <a:cubicBezTo>
                      <a:pt x="2577" y="4389"/>
                      <a:pt x="2881" y="8861"/>
                      <a:pt x="2881" y="8903"/>
                    </a:cubicBezTo>
                    <a:lnTo>
                      <a:pt x="2860" y="8929"/>
                    </a:lnTo>
                    <a:cubicBezTo>
                      <a:pt x="2839" y="8950"/>
                      <a:pt x="2792" y="8971"/>
                      <a:pt x="2729" y="9013"/>
                    </a:cubicBezTo>
                    <a:cubicBezTo>
                      <a:pt x="2577" y="9102"/>
                      <a:pt x="2336" y="9233"/>
                      <a:pt x="1943" y="9343"/>
                    </a:cubicBezTo>
                    <a:cubicBezTo>
                      <a:pt x="1676" y="9418"/>
                      <a:pt x="1389" y="9443"/>
                      <a:pt x="1128" y="9443"/>
                    </a:cubicBezTo>
                    <a:cubicBezTo>
                      <a:pt x="641" y="9443"/>
                      <a:pt x="238" y="9357"/>
                      <a:pt x="194" y="9343"/>
                    </a:cubicBezTo>
                    <a:lnTo>
                      <a:pt x="131" y="1137"/>
                    </a:lnTo>
                    <a:lnTo>
                      <a:pt x="566" y="131"/>
                    </a:lnTo>
                    <a:close/>
                    <a:moveTo>
                      <a:pt x="503" y="0"/>
                    </a:moveTo>
                    <a:lnTo>
                      <a:pt x="0" y="1116"/>
                    </a:lnTo>
                    <a:lnTo>
                      <a:pt x="63" y="9427"/>
                    </a:lnTo>
                    <a:lnTo>
                      <a:pt x="110" y="9453"/>
                    </a:lnTo>
                    <a:cubicBezTo>
                      <a:pt x="110" y="9453"/>
                      <a:pt x="567" y="9558"/>
                      <a:pt x="1116" y="9558"/>
                    </a:cubicBezTo>
                    <a:cubicBezTo>
                      <a:pt x="1390" y="9558"/>
                      <a:pt x="1688" y="9532"/>
                      <a:pt x="1964" y="9453"/>
                    </a:cubicBezTo>
                    <a:cubicBezTo>
                      <a:pt x="2378" y="9322"/>
                      <a:pt x="2640" y="9212"/>
                      <a:pt x="2771" y="9123"/>
                    </a:cubicBezTo>
                    <a:cubicBezTo>
                      <a:pt x="2860" y="9081"/>
                      <a:pt x="2902" y="9034"/>
                      <a:pt x="2943" y="8992"/>
                    </a:cubicBezTo>
                    <a:cubicBezTo>
                      <a:pt x="2970" y="8971"/>
                      <a:pt x="2991" y="8950"/>
                      <a:pt x="2991" y="8950"/>
                    </a:cubicBezTo>
                    <a:lnTo>
                      <a:pt x="2991" y="8929"/>
                    </a:lnTo>
                    <a:lnTo>
                      <a:pt x="2991" y="8903"/>
                    </a:lnTo>
                    <a:cubicBezTo>
                      <a:pt x="2991" y="8903"/>
                      <a:pt x="2682" y="4368"/>
                      <a:pt x="2708" y="3211"/>
                    </a:cubicBezTo>
                    <a:cubicBezTo>
                      <a:pt x="2708" y="2619"/>
                      <a:pt x="2640" y="2011"/>
                      <a:pt x="2509" y="1509"/>
                    </a:cubicBezTo>
                    <a:cubicBezTo>
                      <a:pt x="2357" y="1027"/>
                      <a:pt x="2158" y="634"/>
                      <a:pt x="1833" y="503"/>
                    </a:cubicBezTo>
                    <a:cubicBezTo>
                      <a:pt x="1241" y="262"/>
                      <a:pt x="545" y="27"/>
                      <a:pt x="545" y="27"/>
                    </a:cubicBez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43"/>
              <p:cNvSpPr/>
              <p:nvPr/>
            </p:nvSpPr>
            <p:spPr>
              <a:xfrm>
                <a:off x="1134660" y="1923221"/>
                <a:ext cx="192674" cy="1262781"/>
              </a:xfrm>
              <a:custGeom>
                <a:rect b="b" l="l" r="r" t="t"/>
                <a:pathLst>
                  <a:path extrusionOk="0" h="8861" w="1352">
                    <a:moveTo>
                      <a:pt x="1" y="0"/>
                    </a:moveTo>
                    <a:cubicBezTo>
                      <a:pt x="1" y="0"/>
                      <a:pt x="614" y="896"/>
                      <a:pt x="849" y="2514"/>
                    </a:cubicBezTo>
                    <a:cubicBezTo>
                      <a:pt x="1090" y="4127"/>
                      <a:pt x="1027" y="8751"/>
                      <a:pt x="1027" y="8861"/>
                    </a:cubicBezTo>
                    <a:cubicBezTo>
                      <a:pt x="1111" y="8840"/>
                      <a:pt x="1179" y="8819"/>
                      <a:pt x="1242" y="8798"/>
                    </a:cubicBezTo>
                    <a:cubicBezTo>
                      <a:pt x="1268" y="8144"/>
                      <a:pt x="1352" y="4692"/>
                      <a:pt x="1090" y="2598"/>
                    </a:cubicBezTo>
                    <a:cubicBezTo>
                      <a:pt x="786" y="262"/>
                      <a:pt x="153" y="26"/>
                      <a:pt x="153" y="2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43"/>
              <p:cNvSpPr/>
              <p:nvPr/>
            </p:nvSpPr>
            <p:spPr>
              <a:xfrm>
                <a:off x="1115990" y="1911250"/>
                <a:ext cx="221033" cy="1287578"/>
              </a:xfrm>
              <a:custGeom>
                <a:rect b="b" l="l" r="r" t="t"/>
                <a:pathLst>
                  <a:path extrusionOk="0" h="9035" w="1551">
                    <a:moveTo>
                      <a:pt x="263" y="173"/>
                    </a:moveTo>
                    <a:cubicBezTo>
                      <a:pt x="263" y="173"/>
                      <a:pt x="284" y="173"/>
                      <a:pt x="352" y="241"/>
                    </a:cubicBezTo>
                    <a:cubicBezTo>
                      <a:pt x="394" y="283"/>
                      <a:pt x="483" y="393"/>
                      <a:pt x="587" y="545"/>
                    </a:cubicBezTo>
                    <a:cubicBezTo>
                      <a:pt x="786" y="896"/>
                      <a:pt x="1006" y="1524"/>
                      <a:pt x="1158" y="2682"/>
                    </a:cubicBezTo>
                    <a:cubicBezTo>
                      <a:pt x="1420" y="4755"/>
                      <a:pt x="1352" y="8139"/>
                      <a:pt x="1331" y="8835"/>
                    </a:cubicBezTo>
                    <a:cubicBezTo>
                      <a:pt x="1289" y="8856"/>
                      <a:pt x="1242" y="8856"/>
                      <a:pt x="1221" y="8882"/>
                    </a:cubicBezTo>
                    <a:cubicBezTo>
                      <a:pt x="1221" y="8751"/>
                      <a:pt x="1242" y="7657"/>
                      <a:pt x="1221" y="6327"/>
                    </a:cubicBezTo>
                    <a:cubicBezTo>
                      <a:pt x="1200" y="4954"/>
                      <a:pt x="1158" y="3404"/>
                      <a:pt x="1048" y="2598"/>
                    </a:cubicBezTo>
                    <a:cubicBezTo>
                      <a:pt x="807" y="1090"/>
                      <a:pt x="326" y="304"/>
                      <a:pt x="242" y="173"/>
                    </a:cubicBezTo>
                    <a:close/>
                    <a:moveTo>
                      <a:pt x="1" y="0"/>
                    </a:moveTo>
                    <a:lnTo>
                      <a:pt x="90" y="131"/>
                    </a:lnTo>
                    <a:cubicBezTo>
                      <a:pt x="90" y="131"/>
                      <a:pt x="676" y="1001"/>
                      <a:pt x="938" y="2619"/>
                    </a:cubicBezTo>
                    <a:cubicBezTo>
                      <a:pt x="1048" y="3404"/>
                      <a:pt x="1090" y="4954"/>
                      <a:pt x="1111" y="6327"/>
                    </a:cubicBezTo>
                    <a:lnTo>
                      <a:pt x="1111" y="8945"/>
                    </a:lnTo>
                    <a:lnTo>
                      <a:pt x="1111" y="9034"/>
                    </a:lnTo>
                    <a:lnTo>
                      <a:pt x="1179" y="9013"/>
                    </a:lnTo>
                    <a:cubicBezTo>
                      <a:pt x="1268" y="8987"/>
                      <a:pt x="1331" y="8966"/>
                      <a:pt x="1399" y="8945"/>
                    </a:cubicBezTo>
                    <a:lnTo>
                      <a:pt x="1441" y="8924"/>
                    </a:lnTo>
                    <a:lnTo>
                      <a:pt x="1441" y="8882"/>
                    </a:lnTo>
                    <a:cubicBezTo>
                      <a:pt x="1462" y="8228"/>
                      <a:pt x="1551" y="4776"/>
                      <a:pt x="1268" y="2661"/>
                    </a:cubicBezTo>
                    <a:cubicBezTo>
                      <a:pt x="1111" y="1503"/>
                      <a:pt x="896" y="849"/>
                      <a:pt x="676" y="503"/>
                    </a:cubicBezTo>
                    <a:cubicBezTo>
                      <a:pt x="587" y="325"/>
                      <a:pt x="483" y="215"/>
                      <a:pt x="415" y="152"/>
                    </a:cubicBezTo>
                    <a:cubicBezTo>
                      <a:pt x="352" y="84"/>
                      <a:pt x="284" y="63"/>
                      <a:pt x="284" y="6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43"/>
              <p:cNvSpPr/>
              <p:nvPr/>
            </p:nvSpPr>
            <p:spPr>
              <a:xfrm>
                <a:off x="1262351" y="1926926"/>
                <a:ext cx="245687" cy="1258363"/>
              </a:xfrm>
              <a:custGeom>
                <a:rect b="b" l="l" r="r" t="t"/>
                <a:pathLst>
                  <a:path extrusionOk="0" h="8830" w="1724">
                    <a:moveTo>
                      <a:pt x="0" y="0"/>
                    </a:moveTo>
                    <a:cubicBezTo>
                      <a:pt x="0" y="1"/>
                      <a:pt x="503" y="1854"/>
                      <a:pt x="655" y="2530"/>
                    </a:cubicBezTo>
                    <a:cubicBezTo>
                      <a:pt x="786" y="3184"/>
                      <a:pt x="718" y="4143"/>
                      <a:pt x="718" y="4143"/>
                    </a:cubicBezTo>
                    <a:cubicBezTo>
                      <a:pt x="718" y="4143"/>
                      <a:pt x="697" y="8594"/>
                      <a:pt x="765" y="8746"/>
                    </a:cubicBezTo>
                    <a:cubicBezTo>
                      <a:pt x="779" y="8804"/>
                      <a:pt x="857" y="8829"/>
                      <a:pt x="962" y="8829"/>
                    </a:cubicBezTo>
                    <a:cubicBezTo>
                      <a:pt x="1178" y="8829"/>
                      <a:pt x="1504" y="8721"/>
                      <a:pt x="1592" y="8573"/>
                    </a:cubicBezTo>
                    <a:cubicBezTo>
                      <a:pt x="1723" y="8379"/>
                      <a:pt x="1503" y="5017"/>
                      <a:pt x="1200" y="2902"/>
                    </a:cubicBezTo>
                    <a:cubicBezTo>
                      <a:pt x="870" y="76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43"/>
              <p:cNvSpPr/>
              <p:nvPr/>
            </p:nvSpPr>
            <p:spPr>
              <a:xfrm>
                <a:off x="1246675" y="1904552"/>
                <a:ext cx="255378" cy="1289003"/>
              </a:xfrm>
              <a:custGeom>
                <a:rect b="b" l="l" r="r" t="t"/>
                <a:pathLst>
                  <a:path extrusionOk="0" h="9045" w="1792">
                    <a:moveTo>
                      <a:pt x="241" y="440"/>
                    </a:moveTo>
                    <a:cubicBezTo>
                      <a:pt x="325" y="524"/>
                      <a:pt x="372" y="550"/>
                      <a:pt x="545" y="833"/>
                    </a:cubicBezTo>
                    <a:cubicBezTo>
                      <a:pt x="786" y="1288"/>
                      <a:pt x="1090" y="2011"/>
                      <a:pt x="1241" y="3059"/>
                    </a:cubicBezTo>
                    <a:cubicBezTo>
                      <a:pt x="1399" y="4127"/>
                      <a:pt x="1530" y="5499"/>
                      <a:pt x="1613" y="6614"/>
                    </a:cubicBezTo>
                    <a:cubicBezTo>
                      <a:pt x="1660" y="7180"/>
                      <a:pt x="1681" y="7683"/>
                      <a:pt x="1681" y="8055"/>
                    </a:cubicBezTo>
                    <a:lnTo>
                      <a:pt x="1681" y="8510"/>
                    </a:lnTo>
                    <a:cubicBezTo>
                      <a:pt x="1681" y="8578"/>
                      <a:pt x="1660" y="8620"/>
                      <a:pt x="1660" y="8641"/>
                    </a:cubicBezTo>
                    <a:lnTo>
                      <a:pt x="1660" y="8709"/>
                    </a:lnTo>
                    <a:cubicBezTo>
                      <a:pt x="1634" y="8751"/>
                      <a:pt x="1571" y="8798"/>
                      <a:pt x="1482" y="8819"/>
                    </a:cubicBezTo>
                    <a:cubicBezTo>
                      <a:pt x="1420" y="8861"/>
                      <a:pt x="1331" y="8882"/>
                      <a:pt x="1241" y="8903"/>
                    </a:cubicBezTo>
                    <a:cubicBezTo>
                      <a:pt x="1158" y="8929"/>
                      <a:pt x="1069" y="8929"/>
                      <a:pt x="1006" y="8929"/>
                    </a:cubicBezTo>
                    <a:cubicBezTo>
                      <a:pt x="980" y="8929"/>
                      <a:pt x="938" y="8929"/>
                      <a:pt x="938" y="8903"/>
                    </a:cubicBezTo>
                    <a:lnTo>
                      <a:pt x="917" y="8903"/>
                    </a:lnTo>
                    <a:lnTo>
                      <a:pt x="917" y="8840"/>
                    </a:lnTo>
                    <a:cubicBezTo>
                      <a:pt x="917" y="8798"/>
                      <a:pt x="917" y="8730"/>
                      <a:pt x="896" y="8667"/>
                    </a:cubicBezTo>
                    <a:lnTo>
                      <a:pt x="896" y="8117"/>
                    </a:lnTo>
                    <a:cubicBezTo>
                      <a:pt x="896" y="7683"/>
                      <a:pt x="896" y="7117"/>
                      <a:pt x="875" y="6546"/>
                    </a:cubicBezTo>
                    <a:lnTo>
                      <a:pt x="875" y="4300"/>
                    </a:lnTo>
                    <a:cubicBezTo>
                      <a:pt x="875" y="4300"/>
                      <a:pt x="938" y="3341"/>
                      <a:pt x="807" y="2666"/>
                    </a:cubicBezTo>
                    <a:cubicBezTo>
                      <a:pt x="676" y="2053"/>
                      <a:pt x="325" y="765"/>
                      <a:pt x="241" y="440"/>
                    </a:cubicBezTo>
                    <a:close/>
                    <a:moveTo>
                      <a:pt x="0" y="0"/>
                    </a:moveTo>
                    <a:lnTo>
                      <a:pt x="63" y="178"/>
                    </a:lnTo>
                    <a:cubicBezTo>
                      <a:pt x="63" y="178"/>
                      <a:pt x="566" y="2032"/>
                      <a:pt x="697" y="2687"/>
                    </a:cubicBezTo>
                    <a:cubicBezTo>
                      <a:pt x="828" y="3341"/>
                      <a:pt x="765" y="4300"/>
                      <a:pt x="765" y="4300"/>
                    </a:cubicBezTo>
                    <a:lnTo>
                      <a:pt x="765" y="6546"/>
                    </a:lnTo>
                    <a:cubicBezTo>
                      <a:pt x="765" y="7117"/>
                      <a:pt x="786" y="7683"/>
                      <a:pt x="786" y="8117"/>
                    </a:cubicBezTo>
                    <a:lnTo>
                      <a:pt x="786" y="8667"/>
                    </a:lnTo>
                    <a:cubicBezTo>
                      <a:pt x="786" y="8730"/>
                      <a:pt x="786" y="8798"/>
                      <a:pt x="807" y="8840"/>
                    </a:cubicBezTo>
                    <a:lnTo>
                      <a:pt x="807" y="8929"/>
                    </a:lnTo>
                    <a:cubicBezTo>
                      <a:pt x="828" y="8971"/>
                      <a:pt x="849" y="8992"/>
                      <a:pt x="875" y="9013"/>
                    </a:cubicBezTo>
                    <a:cubicBezTo>
                      <a:pt x="917" y="9034"/>
                      <a:pt x="959" y="9034"/>
                      <a:pt x="980" y="9034"/>
                    </a:cubicBezTo>
                    <a:cubicBezTo>
                      <a:pt x="1006" y="9042"/>
                      <a:pt x="1033" y="9045"/>
                      <a:pt x="1060" y="9045"/>
                    </a:cubicBezTo>
                    <a:cubicBezTo>
                      <a:pt x="1124" y="9045"/>
                      <a:pt x="1191" y="9028"/>
                      <a:pt x="1268" y="9013"/>
                    </a:cubicBezTo>
                    <a:cubicBezTo>
                      <a:pt x="1351" y="8992"/>
                      <a:pt x="1461" y="8971"/>
                      <a:pt x="1550" y="8929"/>
                    </a:cubicBezTo>
                    <a:cubicBezTo>
                      <a:pt x="1634" y="8882"/>
                      <a:pt x="1702" y="8840"/>
                      <a:pt x="1744" y="8772"/>
                    </a:cubicBezTo>
                    <a:cubicBezTo>
                      <a:pt x="1765" y="8730"/>
                      <a:pt x="1765" y="8709"/>
                      <a:pt x="1765" y="8667"/>
                    </a:cubicBezTo>
                    <a:cubicBezTo>
                      <a:pt x="1791" y="8620"/>
                      <a:pt x="1791" y="8578"/>
                      <a:pt x="1791" y="8510"/>
                    </a:cubicBezTo>
                    <a:lnTo>
                      <a:pt x="1791" y="8055"/>
                    </a:lnTo>
                    <a:cubicBezTo>
                      <a:pt x="1791" y="7683"/>
                      <a:pt x="1765" y="7180"/>
                      <a:pt x="1723" y="6614"/>
                    </a:cubicBezTo>
                    <a:cubicBezTo>
                      <a:pt x="1660" y="5478"/>
                      <a:pt x="1530" y="4106"/>
                      <a:pt x="1351" y="3059"/>
                    </a:cubicBezTo>
                    <a:cubicBezTo>
                      <a:pt x="1200" y="1990"/>
                      <a:pt x="896" y="1247"/>
                      <a:pt x="634" y="786"/>
                    </a:cubicBezTo>
                    <a:cubicBezTo>
                      <a:pt x="372" y="330"/>
                      <a:pt x="152" y="110"/>
                      <a:pt x="152" y="1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43"/>
              <p:cNvSpPr/>
              <p:nvPr/>
            </p:nvSpPr>
            <p:spPr>
              <a:xfrm>
                <a:off x="587694" y="1842131"/>
                <a:ext cx="659109" cy="1423675"/>
              </a:xfrm>
              <a:custGeom>
                <a:rect b="b" l="l" r="r" t="t"/>
                <a:pathLst>
                  <a:path extrusionOk="0" h="9990" w="4625">
                    <a:moveTo>
                      <a:pt x="1658" y="1"/>
                    </a:moveTo>
                    <a:cubicBezTo>
                      <a:pt x="1315" y="1"/>
                      <a:pt x="979" y="396"/>
                      <a:pt x="979" y="396"/>
                    </a:cubicBezTo>
                    <a:cubicBezTo>
                      <a:pt x="979" y="396"/>
                      <a:pt x="477" y="789"/>
                      <a:pt x="393" y="1596"/>
                    </a:cubicBezTo>
                    <a:cubicBezTo>
                      <a:pt x="304" y="2402"/>
                      <a:pt x="545" y="3580"/>
                      <a:pt x="435" y="5413"/>
                    </a:cubicBezTo>
                    <a:cubicBezTo>
                      <a:pt x="304" y="7225"/>
                      <a:pt x="0" y="8163"/>
                      <a:pt x="84" y="8817"/>
                    </a:cubicBezTo>
                    <a:cubicBezTo>
                      <a:pt x="173" y="9472"/>
                      <a:pt x="587" y="9472"/>
                      <a:pt x="1744" y="9823"/>
                    </a:cubicBezTo>
                    <a:cubicBezTo>
                      <a:pt x="2142" y="9943"/>
                      <a:pt x="2547" y="9989"/>
                      <a:pt x="2915" y="9989"/>
                    </a:cubicBezTo>
                    <a:cubicBezTo>
                      <a:pt x="3617" y="9989"/>
                      <a:pt x="4181" y="9822"/>
                      <a:pt x="4294" y="9692"/>
                    </a:cubicBezTo>
                    <a:cubicBezTo>
                      <a:pt x="4493" y="9472"/>
                      <a:pt x="4425" y="8603"/>
                      <a:pt x="4535" y="7466"/>
                    </a:cubicBezTo>
                    <a:cubicBezTo>
                      <a:pt x="4624" y="6330"/>
                      <a:pt x="4535" y="4979"/>
                      <a:pt x="4535" y="4979"/>
                    </a:cubicBezTo>
                    <a:cubicBezTo>
                      <a:pt x="4535" y="4979"/>
                      <a:pt x="4404" y="2821"/>
                      <a:pt x="4059" y="2339"/>
                    </a:cubicBezTo>
                    <a:cubicBezTo>
                      <a:pt x="3687" y="1857"/>
                      <a:pt x="2399" y="595"/>
                      <a:pt x="1985" y="155"/>
                    </a:cubicBezTo>
                    <a:cubicBezTo>
                      <a:pt x="1883" y="43"/>
                      <a:pt x="1770" y="1"/>
                      <a:pt x="16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43"/>
              <p:cNvSpPr/>
              <p:nvPr/>
            </p:nvSpPr>
            <p:spPr>
              <a:xfrm>
                <a:off x="578003" y="1833580"/>
                <a:ext cx="677778" cy="1441489"/>
              </a:xfrm>
              <a:custGeom>
                <a:rect b="b" l="l" r="r" t="t"/>
                <a:pathLst>
                  <a:path extrusionOk="0" h="10115" w="4756">
                    <a:moveTo>
                      <a:pt x="1723" y="105"/>
                    </a:moveTo>
                    <a:cubicBezTo>
                      <a:pt x="1833" y="105"/>
                      <a:pt x="1922" y="153"/>
                      <a:pt x="2006" y="236"/>
                    </a:cubicBezTo>
                    <a:cubicBezTo>
                      <a:pt x="2226" y="477"/>
                      <a:pt x="2639" y="891"/>
                      <a:pt x="3053" y="1331"/>
                    </a:cubicBezTo>
                    <a:cubicBezTo>
                      <a:pt x="3472" y="1766"/>
                      <a:pt x="3886" y="2200"/>
                      <a:pt x="4059" y="2420"/>
                    </a:cubicBezTo>
                    <a:cubicBezTo>
                      <a:pt x="4148" y="2530"/>
                      <a:pt x="4231" y="2750"/>
                      <a:pt x="4300" y="3033"/>
                    </a:cubicBezTo>
                    <a:cubicBezTo>
                      <a:pt x="4341" y="3295"/>
                      <a:pt x="4410" y="3598"/>
                      <a:pt x="4430" y="3902"/>
                    </a:cubicBezTo>
                    <a:cubicBezTo>
                      <a:pt x="4520" y="4515"/>
                      <a:pt x="4540" y="5039"/>
                      <a:pt x="4540" y="5039"/>
                    </a:cubicBezTo>
                    <a:cubicBezTo>
                      <a:pt x="4540" y="5039"/>
                      <a:pt x="4624" y="6390"/>
                      <a:pt x="4540" y="7526"/>
                    </a:cubicBezTo>
                    <a:cubicBezTo>
                      <a:pt x="4493" y="8092"/>
                      <a:pt x="4472" y="8594"/>
                      <a:pt x="4451" y="8987"/>
                    </a:cubicBezTo>
                    <a:cubicBezTo>
                      <a:pt x="4451" y="9165"/>
                      <a:pt x="4430" y="9338"/>
                      <a:pt x="4410" y="9469"/>
                    </a:cubicBezTo>
                    <a:cubicBezTo>
                      <a:pt x="4389" y="9579"/>
                      <a:pt x="4362" y="9663"/>
                      <a:pt x="4321" y="9710"/>
                    </a:cubicBezTo>
                    <a:cubicBezTo>
                      <a:pt x="4300" y="9752"/>
                      <a:pt x="4190" y="9794"/>
                      <a:pt x="4038" y="9862"/>
                    </a:cubicBezTo>
                    <a:cubicBezTo>
                      <a:pt x="3886" y="9904"/>
                      <a:pt x="3687" y="9951"/>
                      <a:pt x="3446" y="9972"/>
                    </a:cubicBezTo>
                    <a:cubicBezTo>
                      <a:pt x="3315" y="9984"/>
                      <a:pt x="3172" y="9991"/>
                      <a:pt x="3022" y="9991"/>
                    </a:cubicBezTo>
                    <a:cubicBezTo>
                      <a:pt x="2651" y="9991"/>
                      <a:pt x="2236" y="9949"/>
                      <a:pt x="1833" y="9841"/>
                    </a:cubicBezTo>
                    <a:cubicBezTo>
                      <a:pt x="1246" y="9642"/>
                      <a:pt x="854" y="9558"/>
                      <a:pt x="613" y="9448"/>
                    </a:cubicBezTo>
                    <a:cubicBezTo>
                      <a:pt x="351" y="9317"/>
                      <a:pt x="262" y="9186"/>
                      <a:pt x="220" y="8877"/>
                    </a:cubicBezTo>
                    <a:cubicBezTo>
                      <a:pt x="131" y="8249"/>
                      <a:pt x="435" y="7306"/>
                      <a:pt x="545" y="5473"/>
                    </a:cubicBezTo>
                    <a:cubicBezTo>
                      <a:pt x="676" y="3640"/>
                      <a:pt x="435" y="2462"/>
                      <a:pt x="524" y="1656"/>
                    </a:cubicBezTo>
                    <a:cubicBezTo>
                      <a:pt x="613" y="870"/>
                      <a:pt x="1089" y="498"/>
                      <a:pt x="1089" y="498"/>
                    </a:cubicBezTo>
                    <a:cubicBezTo>
                      <a:pt x="1089" y="498"/>
                      <a:pt x="1246" y="325"/>
                      <a:pt x="1419" y="215"/>
                    </a:cubicBezTo>
                    <a:cubicBezTo>
                      <a:pt x="1529" y="153"/>
                      <a:pt x="1613" y="132"/>
                      <a:pt x="1723" y="105"/>
                    </a:cubicBezTo>
                    <a:close/>
                    <a:moveTo>
                      <a:pt x="1723" y="1"/>
                    </a:moveTo>
                    <a:cubicBezTo>
                      <a:pt x="1592" y="1"/>
                      <a:pt x="1482" y="64"/>
                      <a:pt x="1377" y="132"/>
                    </a:cubicBezTo>
                    <a:cubicBezTo>
                      <a:pt x="1157" y="236"/>
                      <a:pt x="1027" y="414"/>
                      <a:pt x="1006" y="435"/>
                    </a:cubicBezTo>
                    <a:cubicBezTo>
                      <a:pt x="1006" y="435"/>
                      <a:pt x="503" y="828"/>
                      <a:pt x="414" y="1656"/>
                    </a:cubicBezTo>
                    <a:cubicBezTo>
                      <a:pt x="304" y="2488"/>
                      <a:pt x="566" y="3640"/>
                      <a:pt x="435" y="5452"/>
                    </a:cubicBezTo>
                    <a:cubicBezTo>
                      <a:pt x="330" y="7285"/>
                      <a:pt x="0" y="8202"/>
                      <a:pt x="89" y="8877"/>
                    </a:cubicBezTo>
                    <a:cubicBezTo>
                      <a:pt x="131" y="9228"/>
                      <a:pt x="283" y="9427"/>
                      <a:pt x="566" y="9558"/>
                    </a:cubicBezTo>
                    <a:cubicBezTo>
                      <a:pt x="828" y="9689"/>
                      <a:pt x="1220" y="9752"/>
                      <a:pt x="1812" y="9951"/>
                    </a:cubicBezTo>
                    <a:cubicBezTo>
                      <a:pt x="2205" y="10067"/>
                      <a:pt x="2600" y="10114"/>
                      <a:pt x="2962" y="10114"/>
                    </a:cubicBezTo>
                    <a:cubicBezTo>
                      <a:pt x="3142" y="10114"/>
                      <a:pt x="3313" y="10103"/>
                      <a:pt x="3472" y="10082"/>
                    </a:cubicBezTo>
                    <a:cubicBezTo>
                      <a:pt x="3708" y="10056"/>
                      <a:pt x="3907" y="10014"/>
                      <a:pt x="4059" y="9972"/>
                    </a:cubicBezTo>
                    <a:cubicBezTo>
                      <a:pt x="4231" y="9904"/>
                      <a:pt x="4341" y="9862"/>
                      <a:pt x="4410" y="9794"/>
                    </a:cubicBezTo>
                    <a:cubicBezTo>
                      <a:pt x="4472" y="9710"/>
                      <a:pt x="4493" y="9621"/>
                      <a:pt x="4520" y="9490"/>
                    </a:cubicBezTo>
                    <a:cubicBezTo>
                      <a:pt x="4540" y="9338"/>
                      <a:pt x="4561" y="9186"/>
                      <a:pt x="4561" y="8987"/>
                    </a:cubicBezTo>
                    <a:cubicBezTo>
                      <a:pt x="4582" y="8594"/>
                      <a:pt x="4603" y="8092"/>
                      <a:pt x="4650" y="7526"/>
                    </a:cubicBezTo>
                    <a:cubicBezTo>
                      <a:pt x="4755" y="6390"/>
                      <a:pt x="4671" y="5039"/>
                      <a:pt x="4671" y="5039"/>
                    </a:cubicBezTo>
                    <a:cubicBezTo>
                      <a:pt x="4671" y="5039"/>
                      <a:pt x="4624" y="4494"/>
                      <a:pt x="4561" y="3881"/>
                    </a:cubicBezTo>
                    <a:cubicBezTo>
                      <a:pt x="4520" y="3598"/>
                      <a:pt x="4472" y="3274"/>
                      <a:pt x="4410" y="2986"/>
                    </a:cubicBezTo>
                    <a:cubicBezTo>
                      <a:pt x="4341" y="2724"/>
                      <a:pt x="4258" y="2488"/>
                      <a:pt x="4169" y="2357"/>
                    </a:cubicBezTo>
                    <a:cubicBezTo>
                      <a:pt x="3970" y="2116"/>
                      <a:pt x="3556" y="1677"/>
                      <a:pt x="3142" y="1242"/>
                    </a:cubicBezTo>
                    <a:cubicBezTo>
                      <a:pt x="2728" y="828"/>
                      <a:pt x="2294" y="393"/>
                      <a:pt x="2095" y="174"/>
                    </a:cubicBezTo>
                    <a:cubicBezTo>
                      <a:pt x="1985" y="43"/>
                      <a:pt x="1854" y="1"/>
                      <a:pt x="172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43"/>
              <p:cNvSpPr/>
              <p:nvPr/>
            </p:nvSpPr>
            <p:spPr>
              <a:xfrm>
                <a:off x="1121976" y="1829875"/>
                <a:ext cx="261363" cy="687468"/>
              </a:xfrm>
              <a:custGeom>
                <a:rect b="b" l="l" r="r" t="t"/>
                <a:pathLst>
                  <a:path extrusionOk="0" h="4824" w="1834">
                    <a:moveTo>
                      <a:pt x="48" y="1"/>
                    </a:moveTo>
                    <a:lnTo>
                      <a:pt x="1" y="393"/>
                    </a:lnTo>
                    <a:cubicBezTo>
                      <a:pt x="1" y="393"/>
                      <a:pt x="786" y="1179"/>
                      <a:pt x="1247" y="2425"/>
                    </a:cubicBezTo>
                    <a:cubicBezTo>
                      <a:pt x="1703" y="3693"/>
                      <a:pt x="1703" y="4824"/>
                      <a:pt x="1703" y="4824"/>
                    </a:cubicBezTo>
                    <a:lnTo>
                      <a:pt x="1834" y="2535"/>
                    </a:lnTo>
                    <a:lnTo>
                      <a:pt x="1572" y="2404"/>
                    </a:lnTo>
                    <a:lnTo>
                      <a:pt x="1813" y="2163"/>
                    </a:lnTo>
                    <a:cubicBezTo>
                      <a:pt x="1813" y="2163"/>
                      <a:pt x="1441" y="1205"/>
                      <a:pt x="1006" y="613"/>
                    </a:cubicBezTo>
                    <a:cubicBezTo>
                      <a:pt x="545" y="48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43"/>
              <p:cNvSpPr/>
              <p:nvPr/>
            </p:nvSpPr>
            <p:spPr>
              <a:xfrm>
                <a:off x="1112998" y="1820896"/>
                <a:ext cx="280032" cy="696446"/>
              </a:xfrm>
              <a:custGeom>
                <a:rect b="b" l="l" r="r" t="t"/>
                <a:pathLst>
                  <a:path extrusionOk="0" h="4887" w="1965">
                    <a:moveTo>
                      <a:pt x="174" y="132"/>
                    </a:moveTo>
                    <a:cubicBezTo>
                      <a:pt x="195" y="132"/>
                      <a:pt x="263" y="153"/>
                      <a:pt x="394" y="194"/>
                    </a:cubicBezTo>
                    <a:cubicBezTo>
                      <a:pt x="567" y="283"/>
                      <a:pt x="807" y="435"/>
                      <a:pt x="1027" y="718"/>
                    </a:cubicBezTo>
                    <a:cubicBezTo>
                      <a:pt x="1441" y="1268"/>
                      <a:pt x="1787" y="2158"/>
                      <a:pt x="1813" y="2226"/>
                    </a:cubicBezTo>
                    <a:lnTo>
                      <a:pt x="1525" y="2488"/>
                    </a:lnTo>
                    <a:lnTo>
                      <a:pt x="1834" y="2619"/>
                    </a:lnTo>
                    <a:lnTo>
                      <a:pt x="1745" y="4101"/>
                    </a:lnTo>
                    <a:cubicBezTo>
                      <a:pt x="1703" y="3667"/>
                      <a:pt x="1593" y="3101"/>
                      <a:pt x="1352" y="2467"/>
                    </a:cubicBezTo>
                    <a:cubicBezTo>
                      <a:pt x="917" y="1221"/>
                      <a:pt x="153" y="456"/>
                      <a:pt x="132" y="435"/>
                    </a:cubicBezTo>
                    <a:lnTo>
                      <a:pt x="174" y="132"/>
                    </a:lnTo>
                    <a:close/>
                    <a:moveTo>
                      <a:pt x="64" y="1"/>
                    </a:moveTo>
                    <a:lnTo>
                      <a:pt x="1" y="482"/>
                    </a:lnTo>
                    <a:lnTo>
                      <a:pt x="22" y="482"/>
                    </a:lnTo>
                    <a:cubicBezTo>
                      <a:pt x="22" y="482"/>
                      <a:pt x="807" y="1268"/>
                      <a:pt x="1263" y="2509"/>
                    </a:cubicBezTo>
                    <a:cubicBezTo>
                      <a:pt x="1703" y="3756"/>
                      <a:pt x="1703" y="4866"/>
                      <a:pt x="1703" y="4887"/>
                    </a:cubicBezTo>
                    <a:lnTo>
                      <a:pt x="1813" y="4887"/>
                    </a:lnTo>
                    <a:lnTo>
                      <a:pt x="1965" y="2551"/>
                    </a:lnTo>
                    <a:lnTo>
                      <a:pt x="1724" y="2446"/>
                    </a:lnTo>
                    <a:lnTo>
                      <a:pt x="1944" y="2247"/>
                    </a:lnTo>
                    <a:lnTo>
                      <a:pt x="1944" y="2205"/>
                    </a:lnTo>
                    <a:cubicBezTo>
                      <a:pt x="1944" y="2205"/>
                      <a:pt x="1572" y="1242"/>
                      <a:pt x="1111" y="655"/>
                    </a:cubicBezTo>
                    <a:cubicBezTo>
                      <a:pt x="870" y="352"/>
                      <a:pt x="635" y="194"/>
                      <a:pt x="436" y="111"/>
                    </a:cubicBezTo>
                    <a:cubicBezTo>
                      <a:pt x="263" y="22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43"/>
              <p:cNvSpPr/>
              <p:nvPr/>
            </p:nvSpPr>
            <p:spPr>
              <a:xfrm>
                <a:off x="870440" y="1721707"/>
                <a:ext cx="267349" cy="279890"/>
              </a:xfrm>
              <a:custGeom>
                <a:rect b="b" l="l" r="r" t="t"/>
                <a:pathLst>
                  <a:path extrusionOk="0" h="1964" w="1876">
                    <a:moveTo>
                      <a:pt x="457" y="0"/>
                    </a:moveTo>
                    <a:lnTo>
                      <a:pt x="1" y="1000"/>
                    </a:lnTo>
                    <a:cubicBezTo>
                      <a:pt x="1" y="1000"/>
                      <a:pt x="394" y="1440"/>
                      <a:pt x="917" y="1702"/>
                    </a:cubicBezTo>
                    <a:cubicBezTo>
                      <a:pt x="1420" y="1964"/>
                      <a:pt x="1876" y="1964"/>
                      <a:pt x="1876" y="1964"/>
                    </a:cubicBezTo>
                    <a:lnTo>
                      <a:pt x="1855" y="173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43"/>
              <p:cNvSpPr/>
              <p:nvPr/>
            </p:nvSpPr>
            <p:spPr>
              <a:xfrm>
                <a:off x="860749" y="1712016"/>
                <a:ext cx="283025" cy="298558"/>
              </a:xfrm>
              <a:custGeom>
                <a:rect b="b" l="l" r="r" t="t"/>
                <a:pathLst>
                  <a:path extrusionOk="0" h="2095" w="1986">
                    <a:moveTo>
                      <a:pt x="545" y="131"/>
                    </a:moveTo>
                    <a:lnTo>
                      <a:pt x="1855" y="283"/>
                    </a:lnTo>
                    <a:lnTo>
                      <a:pt x="1881" y="1964"/>
                    </a:lnTo>
                    <a:cubicBezTo>
                      <a:pt x="1792" y="1964"/>
                      <a:pt x="1441" y="1943"/>
                      <a:pt x="1006" y="1723"/>
                    </a:cubicBezTo>
                    <a:cubicBezTo>
                      <a:pt x="525" y="1461"/>
                      <a:pt x="153" y="1068"/>
                      <a:pt x="132" y="1047"/>
                    </a:cubicBezTo>
                    <a:lnTo>
                      <a:pt x="545" y="131"/>
                    </a:lnTo>
                    <a:close/>
                    <a:moveTo>
                      <a:pt x="483" y="0"/>
                    </a:moveTo>
                    <a:lnTo>
                      <a:pt x="1" y="1068"/>
                    </a:lnTo>
                    <a:lnTo>
                      <a:pt x="22" y="1089"/>
                    </a:lnTo>
                    <a:cubicBezTo>
                      <a:pt x="22" y="1089"/>
                      <a:pt x="441" y="1550"/>
                      <a:pt x="938" y="1812"/>
                    </a:cubicBezTo>
                    <a:cubicBezTo>
                      <a:pt x="1462" y="2095"/>
                      <a:pt x="1944" y="2095"/>
                      <a:pt x="1944" y="2095"/>
                    </a:cubicBezTo>
                    <a:lnTo>
                      <a:pt x="1986" y="2095"/>
                    </a:lnTo>
                    <a:lnTo>
                      <a:pt x="1986" y="199"/>
                    </a:lnTo>
                    <a:lnTo>
                      <a:pt x="1923" y="173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43"/>
              <p:cNvSpPr/>
              <p:nvPr/>
            </p:nvSpPr>
            <p:spPr>
              <a:xfrm>
                <a:off x="727215" y="1828165"/>
                <a:ext cx="513606" cy="723523"/>
              </a:xfrm>
              <a:custGeom>
                <a:rect b="b" l="l" r="r" t="t"/>
                <a:pathLst>
                  <a:path extrusionOk="0" h="5077" w="3604">
                    <a:moveTo>
                      <a:pt x="876" y="1"/>
                    </a:moveTo>
                    <a:cubicBezTo>
                      <a:pt x="680" y="1"/>
                      <a:pt x="440" y="187"/>
                      <a:pt x="0" y="494"/>
                    </a:cubicBezTo>
                    <a:cubicBezTo>
                      <a:pt x="0" y="494"/>
                      <a:pt x="89" y="562"/>
                      <a:pt x="262" y="604"/>
                    </a:cubicBezTo>
                    <a:cubicBezTo>
                      <a:pt x="414" y="625"/>
                      <a:pt x="854" y="693"/>
                      <a:pt x="1661" y="1521"/>
                    </a:cubicBezTo>
                    <a:cubicBezTo>
                      <a:pt x="2446" y="2327"/>
                      <a:pt x="2556" y="2699"/>
                      <a:pt x="2556" y="2699"/>
                    </a:cubicBezTo>
                    <a:lnTo>
                      <a:pt x="3054" y="2741"/>
                    </a:lnTo>
                    <a:lnTo>
                      <a:pt x="2729" y="2940"/>
                    </a:lnTo>
                    <a:cubicBezTo>
                      <a:pt x="2729" y="2940"/>
                      <a:pt x="2818" y="3092"/>
                      <a:pt x="2949" y="3443"/>
                    </a:cubicBezTo>
                    <a:cubicBezTo>
                      <a:pt x="3101" y="3767"/>
                      <a:pt x="3556" y="5077"/>
                      <a:pt x="3556" y="5077"/>
                    </a:cubicBezTo>
                    <a:cubicBezTo>
                      <a:pt x="3556" y="5077"/>
                      <a:pt x="3603" y="2741"/>
                      <a:pt x="3080" y="1610"/>
                    </a:cubicBezTo>
                    <a:cubicBezTo>
                      <a:pt x="2556" y="473"/>
                      <a:pt x="1200" y="81"/>
                      <a:pt x="959" y="13"/>
                    </a:cubicBezTo>
                    <a:cubicBezTo>
                      <a:pt x="932" y="5"/>
                      <a:pt x="904" y="1"/>
                      <a:pt x="8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43"/>
              <p:cNvSpPr/>
              <p:nvPr/>
            </p:nvSpPr>
            <p:spPr>
              <a:xfrm>
                <a:off x="714531" y="1821609"/>
                <a:ext cx="529282" cy="733071"/>
              </a:xfrm>
              <a:custGeom>
                <a:rect b="b" l="l" r="r" t="t"/>
                <a:pathLst>
                  <a:path extrusionOk="0" h="5144" w="3714">
                    <a:moveTo>
                      <a:pt x="939" y="106"/>
                    </a:moveTo>
                    <a:cubicBezTo>
                      <a:pt x="970" y="106"/>
                      <a:pt x="999" y="113"/>
                      <a:pt x="1027" y="127"/>
                    </a:cubicBezTo>
                    <a:cubicBezTo>
                      <a:pt x="1268" y="168"/>
                      <a:pt x="2598" y="582"/>
                      <a:pt x="3101" y="1677"/>
                    </a:cubicBezTo>
                    <a:cubicBezTo>
                      <a:pt x="3363" y="2221"/>
                      <a:pt x="3493" y="3096"/>
                      <a:pt x="3535" y="3813"/>
                    </a:cubicBezTo>
                    <a:cubicBezTo>
                      <a:pt x="3582" y="4358"/>
                      <a:pt x="3582" y="4578"/>
                      <a:pt x="3582" y="4772"/>
                    </a:cubicBezTo>
                    <a:cubicBezTo>
                      <a:pt x="3452" y="4426"/>
                      <a:pt x="3211" y="3751"/>
                      <a:pt x="3101" y="3463"/>
                    </a:cubicBezTo>
                    <a:cubicBezTo>
                      <a:pt x="2970" y="3159"/>
                      <a:pt x="2907" y="3028"/>
                      <a:pt x="2907" y="3007"/>
                    </a:cubicBezTo>
                    <a:lnTo>
                      <a:pt x="3321" y="2745"/>
                    </a:lnTo>
                    <a:lnTo>
                      <a:pt x="2687" y="2703"/>
                    </a:lnTo>
                    <a:cubicBezTo>
                      <a:pt x="2687" y="2656"/>
                      <a:pt x="2666" y="2593"/>
                      <a:pt x="2556" y="2441"/>
                    </a:cubicBezTo>
                    <a:cubicBezTo>
                      <a:pt x="2425" y="2242"/>
                      <a:pt x="2184" y="1939"/>
                      <a:pt x="1770" y="1525"/>
                    </a:cubicBezTo>
                    <a:cubicBezTo>
                      <a:pt x="1378" y="1106"/>
                      <a:pt x="1074" y="891"/>
                      <a:pt x="833" y="760"/>
                    </a:cubicBezTo>
                    <a:cubicBezTo>
                      <a:pt x="592" y="629"/>
                      <a:pt x="440" y="608"/>
                      <a:pt x="351" y="582"/>
                    </a:cubicBezTo>
                    <a:cubicBezTo>
                      <a:pt x="288" y="582"/>
                      <a:pt x="241" y="561"/>
                      <a:pt x="199" y="540"/>
                    </a:cubicBezTo>
                    <a:cubicBezTo>
                      <a:pt x="393" y="388"/>
                      <a:pt x="571" y="258"/>
                      <a:pt x="702" y="189"/>
                    </a:cubicBezTo>
                    <a:cubicBezTo>
                      <a:pt x="803" y="134"/>
                      <a:pt x="877" y="106"/>
                      <a:pt x="939" y="106"/>
                    </a:cubicBezTo>
                    <a:close/>
                    <a:moveTo>
                      <a:pt x="969" y="0"/>
                    </a:moveTo>
                    <a:cubicBezTo>
                      <a:pt x="870" y="0"/>
                      <a:pt x="765" y="40"/>
                      <a:pt x="634" y="106"/>
                    </a:cubicBezTo>
                    <a:cubicBezTo>
                      <a:pt x="482" y="189"/>
                      <a:pt x="309" y="320"/>
                      <a:pt x="69" y="498"/>
                    </a:cubicBezTo>
                    <a:lnTo>
                      <a:pt x="0" y="540"/>
                    </a:lnTo>
                    <a:lnTo>
                      <a:pt x="48" y="582"/>
                    </a:lnTo>
                    <a:lnTo>
                      <a:pt x="131" y="629"/>
                    </a:lnTo>
                    <a:cubicBezTo>
                      <a:pt x="178" y="650"/>
                      <a:pt x="241" y="692"/>
                      <a:pt x="330" y="692"/>
                    </a:cubicBezTo>
                    <a:cubicBezTo>
                      <a:pt x="419" y="713"/>
                      <a:pt x="550" y="739"/>
                      <a:pt x="765" y="844"/>
                    </a:cubicBezTo>
                    <a:cubicBezTo>
                      <a:pt x="1006" y="975"/>
                      <a:pt x="1289" y="1195"/>
                      <a:pt x="1702" y="1609"/>
                    </a:cubicBezTo>
                    <a:cubicBezTo>
                      <a:pt x="2095" y="2001"/>
                      <a:pt x="2315" y="2310"/>
                      <a:pt x="2446" y="2483"/>
                    </a:cubicBezTo>
                    <a:cubicBezTo>
                      <a:pt x="2577" y="2677"/>
                      <a:pt x="2598" y="2766"/>
                      <a:pt x="2598" y="2766"/>
                    </a:cubicBezTo>
                    <a:lnTo>
                      <a:pt x="2598" y="2787"/>
                    </a:lnTo>
                    <a:lnTo>
                      <a:pt x="2970" y="2834"/>
                    </a:lnTo>
                    <a:lnTo>
                      <a:pt x="2750" y="2965"/>
                    </a:lnTo>
                    <a:lnTo>
                      <a:pt x="2776" y="3007"/>
                    </a:lnTo>
                    <a:cubicBezTo>
                      <a:pt x="2776" y="3007"/>
                      <a:pt x="2839" y="3159"/>
                      <a:pt x="2991" y="3510"/>
                    </a:cubicBezTo>
                    <a:cubicBezTo>
                      <a:pt x="3122" y="3834"/>
                      <a:pt x="3582" y="5144"/>
                      <a:pt x="3582" y="5144"/>
                    </a:cubicBezTo>
                    <a:lnTo>
                      <a:pt x="3713" y="5123"/>
                    </a:lnTo>
                    <a:cubicBezTo>
                      <a:pt x="3713" y="5123"/>
                      <a:pt x="3713" y="4536"/>
                      <a:pt x="3645" y="3813"/>
                    </a:cubicBezTo>
                    <a:cubicBezTo>
                      <a:pt x="3603" y="3070"/>
                      <a:pt x="3472" y="2200"/>
                      <a:pt x="3211" y="1630"/>
                    </a:cubicBezTo>
                    <a:cubicBezTo>
                      <a:pt x="2687" y="477"/>
                      <a:pt x="1289" y="59"/>
                      <a:pt x="1074" y="17"/>
                    </a:cubicBezTo>
                    <a:cubicBezTo>
                      <a:pt x="1039" y="5"/>
                      <a:pt x="1004" y="0"/>
                      <a:pt x="9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43"/>
              <p:cNvSpPr/>
              <p:nvPr/>
            </p:nvSpPr>
            <p:spPr>
              <a:xfrm>
                <a:off x="870440" y="1783558"/>
                <a:ext cx="283025" cy="163316"/>
              </a:xfrm>
              <a:custGeom>
                <a:rect b="b" l="l" r="r" t="t"/>
                <a:pathLst>
                  <a:path extrusionOk="0" h="1146" w="1986">
                    <a:moveTo>
                      <a:pt x="242" y="1"/>
                    </a:moveTo>
                    <a:lnTo>
                      <a:pt x="1" y="394"/>
                    </a:lnTo>
                    <a:cubicBezTo>
                      <a:pt x="1" y="394"/>
                      <a:pt x="828" y="896"/>
                      <a:pt x="1069" y="1069"/>
                    </a:cubicBezTo>
                    <a:cubicBezTo>
                      <a:pt x="1157" y="1127"/>
                      <a:pt x="1222" y="1146"/>
                      <a:pt x="1270" y="1146"/>
                    </a:cubicBezTo>
                    <a:cubicBezTo>
                      <a:pt x="1366" y="1146"/>
                      <a:pt x="1394" y="1069"/>
                      <a:pt x="1394" y="1069"/>
                    </a:cubicBezTo>
                    <a:lnTo>
                      <a:pt x="1352" y="786"/>
                    </a:lnTo>
                    <a:lnTo>
                      <a:pt x="1986" y="1027"/>
                    </a:lnTo>
                    <a:lnTo>
                      <a:pt x="1986" y="1027"/>
                    </a:lnTo>
                    <a:lnTo>
                      <a:pt x="1373" y="525"/>
                    </a:lnTo>
                    <a:cubicBezTo>
                      <a:pt x="1373" y="525"/>
                      <a:pt x="718" y="284"/>
                      <a:pt x="436" y="242"/>
                    </a:cubicBezTo>
                    <a:cubicBezTo>
                      <a:pt x="174" y="221"/>
                      <a:pt x="242" y="1"/>
                      <a:pt x="2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43"/>
              <p:cNvSpPr/>
              <p:nvPr/>
            </p:nvSpPr>
            <p:spPr>
              <a:xfrm>
                <a:off x="857757" y="1780565"/>
                <a:ext cx="298701" cy="174717"/>
              </a:xfrm>
              <a:custGeom>
                <a:rect b="b" l="l" r="r" t="t"/>
                <a:pathLst>
                  <a:path extrusionOk="0" h="1226" w="2096">
                    <a:moveTo>
                      <a:pt x="305" y="174"/>
                    </a:moveTo>
                    <a:cubicBezTo>
                      <a:pt x="331" y="242"/>
                      <a:pt x="394" y="305"/>
                      <a:pt x="525" y="326"/>
                    </a:cubicBezTo>
                    <a:cubicBezTo>
                      <a:pt x="656" y="347"/>
                      <a:pt x="896" y="415"/>
                      <a:pt x="1090" y="477"/>
                    </a:cubicBezTo>
                    <a:cubicBezTo>
                      <a:pt x="1289" y="546"/>
                      <a:pt x="1441" y="587"/>
                      <a:pt x="1441" y="587"/>
                    </a:cubicBezTo>
                    <a:lnTo>
                      <a:pt x="1771" y="870"/>
                    </a:lnTo>
                    <a:lnTo>
                      <a:pt x="1378" y="718"/>
                    </a:lnTo>
                    <a:lnTo>
                      <a:pt x="1420" y="1069"/>
                    </a:lnTo>
                    <a:cubicBezTo>
                      <a:pt x="1420" y="1069"/>
                      <a:pt x="1420" y="1090"/>
                      <a:pt x="1399" y="1111"/>
                    </a:cubicBezTo>
                    <a:cubicBezTo>
                      <a:pt x="1392" y="1111"/>
                      <a:pt x="1380" y="1113"/>
                      <a:pt x="1363" y="1113"/>
                    </a:cubicBezTo>
                    <a:cubicBezTo>
                      <a:pt x="1328" y="1113"/>
                      <a:pt x="1273" y="1104"/>
                      <a:pt x="1200" y="1048"/>
                    </a:cubicBezTo>
                    <a:cubicBezTo>
                      <a:pt x="959" y="870"/>
                      <a:pt x="221" y="436"/>
                      <a:pt x="153" y="394"/>
                    </a:cubicBezTo>
                    <a:lnTo>
                      <a:pt x="305" y="174"/>
                    </a:lnTo>
                    <a:close/>
                    <a:moveTo>
                      <a:pt x="284" y="1"/>
                    </a:moveTo>
                    <a:lnTo>
                      <a:pt x="1" y="436"/>
                    </a:lnTo>
                    <a:lnTo>
                      <a:pt x="43" y="456"/>
                    </a:lnTo>
                    <a:cubicBezTo>
                      <a:pt x="43" y="456"/>
                      <a:pt x="875" y="980"/>
                      <a:pt x="1137" y="1132"/>
                    </a:cubicBezTo>
                    <a:cubicBezTo>
                      <a:pt x="1218" y="1200"/>
                      <a:pt x="1291" y="1226"/>
                      <a:pt x="1350" y="1226"/>
                    </a:cubicBezTo>
                    <a:cubicBezTo>
                      <a:pt x="1386" y="1226"/>
                      <a:pt x="1417" y="1216"/>
                      <a:pt x="1441" y="1200"/>
                    </a:cubicBezTo>
                    <a:cubicBezTo>
                      <a:pt x="1509" y="1179"/>
                      <a:pt x="1530" y="1090"/>
                      <a:pt x="1530" y="1090"/>
                    </a:cubicBezTo>
                    <a:lnTo>
                      <a:pt x="1509" y="896"/>
                    </a:lnTo>
                    <a:lnTo>
                      <a:pt x="2054" y="1090"/>
                    </a:lnTo>
                    <a:lnTo>
                      <a:pt x="2096" y="1001"/>
                    </a:lnTo>
                    <a:lnTo>
                      <a:pt x="1483" y="504"/>
                    </a:lnTo>
                    <a:cubicBezTo>
                      <a:pt x="1483" y="504"/>
                      <a:pt x="1331" y="436"/>
                      <a:pt x="1116" y="373"/>
                    </a:cubicBezTo>
                    <a:cubicBezTo>
                      <a:pt x="917" y="305"/>
                      <a:pt x="697" y="216"/>
                      <a:pt x="546" y="216"/>
                    </a:cubicBezTo>
                    <a:cubicBezTo>
                      <a:pt x="415" y="195"/>
                      <a:pt x="394" y="153"/>
                      <a:pt x="394" y="132"/>
                    </a:cubicBezTo>
                    <a:cubicBezTo>
                      <a:pt x="373" y="85"/>
                      <a:pt x="394" y="43"/>
                      <a:pt x="394" y="43"/>
                    </a:cubicBez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43"/>
              <p:cNvSpPr/>
              <p:nvPr/>
            </p:nvSpPr>
            <p:spPr>
              <a:xfrm>
                <a:off x="1137652" y="1829875"/>
                <a:ext cx="77810" cy="90494"/>
              </a:xfrm>
              <a:custGeom>
                <a:rect b="b" l="l" r="r" t="t"/>
                <a:pathLst>
                  <a:path extrusionOk="0" h="635" w="546">
                    <a:moveTo>
                      <a:pt x="1" y="1"/>
                    </a:moveTo>
                    <a:lnTo>
                      <a:pt x="1" y="634"/>
                    </a:lnTo>
                    <a:lnTo>
                      <a:pt x="545" y="5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43"/>
              <p:cNvSpPr/>
              <p:nvPr/>
            </p:nvSpPr>
            <p:spPr>
              <a:xfrm>
                <a:off x="1128674" y="1811205"/>
                <a:ext cx="102465" cy="118853"/>
              </a:xfrm>
              <a:custGeom>
                <a:rect b="b" l="l" r="r" t="t"/>
                <a:pathLst>
                  <a:path extrusionOk="0" h="834" w="719">
                    <a:moveTo>
                      <a:pt x="132" y="289"/>
                    </a:moveTo>
                    <a:lnTo>
                      <a:pt x="477" y="655"/>
                    </a:lnTo>
                    <a:lnTo>
                      <a:pt x="132" y="702"/>
                    </a:lnTo>
                    <a:lnTo>
                      <a:pt x="132" y="289"/>
                    </a:lnTo>
                    <a:close/>
                    <a:moveTo>
                      <a:pt x="1" y="1"/>
                    </a:moveTo>
                    <a:lnTo>
                      <a:pt x="22" y="833"/>
                    </a:lnTo>
                    <a:lnTo>
                      <a:pt x="85" y="812"/>
                    </a:lnTo>
                    <a:lnTo>
                      <a:pt x="718" y="7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43"/>
              <p:cNvSpPr/>
              <p:nvPr/>
            </p:nvSpPr>
            <p:spPr>
              <a:xfrm>
                <a:off x="755575" y="2856114"/>
                <a:ext cx="294996" cy="311384"/>
              </a:xfrm>
              <a:custGeom>
                <a:rect b="b" l="l" r="r" t="t"/>
                <a:pathLst>
                  <a:path extrusionOk="0" h="2185" w="2070">
                    <a:moveTo>
                      <a:pt x="236" y="0"/>
                    </a:moveTo>
                    <a:lnTo>
                      <a:pt x="0" y="1357"/>
                    </a:lnTo>
                    <a:cubicBezTo>
                      <a:pt x="0" y="1357"/>
                      <a:pt x="21" y="2032"/>
                      <a:pt x="786" y="2163"/>
                    </a:cubicBezTo>
                    <a:cubicBezTo>
                      <a:pt x="867" y="2178"/>
                      <a:pt x="945" y="2185"/>
                      <a:pt x="1020" y="2185"/>
                    </a:cubicBezTo>
                    <a:cubicBezTo>
                      <a:pt x="1606" y="2185"/>
                      <a:pt x="1985" y="1772"/>
                      <a:pt x="1985" y="1618"/>
                    </a:cubicBezTo>
                    <a:cubicBezTo>
                      <a:pt x="2006" y="1419"/>
                      <a:pt x="2069" y="241"/>
                      <a:pt x="2069" y="241"/>
                    </a:cubicBezTo>
                    <a:lnTo>
                      <a:pt x="2069" y="241"/>
                    </a:lnTo>
                    <a:cubicBezTo>
                      <a:pt x="2069" y="241"/>
                      <a:pt x="1997" y="244"/>
                      <a:pt x="1880" y="244"/>
                    </a:cubicBezTo>
                    <a:cubicBezTo>
                      <a:pt x="1520" y="244"/>
                      <a:pt x="729" y="217"/>
                      <a:pt x="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43"/>
              <p:cNvSpPr/>
              <p:nvPr/>
            </p:nvSpPr>
            <p:spPr>
              <a:xfrm>
                <a:off x="745884" y="2847136"/>
                <a:ext cx="314377" cy="329198"/>
              </a:xfrm>
              <a:custGeom>
                <a:rect b="b" l="l" r="r" t="t"/>
                <a:pathLst>
                  <a:path extrusionOk="0" h="2310" w="2206">
                    <a:moveTo>
                      <a:pt x="351" y="131"/>
                    </a:moveTo>
                    <a:cubicBezTo>
                      <a:pt x="676" y="262"/>
                      <a:pt x="1116" y="325"/>
                      <a:pt x="1461" y="351"/>
                    </a:cubicBezTo>
                    <a:cubicBezTo>
                      <a:pt x="1812" y="372"/>
                      <a:pt x="2053" y="372"/>
                      <a:pt x="2095" y="372"/>
                    </a:cubicBezTo>
                    <a:cubicBezTo>
                      <a:pt x="2074" y="456"/>
                      <a:pt x="2006" y="1503"/>
                      <a:pt x="2006" y="1681"/>
                    </a:cubicBezTo>
                    <a:cubicBezTo>
                      <a:pt x="2006" y="1702"/>
                      <a:pt x="1985" y="1744"/>
                      <a:pt x="1922" y="1812"/>
                    </a:cubicBezTo>
                    <a:cubicBezTo>
                      <a:pt x="1875" y="1875"/>
                      <a:pt x="1791" y="1964"/>
                      <a:pt x="1681" y="2027"/>
                    </a:cubicBezTo>
                    <a:cubicBezTo>
                      <a:pt x="1517" y="2118"/>
                      <a:pt x="1295" y="2195"/>
                      <a:pt x="1039" y="2195"/>
                    </a:cubicBezTo>
                    <a:cubicBezTo>
                      <a:pt x="986" y="2195"/>
                      <a:pt x="931" y="2191"/>
                      <a:pt x="875" y="2184"/>
                    </a:cubicBezTo>
                    <a:cubicBezTo>
                      <a:pt x="503" y="2116"/>
                      <a:pt x="330" y="1922"/>
                      <a:pt x="220" y="1744"/>
                    </a:cubicBezTo>
                    <a:cubicBezTo>
                      <a:pt x="131" y="1572"/>
                      <a:pt x="110" y="1420"/>
                      <a:pt x="110" y="1420"/>
                    </a:cubicBezTo>
                    <a:lnTo>
                      <a:pt x="351" y="131"/>
                    </a:lnTo>
                    <a:close/>
                    <a:moveTo>
                      <a:pt x="262" y="0"/>
                    </a:moveTo>
                    <a:lnTo>
                      <a:pt x="241" y="63"/>
                    </a:lnTo>
                    <a:lnTo>
                      <a:pt x="0" y="1420"/>
                    </a:lnTo>
                    <a:cubicBezTo>
                      <a:pt x="0" y="1420"/>
                      <a:pt x="0" y="1613"/>
                      <a:pt x="131" y="1812"/>
                    </a:cubicBezTo>
                    <a:cubicBezTo>
                      <a:pt x="241" y="2006"/>
                      <a:pt x="461" y="2226"/>
                      <a:pt x="854" y="2289"/>
                    </a:cubicBezTo>
                    <a:cubicBezTo>
                      <a:pt x="931" y="2303"/>
                      <a:pt x="1006" y="2310"/>
                      <a:pt x="1078" y="2310"/>
                    </a:cubicBezTo>
                    <a:cubicBezTo>
                      <a:pt x="1347" y="2310"/>
                      <a:pt x="1575" y="2219"/>
                      <a:pt x="1744" y="2116"/>
                    </a:cubicBezTo>
                    <a:cubicBezTo>
                      <a:pt x="1854" y="2053"/>
                      <a:pt x="1943" y="1964"/>
                      <a:pt x="2006" y="1896"/>
                    </a:cubicBezTo>
                    <a:cubicBezTo>
                      <a:pt x="2074" y="1812"/>
                      <a:pt x="2116" y="1744"/>
                      <a:pt x="2116" y="1681"/>
                    </a:cubicBezTo>
                    <a:cubicBezTo>
                      <a:pt x="2137" y="1482"/>
                      <a:pt x="2205" y="304"/>
                      <a:pt x="2205" y="304"/>
                    </a:cubicBezTo>
                    <a:lnTo>
                      <a:pt x="2205" y="262"/>
                    </a:lnTo>
                    <a:lnTo>
                      <a:pt x="2137" y="262"/>
                    </a:lnTo>
                    <a:cubicBezTo>
                      <a:pt x="2137" y="262"/>
                      <a:pt x="1854" y="262"/>
                      <a:pt x="1482" y="241"/>
                    </a:cubicBezTo>
                    <a:cubicBezTo>
                      <a:pt x="1090" y="220"/>
                      <a:pt x="634" y="152"/>
                      <a:pt x="330" y="21"/>
                    </a:cubicBez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43"/>
              <p:cNvSpPr/>
              <p:nvPr/>
            </p:nvSpPr>
            <p:spPr>
              <a:xfrm>
                <a:off x="639854" y="1026384"/>
                <a:ext cx="715828" cy="754733"/>
              </a:xfrm>
              <a:custGeom>
                <a:rect b="b" l="l" r="r" t="t"/>
                <a:pathLst>
                  <a:path extrusionOk="0" h="5296" w="5023">
                    <a:moveTo>
                      <a:pt x="2352" y="0"/>
                    </a:moveTo>
                    <a:cubicBezTo>
                      <a:pt x="1693" y="0"/>
                      <a:pt x="1125" y="297"/>
                      <a:pt x="985" y="580"/>
                    </a:cubicBezTo>
                    <a:cubicBezTo>
                      <a:pt x="833" y="951"/>
                      <a:pt x="1027" y="2214"/>
                      <a:pt x="1027" y="2214"/>
                    </a:cubicBezTo>
                    <a:cubicBezTo>
                      <a:pt x="1027" y="2214"/>
                      <a:pt x="853" y="2137"/>
                      <a:pt x="640" y="2137"/>
                    </a:cubicBezTo>
                    <a:cubicBezTo>
                      <a:pt x="534" y="2137"/>
                      <a:pt x="418" y="2156"/>
                      <a:pt x="310" y="2214"/>
                    </a:cubicBezTo>
                    <a:cubicBezTo>
                      <a:pt x="1" y="2392"/>
                      <a:pt x="132" y="2936"/>
                      <a:pt x="373" y="3088"/>
                    </a:cubicBezTo>
                    <a:cubicBezTo>
                      <a:pt x="471" y="3150"/>
                      <a:pt x="606" y="3169"/>
                      <a:pt x="731" y="3169"/>
                    </a:cubicBezTo>
                    <a:cubicBezTo>
                      <a:pt x="913" y="3169"/>
                      <a:pt x="1074" y="3130"/>
                      <a:pt x="1074" y="3130"/>
                    </a:cubicBezTo>
                    <a:lnTo>
                      <a:pt x="1074" y="3130"/>
                    </a:lnTo>
                    <a:lnTo>
                      <a:pt x="1048" y="3240"/>
                    </a:lnTo>
                    <a:cubicBezTo>
                      <a:pt x="1048" y="3240"/>
                      <a:pt x="1095" y="4308"/>
                      <a:pt x="1834" y="4879"/>
                    </a:cubicBezTo>
                    <a:cubicBezTo>
                      <a:pt x="2189" y="5150"/>
                      <a:pt x="2720" y="5296"/>
                      <a:pt x="3227" y="5296"/>
                    </a:cubicBezTo>
                    <a:cubicBezTo>
                      <a:pt x="3780" y="5296"/>
                      <a:pt x="4304" y="5122"/>
                      <a:pt x="4541" y="4748"/>
                    </a:cubicBezTo>
                    <a:cubicBezTo>
                      <a:pt x="5023" y="4005"/>
                      <a:pt x="4871" y="3350"/>
                      <a:pt x="4824" y="2847"/>
                    </a:cubicBezTo>
                    <a:cubicBezTo>
                      <a:pt x="4761" y="2365"/>
                      <a:pt x="4714" y="1475"/>
                      <a:pt x="4761" y="993"/>
                    </a:cubicBezTo>
                    <a:cubicBezTo>
                      <a:pt x="4761" y="993"/>
                      <a:pt x="4782" y="862"/>
                      <a:pt x="4693" y="773"/>
                    </a:cubicBezTo>
                    <a:cubicBezTo>
                      <a:pt x="4609" y="690"/>
                      <a:pt x="4609" y="752"/>
                      <a:pt x="4258" y="642"/>
                    </a:cubicBezTo>
                    <a:cubicBezTo>
                      <a:pt x="3907" y="533"/>
                      <a:pt x="3714" y="271"/>
                      <a:pt x="2839" y="56"/>
                    </a:cubicBezTo>
                    <a:cubicBezTo>
                      <a:pt x="2675" y="17"/>
                      <a:pt x="2511" y="0"/>
                      <a:pt x="2352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43"/>
              <p:cNvSpPr/>
              <p:nvPr/>
            </p:nvSpPr>
            <p:spPr>
              <a:xfrm>
                <a:off x="646552" y="1018545"/>
                <a:ext cx="718108" cy="771122"/>
              </a:xfrm>
              <a:custGeom>
                <a:rect b="b" l="l" r="r" t="t"/>
                <a:pathLst>
                  <a:path extrusionOk="0" h="5411" w="5039">
                    <a:moveTo>
                      <a:pt x="2179" y="111"/>
                    </a:moveTo>
                    <a:cubicBezTo>
                      <a:pt x="2378" y="111"/>
                      <a:pt x="2572" y="132"/>
                      <a:pt x="2792" y="174"/>
                    </a:cubicBezTo>
                    <a:cubicBezTo>
                      <a:pt x="3646" y="373"/>
                      <a:pt x="3840" y="635"/>
                      <a:pt x="4190" y="766"/>
                    </a:cubicBezTo>
                    <a:cubicBezTo>
                      <a:pt x="4363" y="807"/>
                      <a:pt x="4473" y="828"/>
                      <a:pt x="4515" y="828"/>
                    </a:cubicBezTo>
                    <a:cubicBezTo>
                      <a:pt x="4562" y="849"/>
                      <a:pt x="4562" y="828"/>
                      <a:pt x="4604" y="876"/>
                    </a:cubicBezTo>
                    <a:cubicBezTo>
                      <a:pt x="4667" y="938"/>
                      <a:pt x="4646" y="1048"/>
                      <a:pt x="4646" y="1048"/>
                    </a:cubicBezTo>
                    <a:cubicBezTo>
                      <a:pt x="4604" y="1551"/>
                      <a:pt x="4667" y="2420"/>
                      <a:pt x="4714" y="2923"/>
                    </a:cubicBezTo>
                    <a:cubicBezTo>
                      <a:pt x="4777" y="3405"/>
                      <a:pt x="4908" y="4039"/>
                      <a:pt x="4452" y="4756"/>
                    </a:cubicBezTo>
                    <a:cubicBezTo>
                      <a:pt x="4232" y="5107"/>
                      <a:pt x="3777" y="5280"/>
                      <a:pt x="3253" y="5301"/>
                    </a:cubicBezTo>
                    <a:cubicBezTo>
                      <a:pt x="2729" y="5301"/>
                      <a:pt x="2179" y="5149"/>
                      <a:pt x="1834" y="4887"/>
                    </a:cubicBezTo>
                    <a:cubicBezTo>
                      <a:pt x="1111" y="4321"/>
                      <a:pt x="1048" y="3295"/>
                      <a:pt x="1048" y="3295"/>
                    </a:cubicBezTo>
                    <a:lnTo>
                      <a:pt x="1090" y="3101"/>
                    </a:lnTo>
                    <a:lnTo>
                      <a:pt x="1001" y="3122"/>
                    </a:lnTo>
                    <a:cubicBezTo>
                      <a:pt x="1001" y="3122"/>
                      <a:pt x="896" y="3164"/>
                      <a:pt x="765" y="3164"/>
                    </a:cubicBezTo>
                    <a:cubicBezTo>
                      <a:pt x="608" y="3164"/>
                      <a:pt x="456" y="3164"/>
                      <a:pt x="347" y="3101"/>
                    </a:cubicBezTo>
                    <a:cubicBezTo>
                      <a:pt x="263" y="3033"/>
                      <a:pt x="174" y="2881"/>
                      <a:pt x="153" y="2708"/>
                    </a:cubicBezTo>
                    <a:cubicBezTo>
                      <a:pt x="132" y="2551"/>
                      <a:pt x="174" y="2399"/>
                      <a:pt x="305" y="2316"/>
                    </a:cubicBezTo>
                    <a:cubicBezTo>
                      <a:pt x="391" y="2268"/>
                      <a:pt x="486" y="2251"/>
                      <a:pt x="576" y="2251"/>
                    </a:cubicBezTo>
                    <a:cubicBezTo>
                      <a:pt x="780" y="2251"/>
                      <a:pt x="959" y="2337"/>
                      <a:pt x="959" y="2337"/>
                    </a:cubicBezTo>
                    <a:lnTo>
                      <a:pt x="1069" y="2379"/>
                    </a:lnTo>
                    <a:lnTo>
                      <a:pt x="1048" y="2269"/>
                    </a:lnTo>
                    <a:cubicBezTo>
                      <a:pt x="1048" y="2269"/>
                      <a:pt x="1001" y="1965"/>
                      <a:pt x="959" y="1593"/>
                    </a:cubicBezTo>
                    <a:cubicBezTo>
                      <a:pt x="959" y="1420"/>
                      <a:pt x="938" y="1221"/>
                      <a:pt x="938" y="1048"/>
                    </a:cubicBezTo>
                    <a:cubicBezTo>
                      <a:pt x="938" y="896"/>
                      <a:pt x="959" y="745"/>
                      <a:pt x="1001" y="656"/>
                    </a:cubicBezTo>
                    <a:cubicBezTo>
                      <a:pt x="1069" y="504"/>
                      <a:pt x="1310" y="326"/>
                      <a:pt x="1635" y="221"/>
                    </a:cubicBezTo>
                    <a:cubicBezTo>
                      <a:pt x="1787" y="174"/>
                      <a:pt x="1986" y="132"/>
                      <a:pt x="2179" y="111"/>
                    </a:cubicBezTo>
                    <a:close/>
                    <a:moveTo>
                      <a:pt x="2158" y="1"/>
                    </a:moveTo>
                    <a:cubicBezTo>
                      <a:pt x="1965" y="22"/>
                      <a:pt x="1766" y="64"/>
                      <a:pt x="1593" y="111"/>
                    </a:cubicBezTo>
                    <a:cubicBezTo>
                      <a:pt x="1242" y="221"/>
                      <a:pt x="980" y="415"/>
                      <a:pt x="896" y="614"/>
                    </a:cubicBezTo>
                    <a:cubicBezTo>
                      <a:pt x="849" y="718"/>
                      <a:pt x="828" y="876"/>
                      <a:pt x="828" y="1048"/>
                    </a:cubicBezTo>
                    <a:cubicBezTo>
                      <a:pt x="828" y="1221"/>
                      <a:pt x="828" y="1420"/>
                      <a:pt x="849" y="1593"/>
                    </a:cubicBezTo>
                    <a:cubicBezTo>
                      <a:pt x="870" y="1923"/>
                      <a:pt x="917" y="2138"/>
                      <a:pt x="917" y="2206"/>
                    </a:cubicBezTo>
                    <a:cubicBezTo>
                      <a:pt x="853" y="2178"/>
                      <a:pt x="730" y="2131"/>
                      <a:pt x="582" y="2131"/>
                    </a:cubicBezTo>
                    <a:cubicBezTo>
                      <a:pt x="477" y="2131"/>
                      <a:pt x="359" y="2155"/>
                      <a:pt x="242" y="2227"/>
                    </a:cubicBezTo>
                    <a:cubicBezTo>
                      <a:pt x="64" y="2337"/>
                      <a:pt x="1" y="2530"/>
                      <a:pt x="43" y="2729"/>
                    </a:cubicBezTo>
                    <a:cubicBezTo>
                      <a:pt x="64" y="2923"/>
                      <a:pt x="153" y="3101"/>
                      <a:pt x="305" y="3185"/>
                    </a:cubicBezTo>
                    <a:cubicBezTo>
                      <a:pt x="405" y="3253"/>
                      <a:pt x="530" y="3282"/>
                      <a:pt x="654" y="3282"/>
                    </a:cubicBezTo>
                    <a:cubicBezTo>
                      <a:pt x="691" y="3282"/>
                      <a:pt x="729" y="3279"/>
                      <a:pt x="765" y="3274"/>
                    </a:cubicBezTo>
                    <a:cubicBezTo>
                      <a:pt x="870" y="3274"/>
                      <a:pt x="896" y="3253"/>
                      <a:pt x="938" y="3253"/>
                    </a:cubicBezTo>
                    <a:lnTo>
                      <a:pt x="938" y="3274"/>
                    </a:lnTo>
                    <a:lnTo>
                      <a:pt x="938" y="3295"/>
                    </a:lnTo>
                    <a:cubicBezTo>
                      <a:pt x="938" y="3295"/>
                      <a:pt x="980" y="4384"/>
                      <a:pt x="1766" y="4976"/>
                    </a:cubicBezTo>
                    <a:cubicBezTo>
                      <a:pt x="2138" y="5259"/>
                      <a:pt x="2703" y="5411"/>
                      <a:pt x="3253" y="5411"/>
                    </a:cubicBezTo>
                    <a:cubicBezTo>
                      <a:pt x="3798" y="5390"/>
                      <a:pt x="4300" y="5217"/>
                      <a:pt x="4562" y="4824"/>
                    </a:cubicBezTo>
                    <a:cubicBezTo>
                      <a:pt x="5039" y="4081"/>
                      <a:pt x="4887" y="3384"/>
                      <a:pt x="4824" y="2902"/>
                    </a:cubicBezTo>
                    <a:cubicBezTo>
                      <a:pt x="4777" y="2420"/>
                      <a:pt x="4714" y="1530"/>
                      <a:pt x="4777" y="1048"/>
                    </a:cubicBezTo>
                    <a:lnTo>
                      <a:pt x="4777" y="1048"/>
                    </a:lnTo>
                    <a:lnTo>
                      <a:pt x="4777" y="1069"/>
                    </a:lnTo>
                    <a:cubicBezTo>
                      <a:pt x="4777" y="1069"/>
                      <a:pt x="4798" y="896"/>
                      <a:pt x="4693" y="787"/>
                    </a:cubicBezTo>
                    <a:cubicBezTo>
                      <a:pt x="4625" y="745"/>
                      <a:pt x="4583" y="718"/>
                      <a:pt x="4536" y="718"/>
                    </a:cubicBezTo>
                    <a:cubicBezTo>
                      <a:pt x="4473" y="718"/>
                      <a:pt x="4405" y="697"/>
                      <a:pt x="4232" y="656"/>
                    </a:cubicBezTo>
                    <a:cubicBezTo>
                      <a:pt x="3908" y="546"/>
                      <a:pt x="3688" y="263"/>
                      <a:pt x="2813" y="64"/>
                    </a:cubicBezTo>
                    <a:cubicBezTo>
                      <a:pt x="2598" y="1"/>
                      <a:pt x="2378" y="1"/>
                      <a:pt x="215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43"/>
              <p:cNvSpPr/>
              <p:nvPr/>
            </p:nvSpPr>
            <p:spPr>
              <a:xfrm>
                <a:off x="565320" y="845249"/>
                <a:ext cx="880712" cy="949402"/>
              </a:xfrm>
              <a:custGeom>
                <a:rect b="b" l="l" r="r" t="t"/>
                <a:pathLst>
                  <a:path extrusionOk="0" h="6662" w="6180">
                    <a:moveTo>
                      <a:pt x="3296" y="1"/>
                    </a:moveTo>
                    <a:cubicBezTo>
                      <a:pt x="3200" y="1"/>
                      <a:pt x="3098" y="6"/>
                      <a:pt x="2990" y="18"/>
                    </a:cubicBezTo>
                    <a:cubicBezTo>
                      <a:pt x="1770" y="149"/>
                      <a:pt x="1288" y="782"/>
                      <a:pt x="1288" y="782"/>
                    </a:cubicBezTo>
                    <a:cubicBezTo>
                      <a:pt x="1288" y="782"/>
                      <a:pt x="938" y="404"/>
                      <a:pt x="663" y="404"/>
                    </a:cubicBezTo>
                    <a:cubicBezTo>
                      <a:pt x="577" y="404"/>
                      <a:pt x="498" y="442"/>
                      <a:pt x="440" y="541"/>
                    </a:cubicBezTo>
                    <a:cubicBezTo>
                      <a:pt x="178" y="955"/>
                      <a:pt x="833" y="1390"/>
                      <a:pt x="833" y="1390"/>
                    </a:cubicBezTo>
                    <a:cubicBezTo>
                      <a:pt x="833" y="1390"/>
                      <a:pt x="547" y="1223"/>
                      <a:pt x="336" y="1223"/>
                    </a:cubicBezTo>
                    <a:cubicBezTo>
                      <a:pt x="243" y="1223"/>
                      <a:pt x="165" y="1255"/>
                      <a:pt x="131" y="1348"/>
                    </a:cubicBezTo>
                    <a:cubicBezTo>
                      <a:pt x="0" y="1652"/>
                      <a:pt x="702" y="1872"/>
                      <a:pt x="702" y="1872"/>
                    </a:cubicBezTo>
                    <a:cubicBezTo>
                      <a:pt x="702" y="1872"/>
                      <a:pt x="503" y="2112"/>
                      <a:pt x="503" y="2678"/>
                    </a:cubicBezTo>
                    <a:cubicBezTo>
                      <a:pt x="482" y="3270"/>
                      <a:pt x="744" y="3574"/>
                      <a:pt x="744" y="3574"/>
                    </a:cubicBezTo>
                    <a:cubicBezTo>
                      <a:pt x="744" y="3574"/>
                      <a:pt x="917" y="3422"/>
                      <a:pt x="1116" y="3422"/>
                    </a:cubicBezTo>
                    <a:cubicBezTo>
                      <a:pt x="1288" y="3422"/>
                      <a:pt x="1571" y="3506"/>
                      <a:pt x="1571" y="3506"/>
                    </a:cubicBezTo>
                    <a:cubicBezTo>
                      <a:pt x="1571" y="3506"/>
                      <a:pt x="1770" y="3856"/>
                      <a:pt x="1728" y="4029"/>
                    </a:cubicBezTo>
                    <a:cubicBezTo>
                      <a:pt x="1702" y="4228"/>
                      <a:pt x="1529" y="4422"/>
                      <a:pt x="1529" y="4422"/>
                    </a:cubicBezTo>
                    <a:cubicBezTo>
                      <a:pt x="1529" y="4422"/>
                      <a:pt x="1508" y="4642"/>
                      <a:pt x="1508" y="4752"/>
                    </a:cubicBezTo>
                    <a:cubicBezTo>
                      <a:pt x="1529" y="4841"/>
                      <a:pt x="1660" y="5427"/>
                      <a:pt x="2095" y="5972"/>
                    </a:cubicBezTo>
                    <a:cubicBezTo>
                      <a:pt x="2475" y="6466"/>
                      <a:pt x="3016" y="6662"/>
                      <a:pt x="3592" y="6662"/>
                    </a:cubicBezTo>
                    <a:cubicBezTo>
                      <a:pt x="3682" y="6662"/>
                      <a:pt x="3773" y="6657"/>
                      <a:pt x="3865" y="6648"/>
                    </a:cubicBezTo>
                    <a:cubicBezTo>
                      <a:pt x="4561" y="6606"/>
                      <a:pt x="5001" y="6454"/>
                      <a:pt x="5305" y="5799"/>
                    </a:cubicBezTo>
                    <a:cubicBezTo>
                      <a:pt x="5609" y="5124"/>
                      <a:pt x="5478" y="4511"/>
                      <a:pt x="5436" y="4448"/>
                    </a:cubicBezTo>
                    <a:cubicBezTo>
                      <a:pt x="5394" y="4380"/>
                      <a:pt x="5237" y="4228"/>
                      <a:pt x="4609" y="4160"/>
                    </a:cubicBezTo>
                    <a:cubicBezTo>
                      <a:pt x="4559" y="4155"/>
                      <a:pt x="4507" y="4153"/>
                      <a:pt x="4454" y="4153"/>
                    </a:cubicBezTo>
                    <a:cubicBezTo>
                      <a:pt x="3945" y="4153"/>
                      <a:pt x="3279" y="4348"/>
                      <a:pt x="2882" y="4348"/>
                    </a:cubicBezTo>
                    <a:cubicBezTo>
                      <a:pt x="2769" y="4348"/>
                      <a:pt x="2678" y="4332"/>
                      <a:pt x="2618" y="4291"/>
                    </a:cubicBezTo>
                    <a:cubicBezTo>
                      <a:pt x="2336" y="4097"/>
                      <a:pt x="2294" y="2720"/>
                      <a:pt x="2226" y="2505"/>
                    </a:cubicBezTo>
                    <a:cubicBezTo>
                      <a:pt x="2163" y="2306"/>
                      <a:pt x="2294" y="2196"/>
                      <a:pt x="2488" y="2092"/>
                    </a:cubicBezTo>
                    <a:cubicBezTo>
                      <a:pt x="2580" y="2045"/>
                      <a:pt x="2725" y="1999"/>
                      <a:pt x="2922" y="1999"/>
                    </a:cubicBezTo>
                    <a:cubicBezTo>
                      <a:pt x="3104" y="1999"/>
                      <a:pt x="3331" y="2039"/>
                      <a:pt x="3603" y="2154"/>
                    </a:cubicBezTo>
                    <a:cubicBezTo>
                      <a:pt x="4012" y="2328"/>
                      <a:pt x="4614" y="2410"/>
                      <a:pt x="5000" y="2410"/>
                    </a:cubicBezTo>
                    <a:cubicBezTo>
                      <a:pt x="5149" y="2410"/>
                      <a:pt x="5265" y="2398"/>
                      <a:pt x="5326" y="2374"/>
                    </a:cubicBezTo>
                    <a:cubicBezTo>
                      <a:pt x="5525" y="2264"/>
                      <a:pt x="5499" y="2023"/>
                      <a:pt x="5499" y="2023"/>
                    </a:cubicBezTo>
                    <a:cubicBezTo>
                      <a:pt x="5499" y="2023"/>
                      <a:pt x="6180" y="1500"/>
                      <a:pt x="5787" y="887"/>
                    </a:cubicBezTo>
                    <a:cubicBezTo>
                      <a:pt x="5609" y="672"/>
                      <a:pt x="5284" y="824"/>
                      <a:pt x="4954" y="672"/>
                    </a:cubicBezTo>
                    <a:cubicBezTo>
                      <a:pt x="4659" y="553"/>
                      <a:pt x="4268" y="1"/>
                      <a:pt x="3296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43"/>
              <p:cNvSpPr/>
              <p:nvPr/>
            </p:nvSpPr>
            <p:spPr>
              <a:xfrm>
                <a:off x="572018" y="835701"/>
                <a:ext cx="855345" cy="968355"/>
              </a:xfrm>
              <a:custGeom>
                <a:rect b="b" l="l" r="r" t="t"/>
                <a:pathLst>
                  <a:path extrusionOk="0" h="6795" w="6002">
                    <a:moveTo>
                      <a:pt x="3187" y="118"/>
                    </a:moveTo>
                    <a:cubicBezTo>
                      <a:pt x="3646" y="118"/>
                      <a:pt x="3972" y="220"/>
                      <a:pt x="4232" y="368"/>
                    </a:cubicBezTo>
                    <a:cubicBezTo>
                      <a:pt x="4514" y="519"/>
                      <a:pt x="4713" y="718"/>
                      <a:pt x="4886" y="802"/>
                    </a:cubicBezTo>
                    <a:cubicBezTo>
                      <a:pt x="5059" y="870"/>
                      <a:pt x="5237" y="870"/>
                      <a:pt x="5368" y="870"/>
                    </a:cubicBezTo>
                    <a:cubicBezTo>
                      <a:pt x="5520" y="891"/>
                      <a:pt x="5609" y="912"/>
                      <a:pt x="5693" y="1001"/>
                    </a:cubicBezTo>
                    <a:cubicBezTo>
                      <a:pt x="5871" y="1284"/>
                      <a:pt x="5803" y="1525"/>
                      <a:pt x="5693" y="1719"/>
                    </a:cubicBezTo>
                    <a:cubicBezTo>
                      <a:pt x="5583" y="1939"/>
                      <a:pt x="5410" y="2049"/>
                      <a:pt x="5410" y="2049"/>
                    </a:cubicBezTo>
                    <a:lnTo>
                      <a:pt x="5389" y="2070"/>
                    </a:lnTo>
                    <a:lnTo>
                      <a:pt x="5389" y="2111"/>
                    </a:lnTo>
                    <a:cubicBezTo>
                      <a:pt x="5389" y="2111"/>
                      <a:pt x="5410" y="2310"/>
                      <a:pt x="5237" y="2373"/>
                    </a:cubicBezTo>
                    <a:cubicBezTo>
                      <a:pt x="5216" y="2394"/>
                      <a:pt x="5127" y="2420"/>
                      <a:pt x="4996" y="2420"/>
                    </a:cubicBezTo>
                    <a:cubicBezTo>
                      <a:pt x="4865" y="2420"/>
                      <a:pt x="4713" y="2420"/>
                      <a:pt x="4562" y="2394"/>
                    </a:cubicBezTo>
                    <a:cubicBezTo>
                      <a:pt x="4232" y="2352"/>
                      <a:pt x="3839" y="2289"/>
                      <a:pt x="3577" y="2159"/>
                    </a:cubicBezTo>
                    <a:cubicBezTo>
                      <a:pt x="3299" y="2044"/>
                      <a:pt x="3064" y="2003"/>
                      <a:pt x="2873" y="2003"/>
                    </a:cubicBezTo>
                    <a:cubicBezTo>
                      <a:pt x="2661" y="2003"/>
                      <a:pt x="2503" y="2054"/>
                      <a:pt x="2399" y="2111"/>
                    </a:cubicBezTo>
                    <a:cubicBezTo>
                      <a:pt x="2310" y="2179"/>
                      <a:pt x="2226" y="2221"/>
                      <a:pt x="2179" y="2289"/>
                    </a:cubicBezTo>
                    <a:cubicBezTo>
                      <a:pt x="2116" y="2373"/>
                      <a:pt x="2095" y="2483"/>
                      <a:pt x="2137" y="2593"/>
                    </a:cubicBezTo>
                    <a:cubicBezTo>
                      <a:pt x="2137" y="2635"/>
                      <a:pt x="2158" y="2766"/>
                      <a:pt x="2179" y="2918"/>
                    </a:cubicBezTo>
                    <a:cubicBezTo>
                      <a:pt x="2205" y="3096"/>
                      <a:pt x="2226" y="3290"/>
                      <a:pt x="2247" y="3489"/>
                    </a:cubicBezTo>
                    <a:cubicBezTo>
                      <a:pt x="2268" y="3682"/>
                      <a:pt x="2310" y="3881"/>
                      <a:pt x="2357" y="4033"/>
                    </a:cubicBezTo>
                    <a:cubicBezTo>
                      <a:pt x="2399" y="4206"/>
                      <a:pt x="2441" y="4337"/>
                      <a:pt x="2530" y="4405"/>
                    </a:cubicBezTo>
                    <a:cubicBezTo>
                      <a:pt x="2612" y="4452"/>
                      <a:pt x="2695" y="4476"/>
                      <a:pt x="2795" y="4476"/>
                    </a:cubicBezTo>
                    <a:cubicBezTo>
                      <a:pt x="2828" y="4476"/>
                      <a:pt x="2863" y="4473"/>
                      <a:pt x="2901" y="4468"/>
                    </a:cubicBezTo>
                    <a:cubicBezTo>
                      <a:pt x="3053" y="4468"/>
                      <a:pt x="3252" y="4447"/>
                      <a:pt x="3425" y="4405"/>
                    </a:cubicBezTo>
                    <a:cubicBezTo>
                      <a:pt x="3745" y="4350"/>
                      <a:pt x="4078" y="4284"/>
                      <a:pt x="4355" y="4284"/>
                    </a:cubicBezTo>
                    <a:cubicBezTo>
                      <a:pt x="4418" y="4284"/>
                      <a:pt x="4479" y="4287"/>
                      <a:pt x="4535" y="4295"/>
                    </a:cubicBezTo>
                    <a:cubicBezTo>
                      <a:pt x="5190" y="4337"/>
                      <a:pt x="5321" y="4489"/>
                      <a:pt x="5347" y="4536"/>
                    </a:cubicBezTo>
                    <a:lnTo>
                      <a:pt x="5347" y="4578"/>
                    </a:lnTo>
                    <a:cubicBezTo>
                      <a:pt x="5347" y="4599"/>
                      <a:pt x="5368" y="4620"/>
                      <a:pt x="5368" y="4667"/>
                    </a:cubicBezTo>
                    <a:cubicBezTo>
                      <a:pt x="5389" y="4730"/>
                      <a:pt x="5389" y="4840"/>
                      <a:pt x="5389" y="4971"/>
                    </a:cubicBezTo>
                    <a:cubicBezTo>
                      <a:pt x="5389" y="5212"/>
                      <a:pt x="5347" y="5515"/>
                      <a:pt x="5190" y="5845"/>
                    </a:cubicBezTo>
                    <a:cubicBezTo>
                      <a:pt x="5059" y="6149"/>
                      <a:pt x="4886" y="6348"/>
                      <a:pt x="4645" y="6479"/>
                    </a:cubicBezTo>
                    <a:cubicBezTo>
                      <a:pt x="4431" y="6584"/>
                      <a:pt x="4169" y="6631"/>
                      <a:pt x="3818" y="6673"/>
                    </a:cubicBezTo>
                    <a:cubicBezTo>
                      <a:pt x="3733" y="6681"/>
                      <a:pt x="3649" y="6686"/>
                      <a:pt x="3565" y="6686"/>
                    </a:cubicBezTo>
                    <a:cubicBezTo>
                      <a:pt x="2986" y="6686"/>
                      <a:pt x="2457" y="6476"/>
                      <a:pt x="2095" y="6018"/>
                    </a:cubicBezTo>
                    <a:cubicBezTo>
                      <a:pt x="1875" y="5735"/>
                      <a:pt x="1723" y="5474"/>
                      <a:pt x="1634" y="5233"/>
                    </a:cubicBezTo>
                    <a:cubicBezTo>
                      <a:pt x="1550" y="5013"/>
                      <a:pt x="1524" y="4840"/>
                      <a:pt x="1524" y="4798"/>
                    </a:cubicBezTo>
                    <a:cubicBezTo>
                      <a:pt x="1503" y="4709"/>
                      <a:pt x="1524" y="4515"/>
                      <a:pt x="1524" y="4515"/>
                    </a:cubicBezTo>
                    <a:cubicBezTo>
                      <a:pt x="1550" y="4489"/>
                      <a:pt x="1702" y="4316"/>
                      <a:pt x="1744" y="4122"/>
                    </a:cubicBezTo>
                    <a:cubicBezTo>
                      <a:pt x="1765" y="3991"/>
                      <a:pt x="1723" y="3861"/>
                      <a:pt x="1681" y="3751"/>
                    </a:cubicBezTo>
                    <a:cubicBezTo>
                      <a:pt x="1613" y="3641"/>
                      <a:pt x="1571" y="3531"/>
                      <a:pt x="1571" y="3531"/>
                    </a:cubicBezTo>
                    <a:lnTo>
                      <a:pt x="1550" y="3510"/>
                    </a:lnTo>
                    <a:cubicBezTo>
                      <a:pt x="1550" y="3510"/>
                      <a:pt x="1320" y="3438"/>
                      <a:pt x="1132" y="3438"/>
                    </a:cubicBezTo>
                    <a:cubicBezTo>
                      <a:pt x="1110" y="3438"/>
                      <a:pt x="1089" y="3439"/>
                      <a:pt x="1069" y="3442"/>
                    </a:cubicBezTo>
                    <a:cubicBezTo>
                      <a:pt x="870" y="3442"/>
                      <a:pt x="765" y="3531"/>
                      <a:pt x="718" y="3573"/>
                    </a:cubicBezTo>
                    <a:cubicBezTo>
                      <a:pt x="697" y="3531"/>
                      <a:pt x="503" y="3269"/>
                      <a:pt x="503" y="2745"/>
                    </a:cubicBezTo>
                    <a:cubicBezTo>
                      <a:pt x="503" y="2462"/>
                      <a:pt x="566" y="2263"/>
                      <a:pt x="608" y="2159"/>
                    </a:cubicBezTo>
                    <a:cubicBezTo>
                      <a:pt x="655" y="2028"/>
                      <a:pt x="697" y="1980"/>
                      <a:pt x="697" y="1980"/>
                    </a:cubicBezTo>
                    <a:lnTo>
                      <a:pt x="739" y="1918"/>
                    </a:lnTo>
                    <a:lnTo>
                      <a:pt x="676" y="1897"/>
                    </a:lnTo>
                    <a:cubicBezTo>
                      <a:pt x="676" y="1897"/>
                      <a:pt x="503" y="1829"/>
                      <a:pt x="346" y="1740"/>
                    </a:cubicBezTo>
                    <a:cubicBezTo>
                      <a:pt x="283" y="1698"/>
                      <a:pt x="215" y="1635"/>
                      <a:pt x="173" y="1588"/>
                    </a:cubicBezTo>
                    <a:cubicBezTo>
                      <a:pt x="131" y="1525"/>
                      <a:pt x="110" y="1478"/>
                      <a:pt x="131" y="1436"/>
                    </a:cubicBezTo>
                    <a:cubicBezTo>
                      <a:pt x="152" y="1373"/>
                      <a:pt x="194" y="1347"/>
                      <a:pt x="241" y="1347"/>
                    </a:cubicBezTo>
                    <a:cubicBezTo>
                      <a:pt x="304" y="1347"/>
                      <a:pt x="393" y="1347"/>
                      <a:pt x="456" y="1373"/>
                    </a:cubicBezTo>
                    <a:cubicBezTo>
                      <a:pt x="608" y="1436"/>
                      <a:pt x="765" y="1504"/>
                      <a:pt x="765" y="1504"/>
                    </a:cubicBezTo>
                    <a:lnTo>
                      <a:pt x="828" y="1415"/>
                    </a:lnTo>
                    <a:cubicBezTo>
                      <a:pt x="828" y="1415"/>
                      <a:pt x="655" y="1305"/>
                      <a:pt x="545" y="1153"/>
                    </a:cubicBezTo>
                    <a:cubicBezTo>
                      <a:pt x="477" y="1064"/>
                      <a:pt x="414" y="980"/>
                      <a:pt x="393" y="891"/>
                    </a:cubicBezTo>
                    <a:cubicBezTo>
                      <a:pt x="372" y="802"/>
                      <a:pt x="372" y="718"/>
                      <a:pt x="435" y="629"/>
                    </a:cubicBezTo>
                    <a:cubicBezTo>
                      <a:pt x="477" y="540"/>
                      <a:pt x="545" y="519"/>
                      <a:pt x="634" y="519"/>
                    </a:cubicBezTo>
                    <a:cubicBezTo>
                      <a:pt x="697" y="519"/>
                      <a:pt x="786" y="561"/>
                      <a:pt x="870" y="608"/>
                    </a:cubicBezTo>
                    <a:cubicBezTo>
                      <a:pt x="1048" y="718"/>
                      <a:pt x="1199" y="870"/>
                      <a:pt x="1199" y="870"/>
                    </a:cubicBezTo>
                    <a:lnTo>
                      <a:pt x="1241" y="933"/>
                    </a:lnTo>
                    <a:lnTo>
                      <a:pt x="1288" y="870"/>
                    </a:lnTo>
                    <a:cubicBezTo>
                      <a:pt x="1288" y="870"/>
                      <a:pt x="1393" y="718"/>
                      <a:pt x="1655" y="561"/>
                    </a:cubicBezTo>
                    <a:cubicBezTo>
                      <a:pt x="1917" y="388"/>
                      <a:pt x="2336" y="195"/>
                      <a:pt x="2943" y="127"/>
                    </a:cubicBezTo>
                    <a:cubicBezTo>
                      <a:pt x="3029" y="121"/>
                      <a:pt x="3110" y="118"/>
                      <a:pt x="3187" y="118"/>
                    </a:cubicBezTo>
                    <a:close/>
                    <a:moveTo>
                      <a:pt x="3234" y="1"/>
                    </a:moveTo>
                    <a:cubicBezTo>
                      <a:pt x="3136" y="1"/>
                      <a:pt x="3033" y="6"/>
                      <a:pt x="2922" y="17"/>
                    </a:cubicBezTo>
                    <a:cubicBezTo>
                      <a:pt x="2310" y="85"/>
                      <a:pt x="1875" y="278"/>
                      <a:pt x="1592" y="457"/>
                    </a:cubicBezTo>
                    <a:cubicBezTo>
                      <a:pt x="1351" y="608"/>
                      <a:pt x="1262" y="739"/>
                      <a:pt x="1241" y="760"/>
                    </a:cubicBezTo>
                    <a:cubicBezTo>
                      <a:pt x="1199" y="739"/>
                      <a:pt x="1110" y="629"/>
                      <a:pt x="938" y="519"/>
                    </a:cubicBezTo>
                    <a:cubicBezTo>
                      <a:pt x="849" y="457"/>
                      <a:pt x="739" y="409"/>
                      <a:pt x="634" y="409"/>
                    </a:cubicBezTo>
                    <a:cubicBezTo>
                      <a:pt x="524" y="409"/>
                      <a:pt x="414" y="457"/>
                      <a:pt x="346" y="561"/>
                    </a:cubicBezTo>
                    <a:cubicBezTo>
                      <a:pt x="262" y="692"/>
                      <a:pt x="262" y="802"/>
                      <a:pt x="283" y="933"/>
                    </a:cubicBezTo>
                    <a:cubicBezTo>
                      <a:pt x="304" y="1043"/>
                      <a:pt x="372" y="1132"/>
                      <a:pt x="456" y="1216"/>
                    </a:cubicBezTo>
                    <a:cubicBezTo>
                      <a:pt x="470" y="1248"/>
                      <a:pt x="475" y="1249"/>
                      <a:pt x="484" y="1259"/>
                    </a:cubicBezTo>
                    <a:lnTo>
                      <a:pt x="484" y="1259"/>
                    </a:lnTo>
                    <a:cubicBezTo>
                      <a:pt x="428" y="1245"/>
                      <a:pt x="372" y="1231"/>
                      <a:pt x="318" y="1231"/>
                    </a:cubicBezTo>
                    <a:cubicBezTo>
                      <a:pt x="292" y="1231"/>
                      <a:pt x="266" y="1234"/>
                      <a:pt x="241" y="1242"/>
                    </a:cubicBezTo>
                    <a:cubicBezTo>
                      <a:pt x="152" y="1242"/>
                      <a:pt x="63" y="1305"/>
                      <a:pt x="21" y="1394"/>
                    </a:cubicBezTo>
                    <a:cubicBezTo>
                      <a:pt x="0" y="1478"/>
                      <a:pt x="21" y="1588"/>
                      <a:pt x="63" y="1656"/>
                    </a:cubicBezTo>
                    <a:cubicBezTo>
                      <a:pt x="131" y="1719"/>
                      <a:pt x="215" y="1787"/>
                      <a:pt x="283" y="1829"/>
                    </a:cubicBezTo>
                    <a:cubicBezTo>
                      <a:pt x="435" y="1918"/>
                      <a:pt x="524" y="1960"/>
                      <a:pt x="566" y="1980"/>
                    </a:cubicBezTo>
                    <a:cubicBezTo>
                      <a:pt x="545" y="2001"/>
                      <a:pt x="545" y="2028"/>
                      <a:pt x="503" y="2111"/>
                    </a:cubicBezTo>
                    <a:cubicBezTo>
                      <a:pt x="456" y="2242"/>
                      <a:pt x="393" y="2441"/>
                      <a:pt x="393" y="2745"/>
                    </a:cubicBezTo>
                    <a:cubicBezTo>
                      <a:pt x="372" y="3337"/>
                      <a:pt x="655" y="3682"/>
                      <a:pt x="655" y="3682"/>
                    </a:cubicBezTo>
                    <a:lnTo>
                      <a:pt x="697" y="3730"/>
                    </a:lnTo>
                    <a:lnTo>
                      <a:pt x="739" y="3682"/>
                    </a:lnTo>
                    <a:cubicBezTo>
                      <a:pt x="739" y="3682"/>
                      <a:pt x="896" y="3552"/>
                      <a:pt x="1069" y="3552"/>
                    </a:cubicBezTo>
                    <a:cubicBezTo>
                      <a:pt x="1220" y="3552"/>
                      <a:pt x="1461" y="3620"/>
                      <a:pt x="1482" y="3620"/>
                    </a:cubicBezTo>
                    <a:cubicBezTo>
                      <a:pt x="1503" y="3641"/>
                      <a:pt x="1524" y="3682"/>
                      <a:pt x="1571" y="3792"/>
                    </a:cubicBezTo>
                    <a:cubicBezTo>
                      <a:pt x="1613" y="3902"/>
                      <a:pt x="1634" y="4033"/>
                      <a:pt x="1634" y="4096"/>
                    </a:cubicBezTo>
                    <a:cubicBezTo>
                      <a:pt x="1592" y="4253"/>
                      <a:pt x="1440" y="4447"/>
                      <a:pt x="1440" y="4447"/>
                    </a:cubicBezTo>
                    <a:lnTo>
                      <a:pt x="1419" y="4468"/>
                    </a:lnTo>
                    <a:lnTo>
                      <a:pt x="1419" y="4489"/>
                    </a:lnTo>
                    <a:cubicBezTo>
                      <a:pt x="1419" y="4489"/>
                      <a:pt x="1393" y="4688"/>
                      <a:pt x="1393" y="4819"/>
                    </a:cubicBezTo>
                    <a:cubicBezTo>
                      <a:pt x="1419" y="4882"/>
                      <a:pt x="1440" y="5060"/>
                      <a:pt x="1550" y="5275"/>
                    </a:cubicBezTo>
                    <a:cubicBezTo>
                      <a:pt x="1634" y="5515"/>
                      <a:pt x="1765" y="5798"/>
                      <a:pt x="2006" y="6086"/>
                    </a:cubicBezTo>
                    <a:cubicBezTo>
                      <a:pt x="2412" y="6584"/>
                      <a:pt x="2968" y="6794"/>
                      <a:pt x="3571" y="6794"/>
                    </a:cubicBezTo>
                    <a:cubicBezTo>
                      <a:pt x="3652" y="6794"/>
                      <a:pt x="3735" y="6790"/>
                      <a:pt x="3818" y="6783"/>
                    </a:cubicBezTo>
                    <a:cubicBezTo>
                      <a:pt x="4169" y="6762"/>
                      <a:pt x="4472" y="6694"/>
                      <a:pt x="4713" y="6563"/>
                    </a:cubicBezTo>
                    <a:cubicBezTo>
                      <a:pt x="4954" y="6432"/>
                      <a:pt x="5148" y="6217"/>
                      <a:pt x="5300" y="5887"/>
                    </a:cubicBezTo>
                    <a:cubicBezTo>
                      <a:pt x="5452" y="5536"/>
                      <a:pt x="5499" y="5212"/>
                      <a:pt x="5499" y="4971"/>
                    </a:cubicBezTo>
                    <a:cubicBezTo>
                      <a:pt x="5499" y="4840"/>
                      <a:pt x="5499" y="4730"/>
                      <a:pt x="5478" y="4646"/>
                    </a:cubicBezTo>
                    <a:cubicBezTo>
                      <a:pt x="5478" y="4599"/>
                      <a:pt x="5478" y="4578"/>
                      <a:pt x="5452" y="4536"/>
                    </a:cubicBezTo>
                    <a:cubicBezTo>
                      <a:pt x="5452" y="4515"/>
                      <a:pt x="5452" y="4489"/>
                      <a:pt x="5431" y="4489"/>
                    </a:cubicBezTo>
                    <a:cubicBezTo>
                      <a:pt x="5389" y="4405"/>
                      <a:pt x="5216" y="4227"/>
                      <a:pt x="4562" y="4164"/>
                    </a:cubicBezTo>
                    <a:cubicBezTo>
                      <a:pt x="4524" y="4162"/>
                      <a:pt x="4486" y="4161"/>
                      <a:pt x="4447" y="4161"/>
                    </a:cubicBezTo>
                    <a:cubicBezTo>
                      <a:pt x="4123" y="4161"/>
                      <a:pt x="3755" y="4234"/>
                      <a:pt x="3404" y="4295"/>
                    </a:cubicBezTo>
                    <a:cubicBezTo>
                      <a:pt x="3226" y="4316"/>
                      <a:pt x="3053" y="4358"/>
                      <a:pt x="2901" y="4358"/>
                    </a:cubicBezTo>
                    <a:cubicBezTo>
                      <a:pt x="2770" y="4358"/>
                      <a:pt x="2661" y="4358"/>
                      <a:pt x="2619" y="4316"/>
                    </a:cubicBezTo>
                    <a:cubicBezTo>
                      <a:pt x="2551" y="4274"/>
                      <a:pt x="2509" y="4164"/>
                      <a:pt x="2467" y="4012"/>
                    </a:cubicBezTo>
                    <a:cubicBezTo>
                      <a:pt x="2420" y="3861"/>
                      <a:pt x="2378" y="3662"/>
                      <a:pt x="2357" y="3468"/>
                    </a:cubicBezTo>
                    <a:cubicBezTo>
                      <a:pt x="2336" y="3269"/>
                      <a:pt x="2310" y="3075"/>
                      <a:pt x="2289" y="2918"/>
                    </a:cubicBezTo>
                    <a:cubicBezTo>
                      <a:pt x="2268" y="2745"/>
                      <a:pt x="2247" y="2635"/>
                      <a:pt x="2247" y="2572"/>
                    </a:cubicBezTo>
                    <a:cubicBezTo>
                      <a:pt x="2205" y="2462"/>
                      <a:pt x="2226" y="2420"/>
                      <a:pt x="2268" y="2373"/>
                    </a:cubicBezTo>
                    <a:cubicBezTo>
                      <a:pt x="2310" y="2310"/>
                      <a:pt x="2378" y="2263"/>
                      <a:pt x="2467" y="2221"/>
                    </a:cubicBezTo>
                    <a:cubicBezTo>
                      <a:pt x="2550" y="2173"/>
                      <a:pt x="2690" y="2119"/>
                      <a:pt x="2894" y="2119"/>
                    </a:cubicBezTo>
                    <a:cubicBezTo>
                      <a:pt x="3063" y="2119"/>
                      <a:pt x="3276" y="2156"/>
                      <a:pt x="3535" y="2263"/>
                    </a:cubicBezTo>
                    <a:cubicBezTo>
                      <a:pt x="3818" y="2394"/>
                      <a:pt x="4211" y="2462"/>
                      <a:pt x="4535" y="2504"/>
                    </a:cubicBezTo>
                    <a:cubicBezTo>
                      <a:pt x="4713" y="2525"/>
                      <a:pt x="4865" y="2525"/>
                      <a:pt x="4996" y="2525"/>
                    </a:cubicBezTo>
                    <a:cubicBezTo>
                      <a:pt x="5127" y="2525"/>
                      <a:pt x="5237" y="2504"/>
                      <a:pt x="5300" y="2483"/>
                    </a:cubicBezTo>
                    <a:cubicBezTo>
                      <a:pt x="5499" y="2373"/>
                      <a:pt x="5499" y="2159"/>
                      <a:pt x="5499" y="2111"/>
                    </a:cubicBezTo>
                    <a:cubicBezTo>
                      <a:pt x="5520" y="2111"/>
                      <a:pt x="5672" y="2001"/>
                      <a:pt x="5803" y="1787"/>
                    </a:cubicBezTo>
                    <a:cubicBezTo>
                      <a:pt x="5934" y="1567"/>
                      <a:pt x="6002" y="1263"/>
                      <a:pt x="5782" y="912"/>
                    </a:cubicBezTo>
                    <a:cubicBezTo>
                      <a:pt x="5672" y="802"/>
                      <a:pt x="5520" y="781"/>
                      <a:pt x="5389" y="760"/>
                    </a:cubicBezTo>
                    <a:cubicBezTo>
                      <a:pt x="5237" y="760"/>
                      <a:pt x="5085" y="760"/>
                      <a:pt x="4928" y="692"/>
                    </a:cubicBezTo>
                    <a:cubicBezTo>
                      <a:pt x="4776" y="629"/>
                      <a:pt x="4582" y="430"/>
                      <a:pt x="4273" y="258"/>
                    </a:cubicBezTo>
                    <a:cubicBezTo>
                      <a:pt x="4023" y="115"/>
                      <a:pt x="3697" y="1"/>
                      <a:pt x="323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43"/>
              <p:cNvSpPr/>
              <p:nvPr/>
            </p:nvSpPr>
            <p:spPr>
              <a:xfrm>
                <a:off x="954095" y="1201960"/>
                <a:ext cx="129684" cy="66410"/>
              </a:xfrm>
              <a:custGeom>
                <a:rect b="b" l="l" r="r" t="t"/>
                <a:pathLst>
                  <a:path extrusionOk="0" h="466" w="910">
                    <a:moveTo>
                      <a:pt x="653" y="0"/>
                    </a:moveTo>
                    <a:cubicBezTo>
                      <a:pt x="640" y="0"/>
                      <a:pt x="627" y="1"/>
                      <a:pt x="613" y="2"/>
                    </a:cubicBezTo>
                    <a:cubicBezTo>
                      <a:pt x="372" y="2"/>
                      <a:pt x="89" y="65"/>
                      <a:pt x="48" y="112"/>
                    </a:cubicBezTo>
                    <a:cubicBezTo>
                      <a:pt x="0" y="154"/>
                      <a:pt x="69" y="306"/>
                      <a:pt x="69" y="306"/>
                    </a:cubicBezTo>
                    <a:cubicBezTo>
                      <a:pt x="97" y="396"/>
                      <a:pt x="138" y="466"/>
                      <a:pt x="217" y="466"/>
                    </a:cubicBezTo>
                    <a:cubicBezTo>
                      <a:pt x="253" y="466"/>
                      <a:pt x="297" y="451"/>
                      <a:pt x="351" y="416"/>
                    </a:cubicBezTo>
                    <a:cubicBezTo>
                      <a:pt x="431" y="347"/>
                      <a:pt x="517" y="320"/>
                      <a:pt x="596" y="320"/>
                    </a:cubicBezTo>
                    <a:cubicBezTo>
                      <a:pt x="668" y="320"/>
                      <a:pt x="734" y="342"/>
                      <a:pt x="786" y="374"/>
                    </a:cubicBezTo>
                    <a:cubicBezTo>
                      <a:pt x="810" y="386"/>
                      <a:pt x="829" y="391"/>
                      <a:pt x="844" y="391"/>
                    </a:cubicBezTo>
                    <a:cubicBezTo>
                      <a:pt x="910" y="391"/>
                      <a:pt x="896" y="290"/>
                      <a:pt x="896" y="217"/>
                    </a:cubicBezTo>
                    <a:cubicBezTo>
                      <a:pt x="896" y="139"/>
                      <a:pt x="841" y="0"/>
                      <a:pt x="653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43"/>
              <p:cNvSpPr/>
              <p:nvPr/>
            </p:nvSpPr>
            <p:spPr>
              <a:xfrm>
                <a:off x="948110" y="1192554"/>
                <a:ext cx="143508" cy="84366"/>
              </a:xfrm>
              <a:custGeom>
                <a:rect b="b" l="l" r="r" t="t"/>
                <a:pathLst>
                  <a:path extrusionOk="0" h="592" w="1007">
                    <a:moveTo>
                      <a:pt x="655" y="110"/>
                    </a:moveTo>
                    <a:cubicBezTo>
                      <a:pt x="765" y="110"/>
                      <a:pt x="807" y="131"/>
                      <a:pt x="849" y="178"/>
                    </a:cubicBezTo>
                    <a:cubicBezTo>
                      <a:pt x="875" y="199"/>
                      <a:pt x="896" y="241"/>
                      <a:pt x="896" y="283"/>
                    </a:cubicBezTo>
                    <a:cubicBezTo>
                      <a:pt x="896" y="330"/>
                      <a:pt x="896" y="372"/>
                      <a:pt x="875" y="393"/>
                    </a:cubicBezTo>
                    <a:cubicBezTo>
                      <a:pt x="817" y="356"/>
                      <a:pt x="741" y="335"/>
                      <a:pt x="660" y="335"/>
                    </a:cubicBezTo>
                    <a:cubicBezTo>
                      <a:pt x="558" y="335"/>
                      <a:pt x="447" y="367"/>
                      <a:pt x="351" y="440"/>
                    </a:cubicBezTo>
                    <a:cubicBezTo>
                      <a:pt x="325" y="461"/>
                      <a:pt x="283" y="461"/>
                      <a:pt x="262" y="482"/>
                    </a:cubicBezTo>
                    <a:cubicBezTo>
                      <a:pt x="262" y="482"/>
                      <a:pt x="241" y="482"/>
                      <a:pt x="241" y="461"/>
                    </a:cubicBezTo>
                    <a:cubicBezTo>
                      <a:pt x="221" y="461"/>
                      <a:pt x="173" y="414"/>
                      <a:pt x="152" y="351"/>
                    </a:cubicBezTo>
                    <a:lnTo>
                      <a:pt x="152" y="330"/>
                    </a:lnTo>
                    <a:cubicBezTo>
                      <a:pt x="152" y="330"/>
                      <a:pt x="131" y="309"/>
                      <a:pt x="131" y="262"/>
                    </a:cubicBezTo>
                    <a:lnTo>
                      <a:pt x="131" y="220"/>
                    </a:lnTo>
                    <a:cubicBezTo>
                      <a:pt x="111" y="220"/>
                      <a:pt x="131" y="199"/>
                      <a:pt x="173" y="199"/>
                    </a:cubicBezTo>
                    <a:cubicBezTo>
                      <a:pt x="221" y="178"/>
                      <a:pt x="262" y="178"/>
                      <a:pt x="304" y="152"/>
                    </a:cubicBezTo>
                    <a:cubicBezTo>
                      <a:pt x="414" y="131"/>
                      <a:pt x="524" y="110"/>
                      <a:pt x="655" y="110"/>
                    </a:cubicBezTo>
                    <a:close/>
                    <a:moveTo>
                      <a:pt x="634" y="0"/>
                    </a:moveTo>
                    <a:cubicBezTo>
                      <a:pt x="524" y="0"/>
                      <a:pt x="393" y="21"/>
                      <a:pt x="283" y="47"/>
                    </a:cubicBezTo>
                    <a:cubicBezTo>
                      <a:pt x="221" y="68"/>
                      <a:pt x="173" y="68"/>
                      <a:pt x="131" y="89"/>
                    </a:cubicBezTo>
                    <a:cubicBezTo>
                      <a:pt x="90" y="89"/>
                      <a:pt x="63" y="110"/>
                      <a:pt x="42" y="131"/>
                    </a:cubicBezTo>
                    <a:cubicBezTo>
                      <a:pt x="22" y="152"/>
                      <a:pt x="1" y="199"/>
                      <a:pt x="1" y="220"/>
                    </a:cubicBezTo>
                    <a:cubicBezTo>
                      <a:pt x="1" y="262"/>
                      <a:pt x="22" y="283"/>
                      <a:pt x="22" y="309"/>
                    </a:cubicBezTo>
                    <a:cubicBezTo>
                      <a:pt x="42" y="351"/>
                      <a:pt x="42" y="372"/>
                      <a:pt x="42" y="372"/>
                    </a:cubicBezTo>
                    <a:cubicBezTo>
                      <a:pt x="90" y="461"/>
                      <a:pt x="111" y="524"/>
                      <a:pt x="173" y="571"/>
                    </a:cubicBezTo>
                    <a:cubicBezTo>
                      <a:pt x="221" y="592"/>
                      <a:pt x="262" y="592"/>
                      <a:pt x="283" y="592"/>
                    </a:cubicBezTo>
                    <a:cubicBezTo>
                      <a:pt x="325" y="571"/>
                      <a:pt x="372" y="545"/>
                      <a:pt x="414" y="524"/>
                    </a:cubicBezTo>
                    <a:cubicBezTo>
                      <a:pt x="494" y="466"/>
                      <a:pt x="574" y="446"/>
                      <a:pt x="645" y="446"/>
                    </a:cubicBezTo>
                    <a:cubicBezTo>
                      <a:pt x="709" y="446"/>
                      <a:pt x="765" y="462"/>
                      <a:pt x="807" y="482"/>
                    </a:cubicBezTo>
                    <a:cubicBezTo>
                      <a:pt x="837" y="497"/>
                      <a:pt x="858" y="512"/>
                      <a:pt x="883" y="512"/>
                    </a:cubicBezTo>
                    <a:cubicBezTo>
                      <a:pt x="894" y="512"/>
                      <a:pt x="905" y="509"/>
                      <a:pt x="917" y="503"/>
                    </a:cubicBezTo>
                    <a:cubicBezTo>
                      <a:pt x="959" y="503"/>
                      <a:pt x="980" y="461"/>
                      <a:pt x="980" y="440"/>
                    </a:cubicBezTo>
                    <a:cubicBezTo>
                      <a:pt x="1006" y="372"/>
                      <a:pt x="1006" y="330"/>
                      <a:pt x="1006" y="283"/>
                    </a:cubicBezTo>
                    <a:cubicBezTo>
                      <a:pt x="1006" y="220"/>
                      <a:pt x="980" y="152"/>
                      <a:pt x="917" y="89"/>
                    </a:cubicBezTo>
                    <a:cubicBezTo>
                      <a:pt x="875" y="47"/>
                      <a:pt x="765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43"/>
              <p:cNvSpPr/>
              <p:nvPr/>
            </p:nvSpPr>
            <p:spPr>
              <a:xfrm>
                <a:off x="1209336" y="1209228"/>
                <a:ext cx="99329" cy="60994"/>
              </a:xfrm>
              <a:custGeom>
                <a:rect b="b" l="l" r="r" t="t"/>
                <a:pathLst>
                  <a:path extrusionOk="0" h="428" w="697">
                    <a:moveTo>
                      <a:pt x="282" y="0"/>
                    </a:moveTo>
                    <a:cubicBezTo>
                      <a:pt x="223" y="0"/>
                      <a:pt x="165" y="5"/>
                      <a:pt x="110" y="14"/>
                    </a:cubicBezTo>
                    <a:cubicBezTo>
                      <a:pt x="0" y="14"/>
                      <a:pt x="42" y="145"/>
                      <a:pt x="42" y="145"/>
                    </a:cubicBezTo>
                    <a:cubicBezTo>
                      <a:pt x="25" y="293"/>
                      <a:pt x="83" y="376"/>
                      <a:pt x="178" y="376"/>
                    </a:cubicBezTo>
                    <a:cubicBezTo>
                      <a:pt x="198" y="376"/>
                      <a:pt x="219" y="372"/>
                      <a:pt x="241" y="365"/>
                    </a:cubicBezTo>
                    <a:cubicBezTo>
                      <a:pt x="305" y="341"/>
                      <a:pt x="377" y="314"/>
                      <a:pt x="441" y="314"/>
                    </a:cubicBezTo>
                    <a:cubicBezTo>
                      <a:pt x="488" y="314"/>
                      <a:pt x="531" y="328"/>
                      <a:pt x="566" y="365"/>
                    </a:cubicBezTo>
                    <a:cubicBezTo>
                      <a:pt x="606" y="405"/>
                      <a:pt x="633" y="427"/>
                      <a:pt x="649" y="427"/>
                    </a:cubicBezTo>
                    <a:cubicBezTo>
                      <a:pt x="670" y="427"/>
                      <a:pt x="676" y="395"/>
                      <a:pt x="676" y="323"/>
                    </a:cubicBezTo>
                    <a:cubicBezTo>
                      <a:pt x="697" y="166"/>
                      <a:pt x="697" y="103"/>
                      <a:pt x="545" y="35"/>
                    </a:cubicBezTo>
                    <a:cubicBezTo>
                      <a:pt x="456" y="11"/>
                      <a:pt x="367" y="0"/>
                      <a:pt x="28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43"/>
              <p:cNvSpPr/>
              <p:nvPr/>
            </p:nvSpPr>
            <p:spPr>
              <a:xfrm>
                <a:off x="1206344" y="1201675"/>
                <a:ext cx="112155" cy="76528"/>
              </a:xfrm>
              <a:custGeom>
                <a:rect b="b" l="l" r="r" t="t"/>
                <a:pathLst>
                  <a:path extrusionOk="0" h="537" w="787">
                    <a:moveTo>
                      <a:pt x="152" y="114"/>
                    </a:moveTo>
                    <a:cubicBezTo>
                      <a:pt x="262" y="114"/>
                      <a:pt x="414" y="114"/>
                      <a:pt x="566" y="156"/>
                    </a:cubicBezTo>
                    <a:cubicBezTo>
                      <a:pt x="634" y="177"/>
                      <a:pt x="634" y="198"/>
                      <a:pt x="655" y="219"/>
                    </a:cubicBezTo>
                    <a:lnTo>
                      <a:pt x="655" y="350"/>
                    </a:lnTo>
                    <a:lnTo>
                      <a:pt x="655" y="397"/>
                    </a:lnTo>
                    <a:cubicBezTo>
                      <a:pt x="634" y="397"/>
                      <a:pt x="634" y="397"/>
                      <a:pt x="634" y="376"/>
                    </a:cubicBezTo>
                    <a:cubicBezTo>
                      <a:pt x="566" y="329"/>
                      <a:pt x="503" y="308"/>
                      <a:pt x="435" y="308"/>
                    </a:cubicBezTo>
                    <a:cubicBezTo>
                      <a:pt x="372" y="308"/>
                      <a:pt x="304" y="329"/>
                      <a:pt x="241" y="350"/>
                    </a:cubicBezTo>
                    <a:cubicBezTo>
                      <a:pt x="218" y="363"/>
                      <a:pt x="201" y="370"/>
                      <a:pt x="187" y="370"/>
                    </a:cubicBezTo>
                    <a:cubicBezTo>
                      <a:pt x="173" y="370"/>
                      <a:pt x="163" y="363"/>
                      <a:pt x="152" y="350"/>
                    </a:cubicBezTo>
                    <a:cubicBezTo>
                      <a:pt x="131" y="329"/>
                      <a:pt x="111" y="287"/>
                      <a:pt x="111" y="198"/>
                    </a:cubicBezTo>
                    <a:lnTo>
                      <a:pt x="21" y="198"/>
                    </a:lnTo>
                    <a:lnTo>
                      <a:pt x="111" y="177"/>
                    </a:lnTo>
                    <a:lnTo>
                      <a:pt x="111" y="135"/>
                    </a:lnTo>
                    <a:lnTo>
                      <a:pt x="131" y="135"/>
                    </a:lnTo>
                    <a:cubicBezTo>
                      <a:pt x="131" y="135"/>
                      <a:pt x="131" y="114"/>
                      <a:pt x="152" y="114"/>
                    </a:cubicBezTo>
                    <a:close/>
                    <a:moveTo>
                      <a:pt x="296" y="1"/>
                    </a:moveTo>
                    <a:cubicBezTo>
                      <a:pt x="233" y="1"/>
                      <a:pt x="175" y="4"/>
                      <a:pt x="131" y="4"/>
                    </a:cubicBezTo>
                    <a:cubicBezTo>
                      <a:pt x="111" y="4"/>
                      <a:pt x="63" y="25"/>
                      <a:pt x="42" y="46"/>
                    </a:cubicBezTo>
                    <a:cubicBezTo>
                      <a:pt x="21" y="67"/>
                      <a:pt x="1" y="88"/>
                      <a:pt x="1" y="135"/>
                    </a:cubicBezTo>
                    <a:lnTo>
                      <a:pt x="1" y="198"/>
                    </a:lnTo>
                    <a:lnTo>
                      <a:pt x="1" y="219"/>
                    </a:lnTo>
                    <a:cubicBezTo>
                      <a:pt x="1" y="308"/>
                      <a:pt x="21" y="376"/>
                      <a:pt x="63" y="439"/>
                    </a:cubicBezTo>
                    <a:cubicBezTo>
                      <a:pt x="93" y="465"/>
                      <a:pt x="136" y="485"/>
                      <a:pt x="186" y="485"/>
                    </a:cubicBezTo>
                    <a:cubicBezTo>
                      <a:pt x="217" y="485"/>
                      <a:pt x="250" y="478"/>
                      <a:pt x="283" y="460"/>
                    </a:cubicBezTo>
                    <a:cubicBezTo>
                      <a:pt x="325" y="439"/>
                      <a:pt x="393" y="418"/>
                      <a:pt x="435" y="418"/>
                    </a:cubicBezTo>
                    <a:cubicBezTo>
                      <a:pt x="477" y="418"/>
                      <a:pt x="524" y="418"/>
                      <a:pt x="545" y="460"/>
                    </a:cubicBezTo>
                    <a:cubicBezTo>
                      <a:pt x="566" y="481"/>
                      <a:pt x="587" y="507"/>
                      <a:pt x="608" y="507"/>
                    </a:cubicBezTo>
                    <a:cubicBezTo>
                      <a:pt x="627" y="522"/>
                      <a:pt x="642" y="537"/>
                      <a:pt x="665" y="537"/>
                    </a:cubicBezTo>
                    <a:cubicBezTo>
                      <a:pt x="674" y="537"/>
                      <a:pt x="685" y="534"/>
                      <a:pt x="697" y="528"/>
                    </a:cubicBezTo>
                    <a:cubicBezTo>
                      <a:pt x="718" y="528"/>
                      <a:pt x="739" y="481"/>
                      <a:pt x="739" y="460"/>
                    </a:cubicBezTo>
                    <a:cubicBezTo>
                      <a:pt x="765" y="439"/>
                      <a:pt x="765" y="418"/>
                      <a:pt x="765" y="376"/>
                    </a:cubicBezTo>
                    <a:cubicBezTo>
                      <a:pt x="765" y="308"/>
                      <a:pt x="786" y="245"/>
                      <a:pt x="765" y="177"/>
                    </a:cubicBezTo>
                    <a:cubicBezTo>
                      <a:pt x="739" y="114"/>
                      <a:pt x="676" y="67"/>
                      <a:pt x="587" y="46"/>
                    </a:cubicBezTo>
                    <a:cubicBezTo>
                      <a:pt x="496" y="8"/>
                      <a:pt x="390" y="1"/>
                      <a:pt x="29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43"/>
              <p:cNvSpPr/>
              <p:nvPr/>
            </p:nvSpPr>
            <p:spPr>
              <a:xfrm>
                <a:off x="677192" y="1394781"/>
                <a:ext cx="56149" cy="64842"/>
              </a:xfrm>
              <a:custGeom>
                <a:rect b="b" l="l" r="r" t="t"/>
                <a:pathLst>
                  <a:path extrusionOk="0" h="455" w="394">
                    <a:moveTo>
                      <a:pt x="69" y="0"/>
                    </a:moveTo>
                    <a:cubicBezTo>
                      <a:pt x="27" y="21"/>
                      <a:pt x="1" y="42"/>
                      <a:pt x="27" y="68"/>
                    </a:cubicBezTo>
                    <a:cubicBezTo>
                      <a:pt x="48" y="262"/>
                      <a:pt x="179" y="351"/>
                      <a:pt x="289" y="435"/>
                    </a:cubicBezTo>
                    <a:cubicBezTo>
                      <a:pt x="310" y="448"/>
                      <a:pt x="325" y="455"/>
                      <a:pt x="338" y="455"/>
                    </a:cubicBezTo>
                    <a:cubicBezTo>
                      <a:pt x="351" y="455"/>
                      <a:pt x="362" y="448"/>
                      <a:pt x="372" y="435"/>
                    </a:cubicBezTo>
                    <a:cubicBezTo>
                      <a:pt x="393" y="393"/>
                      <a:pt x="393" y="372"/>
                      <a:pt x="351" y="351"/>
                    </a:cubicBezTo>
                    <a:cubicBezTo>
                      <a:pt x="241" y="262"/>
                      <a:pt x="158" y="199"/>
                      <a:pt x="132" y="42"/>
                    </a:cubicBezTo>
                    <a:cubicBezTo>
                      <a:pt x="111" y="21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43"/>
              <p:cNvSpPr/>
              <p:nvPr/>
            </p:nvSpPr>
            <p:spPr>
              <a:xfrm>
                <a:off x="736905" y="1442523"/>
                <a:ext cx="40473" cy="18099"/>
              </a:xfrm>
              <a:custGeom>
                <a:rect b="b" l="l" r="r" t="t"/>
                <a:pathLst>
                  <a:path extrusionOk="0" h="127" w="284">
                    <a:moveTo>
                      <a:pt x="76" y="1"/>
                    </a:moveTo>
                    <a:cubicBezTo>
                      <a:pt x="69" y="1"/>
                      <a:pt x="63" y="6"/>
                      <a:pt x="63" y="16"/>
                    </a:cubicBezTo>
                    <a:cubicBezTo>
                      <a:pt x="42" y="16"/>
                      <a:pt x="21" y="16"/>
                      <a:pt x="21" y="37"/>
                    </a:cubicBezTo>
                    <a:cubicBezTo>
                      <a:pt x="1" y="58"/>
                      <a:pt x="21" y="100"/>
                      <a:pt x="42" y="100"/>
                    </a:cubicBezTo>
                    <a:cubicBezTo>
                      <a:pt x="84" y="126"/>
                      <a:pt x="105" y="126"/>
                      <a:pt x="152" y="126"/>
                    </a:cubicBezTo>
                    <a:lnTo>
                      <a:pt x="215" y="126"/>
                    </a:lnTo>
                    <a:cubicBezTo>
                      <a:pt x="262" y="126"/>
                      <a:pt x="283" y="100"/>
                      <a:pt x="283" y="79"/>
                    </a:cubicBezTo>
                    <a:cubicBezTo>
                      <a:pt x="283" y="37"/>
                      <a:pt x="262" y="16"/>
                      <a:pt x="236" y="16"/>
                    </a:cubicBezTo>
                    <a:lnTo>
                      <a:pt x="105" y="16"/>
                    </a:lnTo>
                    <a:cubicBezTo>
                      <a:pt x="95" y="6"/>
                      <a:pt x="84" y="1"/>
                      <a:pt x="7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43"/>
              <p:cNvSpPr/>
              <p:nvPr/>
            </p:nvSpPr>
            <p:spPr>
              <a:xfrm>
                <a:off x="602516" y="1659001"/>
                <a:ext cx="989019" cy="643860"/>
              </a:xfrm>
              <a:custGeom>
                <a:rect b="b" l="l" r="r" t="t"/>
                <a:pathLst>
                  <a:path extrusionOk="0" h="4518" w="6940">
                    <a:moveTo>
                      <a:pt x="5086" y="0"/>
                    </a:moveTo>
                    <a:cubicBezTo>
                      <a:pt x="5086" y="0"/>
                      <a:pt x="5023" y="110"/>
                      <a:pt x="4693" y="524"/>
                    </a:cubicBezTo>
                    <a:cubicBezTo>
                      <a:pt x="4348" y="964"/>
                      <a:pt x="3122" y="1901"/>
                      <a:pt x="1834" y="2142"/>
                    </a:cubicBezTo>
                    <a:cubicBezTo>
                      <a:pt x="525" y="2404"/>
                      <a:pt x="1" y="2729"/>
                      <a:pt x="90" y="3645"/>
                    </a:cubicBezTo>
                    <a:cubicBezTo>
                      <a:pt x="237" y="4271"/>
                      <a:pt x="706" y="4517"/>
                      <a:pt x="1437" y="4517"/>
                    </a:cubicBezTo>
                    <a:cubicBezTo>
                      <a:pt x="2009" y="4517"/>
                      <a:pt x="2741" y="4366"/>
                      <a:pt x="3604" y="4127"/>
                    </a:cubicBezTo>
                    <a:cubicBezTo>
                      <a:pt x="5589" y="3556"/>
                      <a:pt x="6940" y="1749"/>
                      <a:pt x="6940" y="1749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43"/>
              <p:cNvSpPr/>
              <p:nvPr/>
            </p:nvSpPr>
            <p:spPr>
              <a:xfrm>
                <a:off x="599523" y="1647030"/>
                <a:ext cx="1004696" cy="663099"/>
              </a:xfrm>
              <a:custGeom>
                <a:rect b="b" l="l" r="r" t="t"/>
                <a:pathLst>
                  <a:path extrusionOk="0" h="4653" w="7050">
                    <a:moveTo>
                      <a:pt x="5128" y="173"/>
                    </a:moveTo>
                    <a:lnTo>
                      <a:pt x="6898" y="1833"/>
                    </a:lnTo>
                    <a:cubicBezTo>
                      <a:pt x="6830" y="1896"/>
                      <a:pt x="5547" y="3598"/>
                      <a:pt x="3625" y="4143"/>
                    </a:cubicBezTo>
                    <a:cubicBezTo>
                      <a:pt x="2738" y="4392"/>
                      <a:pt x="2006" y="4544"/>
                      <a:pt x="1443" y="4544"/>
                    </a:cubicBezTo>
                    <a:cubicBezTo>
                      <a:pt x="1368" y="4544"/>
                      <a:pt x="1296" y="4541"/>
                      <a:pt x="1226" y="4536"/>
                    </a:cubicBezTo>
                    <a:cubicBezTo>
                      <a:pt x="938" y="4515"/>
                      <a:pt x="703" y="4426"/>
                      <a:pt x="525" y="4295"/>
                    </a:cubicBezTo>
                    <a:cubicBezTo>
                      <a:pt x="352" y="4164"/>
                      <a:pt x="242" y="3991"/>
                      <a:pt x="179" y="3708"/>
                    </a:cubicBezTo>
                    <a:cubicBezTo>
                      <a:pt x="132" y="3274"/>
                      <a:pt x="221" y="2986"/>
                      <a:pt x="483" y="2771"/>
                    </a:cubicBezTo>
                    <a:cubicBezTo>
                      <a:pt x="766" y="2551"/>
                      <a:pt x="1200" y="2420"/>
                      <a:pt x="1855" y="2289"/>
                    </a:cubicBezTo>
                    <a:cubicBezTo>
                      <a:pt x="2509" y="2158"/>
                      <a:pt x="3164" y="1875"/>
                      <a:pt x="3667" y="1545"/>
                    </a:cubicBezTo>
                    <a:cubicBezTo>
                      <a:pt x="4190" y="1221"/>
                      <a:pt x="4583" y="870"/>
                      <a:pt x="4761" y="655"/>
                    </a:cubicBezTo>
                    <a:cubicBezTo>
                      <a:pt x="5065" y="262"/>
                      <a:pt x="5107" y="194"/>
                      <a:pt x="5128" y="173"/>
                    </a:cubicBezTo>
                    <a:close/>
                    <a:moveTo>
                      <a:pt x="5107" y="0"/>
                    </a:moveTo>
                    <a:lnTo>
                      <a:pt x="5065" y="63"/>
                    </a:lnTo>
                    <a:cubicBezTo>
                      <a:pt x="5065" y="63"/>
                      <a:pt x="4997" y="152"/>
                      <a:pt x="4672" y="587"/>
                    </a:cubicBezTo>
                    <a:cubicBezTo>
                      <a:pt x="4499" y="786"/>
                      <a:pt x="4128" y="1132"/>
                      <a:pt x="3604" y="1441"/>
                    </a:cubicBezTo>
                    <a:cubicBezTo>
                      <a:pt x="3101" y="1765"/>
                      <a:pt x="2488" y="2048"/>
                      <a:pt x="1834" y="2179"/>
                    </a:cubicBezTo>
                    <a:cubicBezTo>
                      <a:pt x="1179" y="2289"/>
                      <a:pt x="724" y="2441"/>
                      <a:pt x="415" y="2682"/>
                    </a:cubicBezTo>
                    <a:cubicBezTo>
                      <a:pt x="111" y="2923"/>
                      <a:pt x="1" y="3274"/>
                      <a:pt x="48" y="3729"/>
                    </a:cubicBezTo>
                    <a:lnTo>
                      <a:pt x="69" y="3729"/>
                    </a:lnTo>
                    <a:cubicBezTo>
                      <a:pt x="132" y="4033"/>
                      <a:pt x="263" y="4253"/>
                      <a:pt x="462" y="4405"/>
                    </a:cubicBezTo>
                    <a:cubicBezTo>
                      <a:pt x="656" y="4536"/>
                      <a:pt x="917" y="4625"/>
                      <a:pt x="1226" y="4646"/>
                    </a:cubicBezTo>
                    <a:cubicBezTo>
                      <a:pt x="1293" y="4650"/>
                      <a:pt x="1363" y="4652"/>
                      <a:pt x="1435" y="4652"/>
                    </a:cubicBezTo>
                    <a:cubicBezTo>
                      <a:pt x="2019" y="4652"/>
                      <a:pt x="2774" y="4505"/>
                      <a:pt x="3646" y="4253"/>
                    </a:cubicBezTo>
                    <a:cubicBezTo>
                      <a:pt x="5652" y="3687"/>
                      <a:pt x="7008" y="1854"/>
                      <a:pt x="7008" y="1854"/>
                    </a:cubicBezTo>
                    <a:lnTo>
                      <a:pt x="7050" y="1807"/>
                    </a:lnTo>
                    <a:lnTo>
                      <a:pt x="510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43"/>
              <p:cNvSpPr/>
              <p:nvPr/>
            </p:nvSpPr>
            <p:spPr>
              <a:xfrm>
                <a:off x="1383202" y="1228895"/>
                <a:ext cx="401736" cy="530137"/>
              </a:xfrm>
              <a:custGeom>
                <a:rect b="b" l="l" r="r" t="t"/>
                <a:pathLst>
                  <a:path extrusionOk="0" h="3720" w="2819">
                    <a:moveTo>
                      <a:pt x="1118" y="1"/>
                    </a:moveTo>
                    <a:cubicBezTo>
                      <a:pt x="1033" y="1"/>
                      <a:pt x="955" y="53"/>
                      <a:pt x="917" y="185"/>
                    </a:cubicBezTo>
                    <a:cubicBezTo>
                      <a:pt x="833" y="489"/>
                      <a:pt x="592" y="730"/>
                      <a:pt x="462" y="903"/>
                    </a:cubicBezTo>
                    <a:cubicBezTo>
                      <a:pt x="352" y="1075"/>
                      <a:pt x="331" y="1295"/>
                      <a:pt x="263" y="1646"/>
                    </a:cubicBezTo>
                    <a:cubicBezTo>
                      <a:pt x="200" y="2018"/>
                      <a:pt x="1" y="2625"/>
                      <a:pt x="1" y="2625"/>
                    </a:cubicBezTo>
                    <a:cubicBezTo>
                      <a:pt x="1" y="2625"/>
                      <a:pt x="373" y="3217"/>
                      <a:pt x="723" y="3432"/>
                    </a:cubicBezTo>
                    <a:cubicBezTo>
                      <a:pt x="1069" y="3673"/>
                      <a:pt x="1682" y="3720"/>
                      <a:pt x="1682" y="3720"/>
                    </a:cubicBezTo>
                    <a:cubicBezTo>
                      <a:pt x="1682" y="3720"/>
                      <a:pt x="1923" y="3128"/>
                      <a:pt x="2143" y="2997"/>
                    </a:cubicBezTo>
                    <a:cubicBezTo>
                      <a:pt x="2357" y="2845"/>
                      <a:pt x="2818" y="2646"/>
                      <a:pt x="2818" y="2646"/>
                    </a:cubicBezTo>
                    <a:cubicBezTo>
                      <a:pt x="2818" y="2646"/>
                      <a:pt x="2565" y="922"/>
                      <a:pt x="2288" y="922"/>
                    </a:cubicBezTo>
                    <a:cubicBezTo>
                      <a:pt x="2283" y="922"/>
                      <a:pt x="2278" y="922"/>
                      <a:pt x="2274" y="923"/>
                    </a:cubicBezTo>
                    <a:cubicBezTo>
                      <a:pt x="2012" y="1013"/>
                      <a:pt x="1399" y="1075"/>
                      <a:pt x="1399" y="1075"/>
                    </a:cubicBezTo>
                    <a:cubicBezTo>
                      <a:pt x="1399" y="1075"/>
                      <a:pt x="1268" y="992"/>
                      <a:pt x="1289" y="840"/>
                    </a:cubicBezTo>
                    <a:cubicBezTo>
                      <a:pt x="1289" y="709"/>
                      <a:pt x="1530" y="379"/>
                      <a:pt x="1420" y="206"/>
                    </a:cubicBezTo>
                    <a:cubicBezTo>
                      <a:pt x="1357" y="92"/>
                      <a:pt x="1231" y="1"/>
                      <a:pt x="111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43"/>
              <p:cNvSpPr/>
              <p:nvPr/>
            </p:nvSpPr>
            <p:spPr>
              <a:xfrm>
                <a:off x="1377217" y="1221912"/>
                <a:ext cx="416557" cy="546098"/>
              </a:xfrm>
              <a:custGeom>
                <a:rect b="b" l="l" r="r" t="t"/>
                <a:pathLst>
                  <a:path extrusionOk="0" h="3832" w="2923">
                    <a:moveTo>
                      <a:pt x="1158" y="115"/>
                    </a:moveTo>
                    <a:cubicBezTo>
                      <a:pt x="1172" y="115"/>
                      <a:pt x="1186" y="117"/>
                      <a:pt x="1200" y="124"/>
                    </a:cubicBezTo>
                    <a:cubicBezTo>
                      <a:pt x="1268" y="124"/>
                      <a:pt x="1373" y="208"/>
                      <a:pt x="1420" y="276"/>
                    </a:cubicBezTo>
                    <a:cubicBezTo>
                      <a:pt x="1441" y="339"/>
                      <a:pt x="1420" y="449"/>
                      <a:pt x="1373" y="559"/>
                    </a:cubicBezTo>
                    <a:cubicBezTo>
                      <a:pt x="1331" y="690"/>
                      <a:pt x="1289" y="800"/>
                      <a:pt x="1268" y="889"/>
                    </a:cubicBezTo>
                    <a:cubicBezTo>
                      <a:pt x="1242" y="1062"/>
                      <a:pt x="1420" y="1171"/>
                      <a:pt x="1420" y="1171"/>
                    </a:cubicBezTo>
                    <a:lnTo>
                      <a:pt x="1441" y="1192"/>
                    </a:lnTo>
                    <a:lnTo>
                      <a:pt x="1462" y="1192"/>
                    </a:lnTo>
                    <a:cubicBezTo>
                      <a:pt x="1462" y="1192"/>
                      <a:pt x="2054" y="1103"/>
                      <a:pt x="2336" y="1041"/>
                    </a:cubicBezTo>
                    <a:lnTo>
                      <a:pt x="2357" y="1041"/>
                    </a:lnTo>
                    <a:cubicBezTo>
                      <a:pt x="2357" y="1041"/>
                      <a:pt x="2378" y="1041"/>
                      <a:pt x="2378" y="1062"/>
                    </a:cubicBezTo>
                    <a:cubicBezTo>
                      <a:pt x="2399" y="1103"/>
                      <a:pt x="2446" y="1171"/>
                      <a:pt x="2467" y="1234"/>
                    </a:cubicBezTo>
                    <a:cubicBezTo>
                      <a:pt x="2530" y="1386"/>
                      <a:pt x="2598" y="1606"/>
                      <a:pt x="2640" y="1826"/>
                    </a:cubicBezTo>
                    <a:cubicBezTo>
                      <a:pt x="2729" y="2240"/>
                      <a:pt x="2792" y="2633"/>
                      <a:pt x="2792" y="2654"/>
                    </a:cubicBezTo>
                    <a:cubicBezTo>
                      <a:pt x="2750" y="2674"/>
                      <a:pt x="2357" y="2853"/>
                      <a:pt x="2158" y="2983"/>
                    </a:cubicBezTo>
                    <a:cubicBezTo>
                      <a:pt x="2027" y="3067"/>
                      <a:pt x="1923" y="3266"/>
                      <a:pt x="1813" y="3439"/>
                    </a:cubicBezTo>
                    <a:cubicBezTo>
                      <a:pt x="1745" y="3570"/>
                      <a:pt x="1703" y="3680"/>
                      <a:pt x="1682" y="3701"/>
                    </a:cubicBezTo>
                    <a:cubicBezTo>
                      <a:pt x="1661" y="3701"/>
                      <a:pt x="1551" y="3701"/>
                      <a:pt x="1373" y="3659"/>
                    </a:cubicBezTo>
                    <a:cubicBezTo>
                      <a:pt x="1200" y="3612"/>
                      <a:pt x="959" y="3549"/>
                      <a:pt x="807" y="3439"/>
                    </a:cubicBezTo>
                    <a:cubicBezTo>
                      <a:pt x="634" y="3350"/>
                      <a:pt x="456" y="3135"/>
                      <a:pt x="325" y="2957"/>
                    </a:cubicBezTo>
                    <a:cubicBezTo>
                      <a:pt x="195" y="2805"/>
                      <a:pt x="132" y="2674"/>
                      <a:pt x="111" y="2674"/>
                    </a:cubicBezTo>
                    <a:cubicBezTo>
                      <a:pt x="132" y="2633"/>
                      <a:pt x="284" y="2067"/>
                      <a:pt x="352" y="1716"/>
                    </a:cubicBezTo>
                    <a:cubicBezTo>
                      <a:pt x="415" y="1344"/>
                      <a:pt x="435" y="1124"/>
                      <a:pt x="545" y="993"/>
                    </a:cubicBezTo>
                    <a:cubicBezTo>
                      <a:pt x="655" y="821"/>
                      <a:pt x="917" y="580"/>
                      <a:pt x="1027" y="255"/>
                    </a:cubicBezTo>
                    <a:cubicBezTo>
                      <a:pt x="1027" y="187"/>
                      <a:pt x="1069" y="145"/>
                      <a:pt x="1090" y="124"/>
                    </a:cubicBezTo>
                    <a:cubicBezTo>
                      <a:pt x="1104" y="124"/>
                      <a:pt x="1130" y="115"/>
                      <a:pt x="1158" y="115"/>
                    </a:cubicBezTo>
                    <a:close/>
                    <a:moveTo>
                      <a:pt x="1141" y="0"/>
                    </a:moveTo>
                    <a:cubicBezTo>
                      <a:pt x="1103" y="0"/>
                      <a:pt x="1064" y="11"/>
                      <a:pt x="1027" y="35"/>
                    </a:cubicBezTo>
                    <a:cubicBezTo>
                      <a:pt x="980" y="77"/>
                      <a:pt x="938" y="145"/>
                      <a:pt x="917" y="208"/>
                    </a:cubicBezTo>
                    <a:cubicBezTo>
                      <a:pt x="828" y="496"/>
                      <a:pt x="587" y="758"/>
                      <a:pt x="456" y="931"/>
                    </a:cubicBezTo>
                    <a:cubicBezTo>
                      <a:pt x="325" y="1103"/>
                      <a:pt x="305" y="1323"/>
                      <a:pt x="242" y="1695"/>
                    </a:cubicBezTo>
                    <a:cubicBezTo>
                      <a:pt x="174" y="2041"/>
                      <a:pt x="1" y="2654"/>
                      <a:pt x="1" y="2654"/>
                    </a:cubicBezTo>
                    <a:lnTo>
                      <a:pt x="1" y="2674"/>
                    </a:lnTo>
                    <a:lnTo>
                      <a:pt x="1" y="2695"/>
                    </a:lnTo>
                    <a:cubicBezTo>
                      <a:pt x="1" y="2695"/>
                      <a:pt x="111" y="2853"/>
                      <a:pt x="242" y="3046"/>
                    </a:cubicBezTo>
                    <a:cubicBezTo>
                      <a:pt x="373" y="3219"/>
                      <a:pt x="545" y="3418"/>
                      <a:pt x="744" y="3549"/>
                    </a:cubicBezTo>
                    <a:cubicBezTo>
                      <a:pt x="917" y="3659"/>
                      <a:pt x="1158" y="3722"/>
                      <a:pt x="1352" y="3769"/>
                    </a:cubicBezTo>
                    <a:cubicBezTo>
                      <a:pt x="1551" y="3811"/>
                      <a:pt x="1703" y="3832"/>
                      <a:pt x="1703" y="3832"/>
                    </a:cubicBezTo>
                    <a:lnTo>
                      <a:pt x="1745" y="3832"/>
                    </a:lnTo>
                    <a:lnTo>
                      <a:pt x="1766" y="3790"/>
                    </a:lnTo>
                    <a:lnTo>
                      <a:pt x="1923" y="3481"/>
                    </a:lnTo>
                    <a:cubicBezTo>
                      <a:pt x="2007" y="3329"/>
                      <a:pt x="2137" y="3135"/>
                      <a:pt x="2206" y="3088"/>
                    </a:cubicBezTo>
                    <a:cubicBezTo>
                      <a:pt x="2399" y="2957"/>
                      <a:pt x="2881" y="2743"/>
                      <a:pt x="2881" y="2743"/>
                    </a:cubicBezTo>
                    <a:lnTo>
                      <a:pt x="2923" y="2722"/>
                    </a:lnTo>
                    <a:lnTo>
                      <a:pt x="2902" y="2674"/>
                    </a:lnTo>
                    <a:cubicBezTo>
                      <a:pt x="2902" y="2674"/>
                      <a:pt x="2860" y="2240"/>
                      <a:pt x="2750" y="1805"/>
                    </a:cubicBezTo>
                    <a:cubicBezTo>
                      <a:pt x="2708" y="1585"/>
                      <a:pt x="2640" y="1365"/>
                      <a:pt x="2577" y="1192"/>
                    </a:cubicBezTo>
                    <a:cubicBezTo>
                      <a:pt x="2551" y="1103"/>
                      <a:pt x="2509" y="1041"/>
                      <a:pt x="2467" y="993"/>
                    </a:cubicBezTo>
                    <a:cubicBezTo>
                      <a:pt x="2446" y="972"/>
                      <a:pt x="2420" y="952"/>
                      <a:pt x="2399" y="931"/>
                    </a:cubicBezTo>
                    <a:cubicBezTo>
                      <a:pt x="2385" y="931"/>
                      <a:pt x="2362" y="921"/>
                      <a:pt x="2342" y="921"/>
                    </a:cubicBezTo>
                    <a:cubicBezTo>
                      <a:pt x="2332" y="921"/>
                      <a:pt x="2322" y="924"/>
                      <a:pt x="2316" y="931"/>
                    </a:cubicBezTo>
                    <a:cubicBezTo>
                      <a:pt x="2054" y="993"/>
                      <a:pt x="1504" y="1062"/>
                      <a:pt x="1462" y="1062"/>
                    </a:cubicBezTo>
                    <a:cubicBezTo>
                      <a:pt x="1462" y="1062"/>
                      <a:pt x="1373" y="993"/>
                      <a:pt x="1373" y="910"/>
                    </a:cubicBezTo>
                    <a:cubicBezTo>
                      <a:pt x="1373" y="863"/>
                      <a:pt x="1441" y="732"/>
                      <a:pt x="1483" y="601"/>
                    </a:cubicBezTo>
                    <a:cubicBezTo>
                      <a:pt x="1530" y="496"/>
                      <a:pt x="1572" y="339"/>
                      <a:pt x="1504" y="234"/>
                    </a:cubicBezTo>
                    <a:cubicBezTo>
                      <a:pt x="1462" y="124"/>
                      <a:pt x="1331" y="35"/>
                      <a:pt x="1221" y="14"/>
                    </a:cubicBezTo>
                    <a:cubicBezTo>
                      <a:pt x="1195" y="5"/>
                      <a:pt x="1168" y="0"/>
                      <a:pt x="11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43"/>
              <p:cNvSpPr/>
              <p:nvPr/>
            </p:nvSpPr>
            <p:spPr>
              <a:xfrm>
                <a:off x="1734782" y="1444803"/>
                <a:ext cx="230011" cy="168019"/>
              </a:xfrm>
              <a:custGeom>
                <a:rect b="b" l="l" r="r" t="t"/>
                <a:pathLst>
                  <a:path extrusionOk="0" h="1179" w="1614">
                    <a:moveTo>
                      <a:pt x="1508" y="0"/>
                    </a:moveTo>
                    <a:cubicBezTo>
                      <a:pt x="1508" y="0"/>
                      <a:pt x="697" y="241"/>
                      <a:pt x="372" y="346"/>
                    </a:cubicBezTo>
                    <a:cubicBezTo>
                      <a:pt x="42" y="477"/>
                      <a:pt x="0" y="524"/>
                      <a:pt x="42" y="676"/>
                    </a:cubicBezTo>
                    <a:cubicBezTo>
                      <a:pt x="68" y="828"/>
                      <a:pt x="220" y="1179"/>
                      <a:pt x="220" y="1179"/>
                    </a:cubicBezTo>
                    <a:cubicBezTo>
                      <a:pt x="220" y="1179"/>
                      <a:pt x="896" y="959"/>
                      <a:pt x="1268" y="718"/>
                    </a:cubicBezTo>
                    <a:cubicBezTo>
                      <a:pt x="1613" y="456"/>
                      <a:pt x="1509" y="0"/>
                      <a:pt x="1508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43"/>
              <p:cNvSpPr/>
              <p:nvPr/>
            </p:nvSpPr>
            <p:spPr>
              <a:xfrm>
                <a:off x="1753451" y="1432120"/>
                <a:ext cx="221033" cy="192674"/>
              </a:xfrm>
              <a:custGeom>
                <a:rect b="b" l="l" r="r" t="t"/>
                <a:pathLst>
                  <a:path extrusionOk="0" h="1352" w="1551">
                    <a:moveTo>
                      <a:pt x="1419" y="0"/>
                    </a:moveTo>
                    <a:lnTo>
                      <a:pt x="1351" y="21"/>
                    </a:lnTo>
                    <a:cubicBezTo>
                      <a:pt x="1351" y="21"/>
                      <a:pt x="545" y="262"/>
                      <a:pt x="220" y="393"/>
                    </a:cubicBezTo>
                    <a:cubicBezTo>
                      <a:pt x="152" y="414"/>
                      <a:pt x="110" y="435"/>
                      <a:pt x="42" y="461"/>
                    </a:cubicBezTo>
                    <a:cubicBezTo>
                      <a:pt x="68" y="503"/>
                      <a:pt x="68" y="524"/>
                      <a:pt x="89" y="566"/>
                    </a:cubicBezTo>
                    <a:cubicBezTo>
                      <a:pt x="131" y="545"/>
                      <a:pt x="173" y="524"/>
                      <a:pt x="262" y="503"/>
                    </a:cubicBezTo>
                    <a:cubicBezTo>
                      <a:pt x="566" y="393"/>
                      <a:pt x="1247" y="173"/>
                      <a:pt x="1330" y="152"/>
                    </a:cubicBezTo>
                    <a:lnTo>
                      <a:pt x="1330" y="152"/>
                    </a:lnTo>
                    <a:cubicBezTo>
                      <a:pt x="1330" y="241"/>
                      <a:pt x="1377" y="566"/>
                      <a:pt x="1089" y="765"/>
                    </a:cubicBezTo>
                    <a:cubicBezTo>
                      <a:pt x="765" y="985"/>
                      <a:pt x="173" y="1179"/>
                      <a:pt x="110" y="1199"/>
                    </a:cubicBezTo>
                    <a:cubicBezTo>
                      <a:pt x="89" y="1199"/>
                      <a:pt x="42" y="1220"/>
                      <a:pt x="0" y="1247"/>
                    </a:cubicBezTo>
                    <a:cubicBezTo>
                      <a:pt x="21" y="1268"/>
                      <a:pt x="21" y="1289"/>
                      <a:pt x="21" y="1289"/>
                    </a:cubicBezTo>
                    <a:lnTo>
                      <a:pt x="42" y="1351"/>
                    </a:lnTo>
                    <a:lnTo>
                      <a:pt x="110" y="1330"/>
                    </a:lnTo>
                    <a:cubicBezTo>
                      <a:pt x="110" y="1330"/>
                      <a:pt x="786" y="1116"/>
                      <a:pt x="1158" y="854"/>
                    </a:cubicBezTo>
                    <a:cubicBezTo>
                      <a:pt x="1550" y="566"/>
                      <a:pt x="1440" y="68"/>
                      <a:pt x="1440" y="68"/>
                    </a:cubicBezTo>
                    <a:lnTo>
                      <a:pt x="141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43"/>
              <p:cNvSpPr/>
              <p:nvPr/>
            </p:nvSpPr>
            <p:spPr>
              <a:xfrm>
                <a:off x="1703429" y="1351314"/>
                <a:ext cx="258371" cy="205499"/>
              </a:xfrm>
              <a:custGeom>
                <a:rect b="b" l="l" r="r" t="t"/>
                <a:pathLst>
                  <a:path extrusionOk="0" h="1442" w="1813">
                    <a:moveTo>
                      <a:pt x="1574" y="0"/>
                    </a:moveTo>
                    <a:cubicBezTo>
                      <a:pt x="1523" y="0"/>
                      <a:pt x="1469" y="15"/>
                      <a:pt x="1420" y="44"/>
                    </a:cubicBezTo>
                    <a:cubicBezTo>
                      <a:pt x="1247" y="112"/>
                      <a:pt x="592" y="567"/>
                      <a:pt x="309" y="635"/>
                    </a:cubicBezTo>
                    <a:cubicBezTo>
                      <a:pt x="0" y="698"/>
                      <a:pt x="89" y="918"/>
                      <a:pt x="157" y="1070"/>
                    </a:cubicBezTo>
                    <a:cubicBezTo>
                      <a:pt x="220" y="1222"/>
                      <a:pt x="419" y="1442"/>
                      <a:pt x="419" y="1442"/>
                    </a:cubicBezTo>
                    <a:cubicBezTo>
                      <a:pt x="419" y="1442"/>
                      <a:pt x="1179" y="1201"/>
                      <a:pt x="1467" y="897"/>
                    </a:cubicBezTo>
                    <a:cubicBezTo>
                      <a:pt x="1770" y="609"/>
                      <a:pt x="1812" y="373"/>
                      <a:pt x="1791" y="195"/>
                    </a:cubicBezTo>
                    <a:cubicBezTo>
                      <a:pt x="1777" y="64"/>
                      <a:pt x="1681" y="0"/>
                      <a:pt x="157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p43"/>
              <p:cNvSpPr/>
              <p:nvPr/>
            </p:nvSpPr>
            <p:spPr>
              <a:xfrm>
                <a:off x="1744473" y="1341766"/>
                <a:ext cx="227018" cy="218040"/>
              </a:xfrm>
              <a:custGeom>
                <a:rect b="b" l="l" r="r" t="t"/>
                <a:pathLst>
                  <a:path extrusionOk="0" h="1530" w="1593">
                    <a:moveTo>
                      <a:pt x="1262" y="1"/>
                    </a:moveTo>
                    <a:cubicBezTo>
                      <a:pt x="1200" y="22"/>
                      <a:pt x="1152" y="22"/>
                      <a:pt x="1111" y="48"/>
                    </a:cubicBezTo>
                    <a:cubicBezTo>
                      <a:pt x="1001" y="90"/>
                      <a:pt x="807" y="221"/>
                      <a:pt x="587" y="351"/>
                    </a:cubicBezTo>
                    <a:cubicBezTo>
                      <a:pt x="367" y="482"/>
                      <a:pt x="131" y="613"/>
                      <a:pt x="0" y="634"/>
                    </a:cubicBezTo>
                    <a:cubicBezTo>
                      <a:pt x="0" y="676"/>
                      <a:pt x="21" y="723"/>
                      <a:pt x="21" y="744"/>
                    </a:cubicBezTo>
                    <a:cubicBezTo>
                      <a:pt x="194" y="723"/>
                      <a:pt x="414" y="592"/>
                      <a:pt x="655" y="461"/>
                    </a:cubicBezTo>
                    <a:cubicBezTo>
                      <a:pt x="870" y="330"/>
                      <a:pt x="1090" y="179"/>
                      <a:pt x="1152" y="152"/>
                    </a:cubicBezTo>
                    <a:cubicBezTo>
                      <a:pt x="1201" y="138"/>
                      <a:pt x="1246" y="123"/>
                      <a:pt x="1293" y="123"/>
                    </a:cubicBezTo>
                    <a:cubicBezTo>
                      <a:pt x="1312" y="123"/>
                      <a:pt x="1332" y="125"/>
                      <a:pt x="1351" y="131"/>
                    </a:cubicBezTo>
                    <a:cubicBezTo>
                      <a:pt x="1414" y="152"/>
                      <a:pt x="1440" y="200"/>
                      <a:pt x="1461" y="262"/>
                    </a:cubicBezTo>
                    <a:cubicBezTo>
                      <a:pt x="1461" y="440"/>
                      <a:pt x="1414" y="655"/>
                      <a:pt x="1152" y="938"/>
                    </a:cubicBezTo>
                    <a:cubicBezTo>
                      <a:pt x="1022" y="1069"/>
                      <a:pt x="760" y="1200"/>
                      <a:pt x="524" y="1310"/>
                    </a:cubicBezTo>
                    <a:cubicBezTo>
                      <a:pt x="393" y="1357"/>
                      <a:pt x="283" y="1399"/>
                      <a:pt x="215" y="1420"/>
                    </a:cubicBezTo>
                    <a:cubicBezTo>
                      <a:pt x="215" y="1441"/>
                      <a:pt x="236" y="1462"/>
                      <a:pt x="236" y="1488"/>
                    </a:cubicBezTo>
                    <a:cubicBezTo>
                      <a:pt x="236" y="1488"/>
                      <a:pt x="236" y="1509"/>
                      <a:pt x="262" y="1530"/>
                    </a:cubicBezTo>
                    <a:cubicBezTo>
                      <a:pt x="325" y="1509"/>
                      <a:pt x="456" y="1462"/>
                      <a:pt x="587" y="1399"/>
                    </a:cubicBezTo>
                    <a:cubicBezTo>
                      <a:pt x="807" y="1310"/>
                      <a:pt x="1069" y="1179"/>
                      <a:pt x="1221" y="1006"/>
                    </a:cubicBezTo>
                    <a:cubicBezTo>
                      <a:pt x="1524" y="723"/>
                      <a:pt x="1592" y="461"/>
                      <a:pt x="1571" y="262"/>
                    </a:cubicBezTo>
                    <a:cubicBezTo>
                      <a:pt x="1545" y="131"/>
                      <a:pt x="1482" y="69"/>
                      <a:pt x="1393" y="22"/>
                    </a:cubicBezTo>
                    <a:cubicBezTo>
                      <a:pt x="1351" y="22"/>
                      <a:pt x="1310" y="1"/>
                      <a:pt x="12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43"/>
              <p:cNvSpPr/>
              <p:nvPr/>
            </p:nvSpPr>
            <p:spPr>
              <a:xfrm>
                <a:off x="1691458" y="1289606"/>
                <a:ext cx="267349" cy="226876"/>
              </a:xfrm>
              <a:custGeom>
                <a:rect b="b" l="l" r="r" t="t"/>
                <a:pathLst>
                  <a:path extrusionOk="0" h="1592" w="1876">
                    <a:moveTo>
                      <a:pt x="1498" y="1"/>
                    </a:moveTo>
                    <a:cubicBezTo>
                      <a:pt x="1369" y="1"/>
                      <a:pt x="1307" y="98"/>
                      <a:pt x="1132" y="236"/>
                    </a:cubicBezTo>
                    <a:cubicBezTo>
                      <a:pt x="917" y="435"/>
                      <a:pt x="241" y="738"/>
                      <a:pt x="131" y="827"/>
                    </a:cubicBezTo>
                    <a:cubicBezTo>
                      <a:pt x="1" y="911"/>
                      <a:pt x="346" y="1592"/>
                      <a:pt x="346" y="1592"/>
                    </a:cubicBezTo>
                    <a:cubicBezTo>
                      <a:pt x="346" y="1592"/>
                      <a:pt x="1132" y="1283"/>
                      <a:pt x="1462" y="1042"/>
                    </a:cubicBezTo>
                    <a:cubicBezTo>
                      <a:pt x="1765" y="780"/>
                      <a:pt x="1875" y="545"/>
                      <a:pt x="1875" y="367"/>
                    </a:cubicBezTo>
                    <a:cubicBezTo>
                      <a:pt x="1875" y="173"/>
                      <a:pt x="1812" y="63"/>
                      <a:pt x="1613" y="21"/>
                    </a:cubicBezTo>
                    <a:cubicBezTo>
                      <a:pt x="1568" y="7"/>
                      <a:pt x="1531" y="1"/>
                      <a:pt x="149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43"/>
              <p:cNvSpPr/>
              <p:nvPr/>
            </p:nvSpPr>
            <p:spPr>
              <a:xfrm>
                <a:off x="1728797" y="1281625"/>
                <a:ext cx="239702" cy="231151"/>
              </a:xfrm>
              <a:custGeom>
                <a:rect b="b" l="l" r="r" t="t"/>
                <a:pathLst>
                  <a:path extrusionOk="0" h="1622" w="1682">
                    <a:moveTo>
                      <a:pt x="1211" y="1"/>
                    </a:moveTo>
                    <a:cubicBezTo>
                      <a:pt x="1165" y="1"/>
                      <a:pt x="1120" y="20"/>
                      <a:pt x="1090" y="51"/>
                    </a:cubicBezTo>
                    <a:cubicBezTo>
                      <a:pt x="1001" y="98"/>
                      <a:pt x="938" y="161"/>
                      <a:pt x="828" y="250"/>
                    </a:cubicBezTo>
                    <a:cubicBezTo>
                      <a:pt x="739" y="339"/>
                      <a:pt x="503" y="470"/>
                      <a:pt x="304" y="574"/>
                    </a:cubicBezTo>
                    <a:cubicBezTo>
                      <a:pt x="194" y="643"/>
                      <a:pt x="84" y="684"/>
                      <a:pt x="0" y="732"/>
                    </a:cubicBezTo>
                    <a:cubicBezTo>
                      <a:pt x="21" y="773"/>
                      <a:pt x="21" y="815"/>
                      <a:pt x="42" y="836"/>
                    </a:cubicBezTo>
                    <a:cubicBezTo>
                      <a:pt x="131" y="794"/>
                      <a:pt x="241" y="752"/>
                      <a:pt x="346" y="684"/>
                    </a:cubicBezTo>
                    <a:cubicBezTo>
                      <a:pt x="566" y="553"/>
                      <a:pt x="786" y="444"/>
                      <a:pt x="896" y="339"/>
                    </a:cubicBezTo>
                    <a:cubicBezTo>
                      <a:pt x="1027" y="250"/>
                      <a:pt x="1090" y="182"/>
                      <a:pt x="1132" y="140"/>
                    </a:cubicBezTo>
                    <a:cubicBezTo>
                      <a:pt x="1180" y="125"/>
                      <a:pt x="1215" y="110"/>
                      <a:pt x="1263" y="110"/>
                    </a:cubicBezTo>
                    <a:cubicBezTo>
                      <a:pt x="1282" y="110"/>
                      <a:pt x="1304" y="113"/>
                      <a:pt x="1331" y="119"/>
                    </a:cubicBezTo>
                    <a:cubicBezTo>
                      <a:pt x="1420" y="140"/>
                      <a:pt x="1482" y="182"/>
                      <a:pt x="1503" y="229"/>
                    </a:cubicBezTo>
                    <a:cubicBezTo>
                      <a:pt x="1550" y="271"/>
                      <a:pt x="1550" y="339"/>
                      <a:pt x="1550" y="423"/>
                    </a:cubicBezTo>
                    <a:cubicBezTo>
                      <a:pt x="1550" y="574"/>
                      <a:pt x="1461" y="794"/>
                      <a:pt x="1158" y="1056"/>
                    </a:cubicBezTo>
                    <a:cubicBezTo>
                      <a:pt x="1001" y="1166"/>
                      <a:pt x="718" y="1297"/>
                      <a:pt x="503" y="1407"/>
                    </a:cubicBezTo>
                    <a:cubicBezTo>
                      <a:pt x="393" y="1449"/>
                      <a:pt x="304" y="1491"/>
                      <a:pt x="241" y="1517"/>
                    </a:cubicBezTo>
                    <a:cubicBezTo>
                      <a:pt x="241" y="1559"/>
                      <a:pt x="262" y="1601"/>
                      <a:pt x="262" y="1622"/>
                    </a:cubicBezTo>
                    <a:cubicBezTo>
                      <a:pt x="346" y="1601"/>
                      <a:pt x="435" y="1559"/>
                      <a:pt x="545" y="1517"/>
                    </a:cubicBezTo>
                    <a:cubicBezTo>
                      <a:pt x="786" y="1407"/>
                      <a:pt x="1048" y="1276"/>
                      <a:pt x="1221" y="1145"/>
                    </a:cubicBezTo>
                    <a:cubicBezTo>
                      <a:pt x="1550" y="862"/>
                      <a:pt x="1681" y="622"/>
                      <a:pt x="1681" y="402"/>
                    </a:cubicBezTo>
                    <a:cubicBezTo>
                      <a:pt x="1681" y="313"/>
                      <a:pt x="1655" y="229"/>
                      <a:pt x="1592" y="161"/>
                    </a:cubicBezTo>
                    <a:cubicBezTo>
                      <a:pt x="1550" y="98"/>
                      <a:pt x="1461" y="30"/>
                      <a:pt x="1351" y="9"/>
                    </a:cubicBezTo>
                    <a:lnTo>
                      <a:pt x="1262" y="9"/>
                    </a:lnTo>
                    <a:cubicBezTo>
                      <a:pt x="1246" y="3"/>
                      <a:pt x="1228" y="1"/>
                      <a:pt x="12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43"/>
              <p:cNvSpPr/>
              <p:nvPr/>
            </p:nvSpPr>
            <p:spPr>
              <a:xfrm>
                <a:off x="1684760" y="1246710"/>
                <a:ext cx="283737" cy="238562"/>
              </a:xfrm>
              <a:custGeom>
                <a:rect b="b" l="l" r="r" t="t"/>
                <a:pathLst>
                  <a:path extrusionOk="0" h="1674" w="1991">
                    <a:moveTo>
                      <a:pt x="1621" y="1"/>
                    </a:moveTo>
                    <a:cubicBezTo>
                      <a:pt x="1505" y="1"/>
                      <a:pt x="1357" y="92"/>
                      <a:pt x="1116" y="275"/>
                    </a:cubicBezTo>
                    <a:cubicBezTo>
                      <a:pt x="744" y="584"/>
                      <a:pt x="0" y="846"/>
                      <a:pt x="0" y="846"/>
                    </a:cubicBezTo>
                    <a:lnTo>
                      <a:pt x="288" y="1673"/>
                    </a:lnTo>
                    <a:cubicBezTo>
                      <a:pt x="288" y="1673"/>
                      <a:pt x="290" y="1673"/>
                      <a:pt x="292" y="1673"/>
                    </a:cubicBezTo>
                    <a:cubicBezTo>
                      <a:pt x="316" y="1673"/>
                      <a:pt x="454" y="1657"/>
                      <a:pt x="964" y="1343"/>
                    </a:cubicBezTo>
                    <a:cubicBezTo>
                      <a:pt x="1509" y="997"/>
                      <a:pt x="1791" y="689"/>
                      <a:pt x="1901" y="558"/>
                    </a:cubicBezTo>
                    <a:cubicBezTo>
                      <a:pt x="1990" y="406"/>
                      <a:pt x="1943" y="212"/>
                      <a:pt x="1791" y="81"/>
                    </a:cubicBezTo>
                    <a:cubicBezTo>
                      <a:pt x="1738" y="28"/>
                      <a:pt x="1684" y="1"/>
                      <a:pt x="1621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43"/>
              <p:cNvSpPr/>
              <p:nvPr/>
            </p:nvSpPr>
            <p:spPr>
              <a:xfrm>
                <a:off x="1675782" y="1239584"/>
                <a:ext cx="304686" cy="242695"/>
              </a:xfrm>
              <a:custGeom>
                <a:rect b="b" l="l" r="r" t="t"/>
                <a:pathLst>
                  <a:path extrusionOk="0" h="1703" w="2138">
                    <a:moveTo>
                      <a:pt x="1572" y="0"/>
                    </a:moveTo>
                    <a:cubicBezTo>
                      <a:pt x="1462" y="42"/>
                      <a:pt x="1331" y="131"/>
                      <a:pt x="1137" y="283"/>
                    </a:cubicBezTo>
                    <a:cubicBezTo>
                      <a:pt x="786" y="566"/>
                      <a:pt x="42" y="848"/>
                      <a:pt x="42" y="848"/>
                    </a:cubicBezTo>
                    <a:lnTo>
                      <a:pt x="1" y="869"/>
                    </a:lnTo>
                    <a:lnTo>
                      <a:pt x="1" y="917"/>
                    </a:lnTo>
                    <a:lnTo>
                      <a:pt x="22" y="938"/>
                    </a:lnTo>
                    <a:cubicBezTo>
                      <a:pt x="63" y="917"/>
                      <a:pt x="131" y="917"/>
                      <a:pt x="194" y="917"/>
                    </a:cubicBezTo>
                    <a:cubicBezTo>
                      <a:pt x="372" y="828"/>
                      <a:pt x="896" y="634"/>
                      <a:pt x="1200" y="372"/>
                    </a:cubicBezTo>
                    <a:cubicBezTo>
                      <a:pt x="1399" y="241"/>
                      <a:pt x="1530" y="152"/>
                      <a:pt x="1614" y="110"/>
                    </a:cubicBezTo>
                    <a:cubicBezTo>
                      <a:pt x="1637" y="103"/>
                      <a:pt x="1657" y="100"/>
                      <a:pt x="1675" y="100"/>
                    </a:cubicBezTo>
                    <a:cubicBezTo>
                      <a:pt x="1728" y="100"/>
                      <a:pt x="1768" y="126"/>
                      <a:pt x="1833" y="173"/>
                    </a:cubicBezTo>
                    <a:cubicBezTo>
                      <a:pt x="1964" y="283"/>
                      <a:pt x="1985" y="456"/>
                      <a:pt x="1922" y="566"/>
                    </a:cubicBezTo>
                    <a:cubicBezTo>
                      <a:pt x="1813" y="697"/>
                      <a:pt x="1551" y="1000"/>
                      <a:pt x="980" y="1351"/>
                    </a:cubicBezTo>
                    <a:cubicBezTo>
                      <a:pt x="786" y="1461"/>
                      <a:pt x="634" y="1550"/>
                      <a:pt x="545" y="1592"/>
                    </a:cubicBezTo>
                    <a:cubicBezTo>
                      <a:pt x="545" y="1634"/>
                      <a:pt x="566" y="1655"/>
                      <a:pt x="566" y="1702"/>
                    </a:cubicBezTo>
                    <a:cubicBezTo>
                      <a:pt x="676" y="1655"/>
                      <a:pt x="828" y="1571"/>
                      <a:pt x="1048" y="1440"/>
                    </a:cubicBezTo>
                    <a:cubicBezTo>
                      <a:pt x="1614" y="1089"/>
                      <a:pt x="1896" y="765"/>
                      <a:pt x="2006" y="634"/>
                    </a:cubicBezTo>
                    <a:cubicBezTo>
                      <a:pt x="2137" y="477"/>
                      <a:pt x="2074" y="241"/>
                      <a:pt x="1896" y="84"/>
                    </a:cubicBezTo>
                    <a:cubicBezTo>
                      <a:pt x="1833" y="21"/>
                      <a:pt x="1765" y="0"/>
                      <a:pt x="16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43"/>
              <p:cNvSpPr/>
              <p:nvPr/>
            </p:nvSpPr>
            <p:spPr>
              <a:xfrm>
                <a:off x="1259359" y="1552971"/>
                <a:ext cx="450902" cy="392900"/>
              </a:xfrm>
              <a:custGeom>
                <a:rect b="b" l="l" r="r" t="t"/>
                <a:pathLst>
                  <a:path extrusionOk="0" h="2757" w="3164">
                    <a:moveTo>
                      <a:pt x="880" y="0"/>
                    </a:moveTo>
                    <a:cubicBezTo>
                      <a:pt x="859" y="0"/>
                      <a:pt x="843" y="6"/>
                      <a:pt x="828" y="6"/>
                    </a:cubicBezTo>
                    <a:cubicBezTo>
                      <a:pt x="739" y="48"/>
                      <a:pt x="629" y="111"/>
                      <a:pt x="587" y="179"/>
                    </a:cubicBezTo>
                    <a:cubicBezTo>
                      <a:pt x="587" y="179"/>
                      <a:pt x="456" y="310"/>
                      <a:pt x="236" y="613"/>
                    </a:cubicBezTo>
                    <a:cubicBezTo>
                      <a:pt x="0" y="922"/>
                      <a:pt x="105" y="1074"/>
                      <a:pt x="262" y="1289"/>
                    </a:cubicBezTo>
                    <a:cubicBezTo>
                      <a:pt x="414" y="1488"/>
                      <a:pt x="1917" y="2577"/>
                      <a:pt x="2200" y="2729"/>
                    </a:cubicBezTo>
                    <a:cubicBezTo>
                      <a:pt x="2235" y="2748"/>
                      <a:pt x="2270" y="2757"/>
                      <a:pt x="2306" y="2757"/>
                    </a:cubicBezTo>
                    <a:cubicBezTo>
                      <a:pt x="2564" y="2757"/>
                      <a:pt x="2831" y="2302"/>
                      <a:pt x="2964" y="2053"/>
                    </a:cubicBezTo>
                    <a:cubicBezTo>
                      <a:pt x="3116" y="1792"/>
                      <a:pt x="3163" y="1619"/>
                      <a:pt x="2964" y="1509"/>
                    </a:cubicBezTo>
                    <a:cubicBezTo>
                      <a:pt x="2792" y="1399"/>
                      <a:pt x="1765" y="943"/>
                      <a:pt x="1372" y="461"/>
                    </a:cubicBezTo>
                    <a:cubicBezTo>
                      <a:pt x="1061" y="51"/>
                      <a:pt x="945" y="0"/>
                      <a:pt x="8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43"/>
              <p:cNvSpPr/>
              <p:nvPr/>
            </p:nvSpPr>
            <p:spPr>
              <a:xfrm>
                <a:off x="1262351" y="1546273"/>
                <a:ext cx="447909" cy="406866"/>
              </a:xfrm>
              <a:custGeom>
                <a:rect b="b" l="l" r="r" t="t"/>
                <a:pathLst>
                  <a:path extrusionOk="0" h="2855" w="3143">
                    <a:moveTo>
                      <a:pt x="873" y="110"/>
                    </a:moveTo>
                    <a:cubicBezTo>
                      <a:pt x="887" y="110"/>
                      <a:pt x="904" y="116"/>
                      <a:pt x="938" y="137"/>
                    </a:cubicBezTo>
                    <a:cubicBezTo>
                      <a:pt x="980" y="158"/>
                      <a:pt x="1111" y="268"/>
                      <a:pt x="1310" y="529"/>
                    </a:cubicBezTo>
                    <a:cubicBezTo>
                      <a:pt x="1503" y="791"/>
                      <a:pt x="1875" y="1032"/>
                      <a:pt x="2205" y="1231"/>
                    </a:cubicBezTo>
                    <a:cubicBezTo>
                      <a:pt x="2530" y="1404"/>
                      <a:pt x="2833" y="1556"/>
                      <a:pt x="2923" y="1598"/>
                    </a:cubicBezTo>
                    <a:cubicBezTo>
                      <a:pt x="3012" y="1645"/>
                      <a:pt x="3032" y="1687"/>
                      <a:pt x="3032" y="1776"/>
                    </a:cubicBezTo>
                    <a:cubicBezTo>
                      <a:pt x="3032" y="1839"/>
                      <a:pt x="2991" y="1949"/>
                      <a:pt x="2902" y="2080"/>
                    </a:cubicBezTo>
                    <a:cubicBezTo>
                      <a:pt x="2833" y="2210"/>
                      <a:pt x="2703" y="2409"/>
                      <a:pt x="2572" y="2561"/>
                    </a:cubicBezTo>
                    <a:cubicBezTo>
                      <a:pt x="2509" y="2624"/>
                      <a:pt x="2441" y="2692"/>
                      <a:pt x="2378" y="2713"/>
                    </a:cubicBezTo>
                    <a:cubicBezTo>
                      <a:pt x="2344" y="2734"/>
                      <a:pt x="2316" y="2745"/>
                      <a:pt x="2289" y="2745"/>
                    </a:cubicBezTo>
                    <a:cubicBezTo>
                      <a:pt x="2263" y="2745"/>
                      <a:pt x="2236" y="2734"/>
                      <a:pt x="2205" y="2713"/>
                    </a:cubicBezTo>
                    <a:cubicBezTo>
                      <a:pt x="2074" y="2645"/>
                      <a:pt x="1613" y="2341"/>
                      <a:pt x="1200" y="2038"/>
                    </a:cubicBezTo>
                    <a:cubicBezTo>
                      <a:pt x="980" y="1860"/>
                      <a:pt x="765" y="1708"/>
                      <a:pt x="587" y="1577"/>
                    </a:cubicBezTo>
                    <a:cubicBezTo>
                      <a:pt x="524" y="1514"/>
                      <a:pt x="435" y="1446"/>
                      <a:pt x="393" y="1404"/>
                    </a:cubicBezTo>
                    <a:cubicBezTo>
                      <a:pt x="325" y="1362"/>
                      <a:pt x="304" y="1315"/>
                      <a:pt x="283" y="1294"/>
                    </a:cubicBezTo>
                    <a:cubicBezTo>
                      <a:pt x="215" y="1205"/>
                      <a:pt x="152" y="1121"/>
                      <a:pt x="131" y="1032"/>
                    </a:cubicBezTo>
                    <a:cubicBezTo>
                      <a:pt x="131" y="943"/>
                      <a:pt x="152" y="838"/>
                      <a:pt x="262" y="681"/>
                    </a:cubicBezTo>
                    <a:cubicBezTo>
                      <a:pt x="477" y="398"/>
                      <a:pt x="587" y="268"/>
                      <a:pt x="587" y="268"/>
                    </a:cubicBezTo>
                    <a:lnTo>
                      <a:pt x="608" y="268"/>
                    </a:lnTo>
                    <a:cubicBezTo>
                      <a:pt x="655" y="205"/>
                      <a:pt x="739" y="158"/>
                      <a:pt x="828" y="116"/>
                    </a:cubicBezTo>
                    <a:cubicBezTo>
                      <a:pt x="849" y="116"/>
                      <a:pt x="859" y="110"/>
                      <a:pt x="873" y="110"/>
                    </a:cubicBezTo>
                    <a:close/>
                    <a:moveTo>
                      <a:pt x="870" y="0"/>
                    </a:moveTo>
                    <a:cubicBezTo>
                      <a:pt x="840" y="0"/>
                      <a:pt x="817" y="6"/>
                      <a:pt x="807" y="6"/>
                    </a:cubicBezTo>
                    <a:lnTo>
                      <a:pt x="786" y="6"/>
                    </a:lnTo>
                    <a:cubicBezTo>
                      <a:pt x="697" y="53"/>
                      <a:pt x="587" y="95"/>
                      <a:pt x="503" y="205"/>
                    </a:cubicBezTo>
                    <a:cubicBezTo>
                      <a:pt x="503" y="205"/>
                      <a:pt x="393" y="315"/>
                      <a:pt x="173" y="618"/>
                    </a:cubicBezTo>
                    <a:cubicBezTo>
                      <a:pt x="42" y="791"/>
                      <a:pt x="0" y="922"/>
                      <a:pt x="21" y="1032"/>
                    </a:cubicBezTo>
                    <a:cubicBezTo>
                      <a:pt x="42" y="1163"/>
                      <a:pt x="110" y="1273"/>
                      <a:pt x="194" y="1362"/>
                    </a:cubicBezTo>
                    <a:cubicBezTo>
                      <a:pt x="215" y="1404"/>
                      <a:pt x="262" y="1446"/>
                      <a:pt x="304" y="1493"/>
                    </a:cubicBezTo>
                    <a:cubicBezTo>
                      <a:pt x="372" y="1535"/>
                      <a:pt x="435" y="1598"/>
                      <a:pt x="524" y="1666"/>
                    </a:cubicBezTo>
                    <a:cubicBezTo>
                      <a:pt x="697" y="1797"/>
                      <a:pt x="917" y="1970"/>
                      <a:pt x="1131" y="2121"/>
                    </a:cubicBezTo>
                    <a:cubicBezTo>
                      <a:pt x="1550" y="2430"/>
                      <a:pt x="2006" y="2734"/>
                      <a:pt x="2158" y="2823"/>
                    </a:cubicBezTo>
                    <a:cubicBezTo>
                      <a:pt x="2202" y="2844"/>
                      <a:pt x="2252" y="2855"/>
                      <a:pt x="2299" y="2855"/>
                    </a:cubicBezTo>
                    <a:cubicBezTo>
                      <a:pt x="2345" y="2855"/>
                      <a:pt x="2388" y="2844"/>
                      <a:pt x="2420" y="2823"/>
                    </a:cubicBezTo>
                    <a:cubicBezTo>
                      <a:pt x="2509" y="2776"/>
                      <a:pt x="2598" y="2713"/>
                      <a:pt x="2661" y="2624"/>
                    </a:cubicBezTo>
                    <a:cubicBezTo>
                      <a:pt x="2813" y="2472"/>
                      <a:pt x="2923" y="2279"/>
                      <a:pt x="3012" y="2121"/>
                    </a:cubicBezTo>
                    <a:cubicBezTo>
                      <a:pt x="3074" y="1991"/>
                      <a:pt x="3142" y="1886"/>
                      <a:pt x="3142" y="1776"/>
                    </a:cubicBezTo>
                    <a:cubicBezTo>
                      <a:pt x="3142" y="1666"/>
                      <a:pt x="3095" y="1556"/>
                      <a:pt x="2991" y="1514"/>
                    </a:cubicBezTo>
                    <a:cubicBezTo>
                      <a:pt x="2881" y="1446"/>
                      <a:pt x="2572" y="1315"/>
                      <a:pt x="2247" y="1121"/>
                    </a:cubicBezTo>
                    <a:cubicBezTo>
                      <a:pt x="1943" y="943"/>
                      <a:pt x="1592" y="707"/>
                      <a:pt x="1393" y="467"/>
                    </a:cubicBezTo>
                    <a:cubicBezTo>
                      <a:pt x="1200" y="205"/>
                      <a:pt x="1069" y="74"/>
                      <a:pt x="980" y="27"/>
                    </a:cubicBezTo>
                    <a:cubicBezTo>
                      <a:pt x="938" y="6"/>
                      <a:pt x="900" y="0"/>
                      <a:pt x="87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43"/>
              <p:cNvSpPr/>
              <p:nvPr/>
            </p:nvSpPr>
            <p:spPr>
              <a:xfrm>
                <a:off x="1022787" y="1304427"/>
                <a:ext cx="40473" cy="71825"/>
              </a:xfrm>
              <a:custGeom>
                <a:rect b="b" l="l" r="r" t="t"/>
                <a:pathLst>
                  <a:path extrusionOk="0" h="504" w="284">
                    <a:moveTo>
                      <a:pt x="131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31" y="503"/>
                    </a:cubicBezTo>
                    <a:cubicBezTo>
                      <a:pt x="220" y="503"/>
                      <a:pt x="283" y="393"/>
                      <a:pt x="283" y="263"/>
                    </a:cubicBezTo>
                    <a:cubicBezTo>
                      <a:pt x="283" y="111"/>
                      <a:pt x="220" y="1"/>
                      <a:pt x="131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3" name="Google Shape;1743;p43"/>
              <p:cNvSpPr/>
              <p:nvPr/>
            </p:nvSpPr>
            <p:spPr>
              <a:xfrm>
                <a:off x="1262351" y="1304427"/>
                <a:ext cx="34487" cy="71825"/>
              </a:xfrm>
              <a:custGeom>
                <a:rect b="b" l="l" r="r" t="t"/>
                <a:pathLst>
                  <a:path extrusionOk="0" h="504" w="242">
                    <a:moveTo>
                      <a:pt x="110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10" y="503"/>
                    </a:cubicBezTo>
                    <a:cubicBezTo>
                      <a:pt x="173" y="503"/>
                      <a:pt x="241" y="393"/>
                      <a:pt x="241" y="263"/>
                    </a:cubicBezTo>
                    <a:cubicBezTo>
                      <a:pt x="241" y="111"/>
                      <a:pt x="173" y="1"/>
                      <a:pt x="110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43"/>
              <p:cNvSpPr/>
              <p:nvPr/>
            </p:nvSpPr>
            <p:spPr>
              <a:xfrm>
                <a:off x="1190667" y="1340483"/>
                <a:ext cx="68832" cy="101467"/>
              </a:xfrm>
              <a:custGeom>
                <a:rect b="b" l="l" r="r" t="t"/>
                <a:pathLst>
                  <a:path extrusionOk="0" h="712" w="483">
                    <a:moveTo>
                      <a:pt x="78" y="1"/>
                    </a:moveTo>
                    <a:cubicBezTo>
                      <a:pt x="68" y="1"/>
                      <a:pt x="56" y="3"/>
                      <a:pt x="42" y="10"/>
                    </a:cubicBezTo>
                    <a:cubicBezTo>
                      <a:pt x="22" y="10"/>
                      <a:pt x="1" y="57"/>
                      <a:pt x="22" y="78"/>
                    </a:cubicBezTo>
                    <a:cubicBezTo>
                      <a:pt x="42" y="161"/>
                      <a:pt x="90" y="209"/>
                      <a:pt x="152" y="250"/>
                    </a:cubicBezTo>
                    <a:cubicBezTo>
                      <a:pt x="194" y="271"/>
                      <a:pt x="241" y="271"/>
                      <a:pt x="304" y="319"/>
                    </a:cubicBezTo>
                    <a:cubicBezTo>
                      <a:pt x="351" y="360"/>
                      <a:pt x="372" y="402"/>
                      <a:pt x="372" y="449"/>
                    </a:cubicBezTo>
                    <a:cubicBezTo>
                      <a:pt x="372" y="491"/>
                      <a:pt x="351" y="512"/>
                      <a:pt x="304" y="554"/>
                    </a:cubicBezTo>
                    <a:cubicBezTo>
                      <a:pt x="262" y="580"/>
                      <a:pt x="221" y="580"/>
                      <a:pt x="194" y="580"/>
                    </a:cubicBezTo>
                    <a:cubicBezTo>
                      <a:pt x="180" y="587"/>
                      <a:pt x="171" y="590"/>
                      <a:pt x="165" y="590"/>
                    </a:cubicBezTo>
                    <a:cubicBezTo>
                      <a:pt x="152" y="590"/>
                      <a:pt x="152" y="580"/>
                      <a:pt x="152" y="580"/>
                    </a:cubicBezTo>
                    <a:cubicBezTo>
                      <a:pt x="111" y="580"/>
                      <a:pt x="90" y="601"/>
                      <a:pt x="90" y="622"/>
                    </a:cubicBezTo>
                    <a:cubicBezTo>
                      <a:pt x="63" y="664"/>
                      <a:pt x="90" y="685"/>
                      <a:pt x="131" y="685"/>
                    </a:cubicBezTo>
                    <a:cubicBezTo>
                      <a:pt x="131" y="685"/>
                      <a:pt x="152" y="711"/>
                      <a:pt x="194" y="711"/>
                    </a:cubicBezTo>
                    <a:cubicBezTo>
                      <a:pt x="241" y="685"/>
                      <a:pt x="304" y="685"/>
                      <a:pt x="372" y="643"/>
                    </a:cubicBezTo>
                    <a:cubicBezTo>
                      <a:pt x="435" y="601"/>
                      <a:pt x="482" y="533"/>
                      <a:pt x="482" y="449"/>
                    </a:cubicBezTo>
                    <a:cubicBezTo>
                      <a:pt x="482" y="381"/>
                      <a:pt x="435" y="292"/>
                      <a:pt x="372" y="230"/>
                    </a:cubicBezTo>
                    <a:cubicBezTo>
                      <a:pt x="283" y="188"/>
                      <a:pt x="221" y="161"/>
                      <a:pt x="194" y="140"/>
                    </a:cubicBezTo>
                    <a:cubicBezTo>
                      <a:pt x="173" y="120"/>
                      <a:pt x="152" y="120"/>
                      <a:pt x="131" y="31"/>
                    </a:cubicBezTo>
                    <a:cubicBezTo>
                      <a:pt x="117" y="16"/>
                      <a:pt x="102" y="1"/>
                      <a:pt x="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5" name="Google Shape;1745;p43"/>
              <p:cNvSpPr/>
              <p:nvPr/>
            </p:nvSpPr>
            <p:spPr>
              <a:xfrm>
                <a:off x="1084637" y="1485135"/>
                <a:ext cx="189823" cy="124696"/>
              </a:xfrm>
              <a:custGeom>
                <a:rect b="b" l="l" r="r" t="t"/>
                <a:pathLst>
                  <a:path extrusionOk="0" h="875" w="1332">
                    <a:moveTo>
                      <a:pt x="724" y="0"/>
                    </a:moveTo>
                    <a:cubicBezTo>
                      <a:pt x="394" y="21"/>
                      <a:pt x="111" y="42"/>
                      <a:pt x="69" y="110"/>
                    </a:cubicBezTo>
                    <a:cubicBezTo>
                      <a:pt x="1" y="241"/>
                      <a:pt x="22" y="875"/>
                      <a:pt x="635" y="875"/>
                    </a:cubicBezTo>
                    <a:cubicBezTo>
                      <a:pt x="1268" y="875"/>
                      <a:pt x="1310" y="372"/>
                      <a:pt x="1310" y="262"/>
                    </a:cubicBezTo>
                    <a:cubicBezTo>
                      <a:pt x="1331" y="42"/>
                      <a:pt x="1200" y="42"/>
                      <a:pt x="1200" y="42"/>
                    </a:cubicBezTo>
                    <a:cubicBezTo>
                      <a:pt x="1200" y="42"/>
                      <a:pt x="1069" y="0"/>
                      <a:pt x="724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43"/>
              <p:cNvSpPr/>
              <p:nvPr/>
            </p:nvSpPr>
            <p:spPr>
              <a:xfrm>
                <a:off x="1081645" y="1478009"/>
                <a:ext cx="199514" cy="140800"/>
              </a:xfrm>
              <a:custGeom>
                <a:rect b="b" l="l" r="r" t="t"/>
                <a:pathLst>
                  <a:path extrusionOk="0" h="988" w="1400">
                    <a:moveTo>
                      <a:pt x="903" y="108"/>
                    </a:moveTo>
                    <a:cubicBezTo>
                      <a:pt x="1113" y="108"/>
                      <a:pt x="1200" y="139"/>
                      <a:pt x="1200" y="139"/>
                    </a:cubicBezTo>
                    <a:lnTo>
                      <a:pt x="1221" y="139"/>
                    </a:lnTo>
                    <a:lnTo>
                      <a:pt x="1247" y="160"/>
                    </a:lnTo>
                    <a:cubicBezTo>
                      <a:pt x="1268" y="181"/>
                      <a:pt x="1289" y="202"/>
                      <a:pt x="1289" y="312"/>
                    </a:cubicBezTo>
                    <a:cubicBezTo>
                      <a:pt x="1268" y="354"/>
                      <a:pt x="1268" y="506"/>
                      <a:pt x="1179" y="637"/>
                    </a:cubicBezTo>
                    <a:cubicBezTo>
                      <a:pt x="1090" y="768"/>
                      <a:pt x="959" y="877"/>
                      <a:pt x="656" y="877"/>
                    </a:cubicBezTo>
                    <a:cubicBezTo>
                      <a:pt x="373" y="877"/>
                      <a:pt x="242" y="726"/>
                      <a:pt x="174" y="574"/>
                    </a:cubicBezTo>
                    <a:cubicBezTo>
                      <a:pt x="132" y="485"/>
                      <a:pt x="132" y="401"/>
                      <a:pt x="111" y="333"/>
                    </a:cubicBezTo>
                    <a:cubicBezTo>
                      <a:pt x="111" y="270"/>
                      <a:pt x="132" y="202"/>
                      <a:pt x="132" y="202"/>
                    </a:cubicBezTo>
                    <a:cubicBezTo>
                      <a:pt x="132" y="202"/>
                      <a:pt x="153" y="181"/>
                      <a:pt x="174" y="181"/>
                    </a:cubicBezTo>
                    <a:cubicBezTo>
                      <a:pt x="221" y="160"/>
                      <a:pt x="263" y="160"/>
                      <a:pt x="305" y="160"/>
                    </a:cubicBezTo>
                    <a:cubicBezTo>
                      <a:pt x="436" y="139"/>
                      <a:pt x="593" y="113"/>
                      <a:pt x="745" y="113"/>
                    </a:cubicBezTo>
                    <a:cubicBezTo>
                      <a:pt x="804" y="109"/>
                      <a:pt x="856" y="108"/>
                      <a:pt x="903" y="108"/>
                    </a:cubicBezTo>
                    <a:close/>
                    <a:moveTo>
                      <a:pt x="932" y="0"/>
                    </a:moveTo>
                    <a:cubicBezTo>
                      <a:pt x="878" y="0"/>
                      <a:pt x="815" y="2"/>
                      <a:pt x="745" y="8"/>
                    </a:cubicBezTo>
                    <a:cubicBezTo>
                      <a:pt x="567" y="8"/>
                      <a:pt x="415" y="29"/>
                      <a:pt x="305" y="29"/>
                    </a:cubicBezTo>
                    <a:cubicBezTo>
                      <a:pt x="242" y="50"/>
                      <a:pt x="174" y="50"/>
                      <a:pt x="132" y="71"/>
                    </a:cubicBezTo>
                    <a:cubicBezTo>
                      <a:pt x="111" y="92"/>
                      <a:pt x="69" y="92"/>
                      <a:pt x="43" y="139"/>
                    </a:cubicBezTo>
                    <a:cubicBezTo>
                      <a:pt x="22" y="181"/>
                      <a:pt x="1" y="244"/>
                      <a:pt x="1" y="333"/>
                    </a:cubicBezTo>
                    <a:cubicBezTo>
                      <a:pt x="1" y="422"/>
                      <a:pt x="22" y="506"/>
                      <a:pt x="69" y="616"/>
                    </a:cubicBezTo>
                    <a:cubicBezTo>
                      <a:pt x="153" y="815"/>
                      <a:pt x="331" y="987"/>
                      <a:pt x="656" y="987"/>
                    </a:cubicBezTo>
                    <a:cubicBezTo>
                      <a:pt x="986" y="987"/>
                      <a:pt x="1179" y="857"/>
                      <a:pt x="1268" y="684"/>
                    </a:cubicBezTo>
                    <a:cubicBezTo>
                      <a:pt x="1378" y="532"/>
                      <a:pt x="1399" y="375"/>
                      <a:pt x="1399" y="312"/>
                    </a:cubicBezTo>
                    <a:cubicBezTo>
                      <a:pt x="1399" y="202"/>
                      <a:pt x="1378" y="113"/>
                      <a:pt x="1331" y="71"/>
                    </a:cubicBezTo>
                    <a:cubicBezTo>
                      <a:pt x="1289" y="50"/>
                      <a:pt x="1247" y="29"/>
                      <a:pt x="1221" y="29"/>
                    </a:cubicBezTo>
                    <a:cubicBezTo>
                      <a:pt x="1221" y="29"/>
                      <a:pt x="1128" y="0"/>
                      <a:pt x="9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43"/>
              <p:cNvSpPr/>
              <p:nvPr/>
            </p:nvSpPr>
            <p:spPr>
              <a:xfrm>
                <a:off x="1100314" y="1485135"/>
                <a:ext cx="155478" cy="33347"/>
              </a:xfrm>
              <a:custGeom>
                <a:rect b="b" l="l" r="r" t="t"/>
                <a:pathLst>
                  <a:path extrusionOk="0" h="234" w="1091">
                    <a:moveTo>
                      <a:pt x="614" y="0"/>
                    </a:moveTo>
                    <a:cubicBezTo>
                      <a:pt x="331" y="21"/>
                      <a:pt x="90" y="42"/>
                      <a:pt x="1" y="89"/>
                    </a:cubicBezTo>
                    <a:cubicBezTo>
                      <a:pt x="22" y="152"/>
                      <a:pt x="43" y="220"/>
                      <a:pt x="132" y="220"/>
                    </a:cubicBezTo>
                    <a:cubicBezTo>
                      <a:pt x="184" y="228"/>
                      <a:pt x="331" y="233"/>
                      <a:pt x="493" y="233"/>
                    </a:cubicBezTo>
                    <a:cubicBezTo>
                      <a:pt x="735" y="233"/>
                      <a:pt x="1011" y="222"/>
                      <a:pt x="1048" y="194"/>
                    </a:cubicBezTo>
                    <a:cubicBezTo>
                      <a:pt x="1069" y="173"/>
                      <a:pt x="1090" y="110"/>
                      <a:pt x="1090" y="42"/>
                    </a:cubicBezTo>
                    <a:cubicBezTo>
                      <a:pt x="1090" y="42"/>
                      <a:pt x="985" y="0"/>
                      <a:pt x="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43"/>
              <p:cNvSpPr/>
              <p:nvPr/>
            </p:nvSpPr>
            <p:spPr>
              <a:xfrm>
                <a:off x="1091478" y="1479149"/>
                <a:ext cx="174005" cy="46316"/>
              </a:xfrm>
              <a:custGeom>
                <a:rect b="b" l="l" r="r" t="t"/>
                <a:pathLst>
                  <a:path extrusionOk="0" h="325" w="1221">
                    <a:moveTo>
                      <a:pt x="786" y="105"/>
                    </a:moveTo>
                    <a:cubicBezTo>
                      <a:pt x="1000" y="105"/>
                      <a:pt x="1068" y="131"/>
                      <a:pt x="1089" y="131"/>
                    </a:cubicBezTo>
                    <a:lnTo>
                      <a:pt x="1089" y="173"/>
                    </a:lnTo>
                    <a:cubicBezTo>
                      <a:pt x="1089" y="194"/>
                      <a:pt x="1068" y="194"/>
                      <a:pt x="1068" y="194"/>
                    </a:cubicBezTo>
                    <a:lnTo>
                      <a:pt x="1047" y="194"/>
                    </a:lnTo>
                    <a:cubicBezTo>
                      <a:pt x="1021" y="194"/>
                      <a:pt x="1000" y="194"/>
                      <a:pt x="958" y="215"/>
                    </a:cubicBezTo>
                    <a:lnTo>
                      <a:pt x="194" y="215"/>
                    </a:lnTo>
                    <a:cubicBezTo>
                      <a:pt x="173" y="215"/>
                      <a:pt x="152" y="215"/>
                      <a:pt x="152" y="194"/>
                    </a:cubicBezTo>
                    <a:lnTo>
                      <a:pt x="131" y="173"/>
                    </a:lnTo>
                    <a:cubicBezTo>
                      <a:pt x="173" y="152"/>
                      <a:pt x="215" y="152"/>
                      <a:pt x="304" y="131"/>
                    </a:cubicBezTo>
                    <a:cubicBezTo>
                      <a:pt x="414" y="131"/>
                      <a:pt x="545" y="105"/>
                      <a:pt x="676" y="105"/>
                    </a:cubicBezTo>
                    <a:close/>
                    <a:moveTo>
                      <a:pt x="676" y="0"/>
                    </a:moveTo>
                    <a:cubicBezTo>
                      <a:pt x="545" y="0"/>
                      <a:pt x="393" y="0"/>
                      <a:pt x="283" y="21"/>
                    </a:cubicBezTo>
                    <a:cubicBezTo>
                      <a:pt x="173" y="42"/>
                      <a:pt x="84" y="42"/>
                      <a:pt x="42" y="84"/>
                    </a:cubicBezTo>
                    <a:lnTo>
                      <a:pt x="0" y="84"/>
                    </a:lnTo>
                    <a:lnTo>
                      <a:pt x="0" y="152"/>
                    </a:lnTo>
                    <a:cubicBezTo>
                      <a:pt x="21" y="173"/>
                      <a:pt x="21" y="215"/>
                      <a:pt x="63" y="262"/>
                    </a:cubicBezTo>
                    <a:cubicBezTo>
                      <a:pt x="84" y="304"/>
                      <a:pt x="131" y="325"/>
                      <a:pt x="194" y="325"/>
                    </a:cubicBezTo>
                    <a:lnTo>
                      <a:pt x="958" y="325"/>
                    </a:lnTo>
                    <a:cubicBezTo>
                      <a:pt x="1000" y="325"/>
                      <a:pt x="1047" y="325"/>
                      <a:pt x="1068" y="304"/>
                    </a:cubicBezTo>
                    <a:lnTo>
                      <a:pt x="1110" y="304"/>
                    </a:lnTo>
                    <a:cubicBezTo>
                      <a:pt x="1110" y="304"/>
                      <a:pt x="1131" y="304"/>
                      <a:pt x="1152" y="283"/>
                    </a:cubicBezTo>
                    <a:cubicBezTo>
                      <a:pt x="1178" y="262"/>
                      <a:pt x="1199" y="215"/>
                      <a:pt x="1199" y="194"/>
                    </a:cubicBezTo>
                    <a:cubicBezTo>
                      <a:pt x="1199" y="152"/>
                      <a:pt x="1220" y="131"/>
                      <a:pt x="1220" y="84"/>
                    </a:cubicBezTo>
                    <a:lnTo>
                      <a:pt x="1220" y="42"/>
                    </a:lnTo>
                    <a:lnTo>
                      <a:pt x="1178" y="21"/>
                    </a:lnTo>
                    <a:cubicBezTo>
                      <a:pt x="1178" y="21"/>
                      <a:pt x="1047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43"/>
              <p:cNvSpPr/>
              <p:nvPr/>
            </p:nvSpPr>
            <p:spPr>
              <a:xfrm>
                <a:off x="1097321" y="1541000"/>
                <a:ext cx="146500" cy="68832"/>
              </a:xfrm>
              <a:custGeom>
                <a:rect b="b" l="l" r="r" t="t"/>
                <a:pathLst>
                  <a:path extrusionOk="0" h="483" w="1028">
                    <a:moveTo>
                      <a:pt x="415" y="1"/>
                    </a:moveTo>
                    <a:cubicBezTo>
                      <a:pt x="221" y="1"/>
                      <a:pt x="90" y="64"/>
                      <a:pt x="1" y="132"/>
                    </a:cubicBezTo>
                    <a:cubicBezTo>
                      <a:pt x="64" y="326"/>
                      <a:pt x="242" y="483"/>
                      <a:pt x="546" y="483"/>
                    </a:cubicBezTo>
                    <a:cubicBezTo>
                      <a:pt x="786" y="483"/>
                      <a:pt x="917" y="415"/>
                      <a:pt x="1027" y="326"/>
                    </a:cubicBezTo>
                    <a:cubicBezTo>
                      <a:pt x="938" y="174"/>
                      <a:pt x="786" y="22"/>
                      <a:pt x="483" y="1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1750;p43"/>
              <p:cNvSpPr/>
              <p:nvPr/>
            </p:nvSpPr>
            <p:spPr>
              <a:xfrm>
                <a:off x="1087630" y="1531309"/>
                <a:ext cx="165169" cy="87501"/>
              </a:xfrm>
              <a:custGeom>
                <a:rect b="b" l="l" r="r" t="t"/>
                <a:pathLst>
                  <a:path extrusionOk="0" h="614" w="1159">
                    <a:moveTo>
                      <a:pt x="483" y="111"/>
                    </a:moveTo>
                    <a:cubicBezTo>
                      <a:pt x="504" y="111"/>
                      <a:pt x="525" y="132"/>
                      <a:pt x="551" y="132"/>
                    </a:cubicBezTo>
                    <a:cubicBezTo>
                      <a:pt x="786" y="158"/>
                      <a:pt x="917" y="263"/>
                      <a:pt x="1006" y="373"/>
                    </a:cubicBezTo>
                    <a:cubicBezTo>
                      <a:pt x="917" y="441"/>
                      <a:pt x="813" y="503"/>
                      <a:pt x="614" y="503"/>
                    </a:cubicBezTo>
                    <a:cubicBezTo>
                      <a:pt x="352" y="503"/>
                      <a:pt x="221" y="373"/>
                      <a:pt x="158" y="221"/>
                    </a:cubicBezTo>
                    <a:cubicBezTo>
                      <a:pt x="242" y="179"/>
                      <a:pt x="331" y="111"/>
                      <a:pt x="483" y="111"/>
                    </a:cubicBezTo>
                    <a:close/>
                    <a:moveTo>
                      <a:pt x="441" y="1"/>
                    </a:moveTo>
                    <a:lnTo>
                      <a:pt x="441" y="27"/>
                    </a:lnTo>
                    <a:cubicBezTo>
                      <a:pt x="263" y="48"/>
                      <a:pt x="111" y="111"/>
                      <a:pt x="27" y="158"/>
                    </a:cubicBezTo>
                    <a:lnTo>
                      <a:pt x="1" y="179"/>
                    </a:lnTo>
                    <a:lnTo>
                      <a:pt x="27" y="221"/>
                    </a:lnTo>
                    <a:cubicBezTo>
                      <a:pt x="90" y="420"/>
                      <a:pt x="289" y="613"/>
                      <a:pt x="614" y="613"/>
                    </a:cubicBezTo>
                    <a:cubicBezTo>
                      <a:pt x="854" y="613"/>
                      <a:pt x="1027" y="551"/>
                      <a:pt x="1137" y="441"/>
                    </a:cubicBezTo>
                    <a:lnTo>
                      <a:pt x="1158" y="420"/>
                    </a:lnTo>
                    <a:lnTo>
                      <a:pt x="1137" y="373"/>
                    </a:lnTo>
                    <a:cubicBezTo>
                      <a:pt x="1048" y="200"/>
                      <a:pt x="875" y="48"/>
                      <a:pt x="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1" name="Google Shape;1751;p43"/>
            <p:cNvGrpSpPr/>
            <p:nvPr/>
          </p:nvGrpSpPr>
          <p:grpSpPr>
            <a:xfrm>
              <a:off x="5778868" y="1396581"/>
              <a:ext cx="968336" cy="844519"/>
              <a:chOff x="4096163" y="1061575"/>
              <a:chExt cx="3672113" cy="3202576"/>
            </a:xfrm>
          </p:grpSpPr>
          <p:sp>
            <p:nvSpPr>
              <p:cNvPr id="1752" name="Google Shape;1752;p43"/>
              <p:cNvSpPr/>
              <p:nvPr/>
            </p:nvSpPr>
            <p:spPr>
              <a:xfrm>
                <a:off x="4107402" y="1078605"/>
                <a:ext cx="3056610" cy="3056306"/>
              </a:xfrm>
              <a:custGeom>
                <a:rect b="b" l="l" r="r" t="t"/>
                <a:pathLst>
                  <a:path extrusionOk="0" h="10050" w="10051">
                    <a:moveTo>
                      <a:pt x="5028" y="0"/>
                    </a:moveTo>
                    <a:cubicBezTo>
                      <a:pt x="2255" y="0"/>
                      <a:pt x="0" y="2255"/>
                      <a:pt x="0" y="5027"/>
                    </a:cubicBezTo>
                    <a:cubicBezTo>
                      <a:pt x="0" y="7800"/>
                      <a:pt x="2255" y="10050"/>
                      <a:pt x="5028" y="10050"/>
                    </a:cubicBezTo>
                    <a:cubicBezTo>
                      <a:pt x="7800" y="10050"/>
                      <a:pt x="10050" y="7800"/>
                      <a:pt x="10050" y="5027"/>
                    </a:cubicBezTo>
                    <a:cubicBezTo>
                      <a:pt x="10050" y="2255"/>
                      <a:pt x="7800" y="0"/>
                      <a:pt x="50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43"/>
              <p:cNvSpPr/>
              <p:nvPr/>
            </p:nvSpPr>
            <p:spPr>
              <a:xfrm>
                <a:off x="4096163" y="1061575"/>
                <a:ext cx="3086108" cy="3091582"/>
              </a:xfrm>
              <a:custGeom>
                <a:rect b="b" l="l" r="r" t="t"/>
                <a:pathLst>
                  <a:path extrusionOk="0" h="10166" w="10148">
                    <a:moveTo>
                      <a:pt x="5065" y="93"/>
                    </a:moveTo>
                    <a:cubicBezTo>
                      <a:pt x="7819" y="93"/>
                      <a:pt x="10032" y="2329"/>
                      <a:pt x="10032" y="5083"/>
                    </a:cubicBezTo>
                    <a:cubicBezTo>
                      <a:pt x="10032" y="7832"/>
                      <a:pt x="7819" y="10050"/>
                      <a:pt x="5065" y="10050"/>
                    </a:cubicBezTo>
                    <a:cubicBezTo>
                      <a:pt x="2329" y="10050"/>
                      <a:pt x="98" y="7832"/>
                      <a:pt x="98" y="5083"/>
                    </a:cubicBezTo>
                    <a:cubicBezTo>
                      <a:pt x="98" y="2329"/>
                      <a:pt x="2329" y="93"/>
                      <a:pt x="5065" y="93"/>
                    </a:cubicBezTo>
                    <a:close/>
                    <a:moveTo>
                      <a:pt x="5065" y="1"/>
                    </a:moveTo>
                    <a:cubicBezTo>
                      <a:pt x="2274" y="1"/>
                      <a:pt x="1" y="2269"/>
                      <a:pt x="1" y="5083"/>
                    </a:cubicBezTo>
                    <a:cubicBezTo>
                      <a:pt x="1" y="7892"/>
                      <a:pt x="2274" y="10166"/>
                      <a:pt x="5065" y="10166"/>
                    </a:cubicBezTo>
                    <a:cubicBezTo>
                      <a:pt x="7874" y="10166"/>
                      <a:pt x="10147" y="7892"/>
                      <a:pt x="10147" y="5083"/>
                    </a:cubicBezTo>
                    <a:cubicBezTo>
                      <a:pt x="10147" y="2269"/>
                      <a:pt x="7874" y="1"/>
                      <a:pt x="50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43"/>
              <p:cNvSpPr/>
              <p:nvPr/>
            </p:nvSpPr>
            <p:spPr>
              <a:xfrm>
                <a:off x="4231175" y="1195079"/>
                <a:ext cx="2810585" cy="2817579"/>
              </a:xfrm>
              <a:custGeom>
                <a:rect b="b" l="l" r="r" t="t"/>
                <a:pathLst>
                  <a:path extrusionOk="0" h="9265" w="9242">
                    <a:moveTo>
                      <a:pt x="4621" y="1"/>
                    </a:moveTo>
                    <a:cubicBezTo>
                      <a:pt x="2061" y="1"/>
                      <a:pt x="0" y="2080"/>
                      <a:pt x="0" y="4644"/>
                    </a:cubicBezTo>
                    <a:cubicBezTo>
                      <a:pt x="0" y="7204"/>
                      <a:pt x="2061" y="9265"/>
                      <a:pt x="4621" y="9265"/>
                    </a:cubicBezTo>
                    <a:cubicBezTo>
                      <a:pt x="7180" y="9265"/>
                      <a:pt x="9241" y="7204"/>
                      <a:pt x="9241" y="4644"/>
                    </a:cubicBezTo>
                    <a:cubicBezTo>
                      <a:pt x="9241" y="2080"/>
                      <a:pt x="7180" y="1"/>
                      <a:pt x="4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43"/>
              <p:cNvSpPr/>
              <p:nvPr/>
            </p:nvSpPr>
            <p:spPr>
              <a:xfrm>
                <a:off x="4212928" y="1183827"/>
                <a:ext cx="2845557" cy="2845861"/>
              </a:xfrm>
              <a:custGeom>
                <a:rect b="b" l="l" r="r" t="t"/>
                <a:pathLst>
                  <a:path extrusionOk="0" h="9358" w="9357">
                    <a:moveTo>
                      <a:pt x="4681" y="98"/>
                    </a:moveTo>
                    <a:cubicBezTo>
                      <a:pt x="7204" y="98"/>
                      <a:pt x="9264" y="2158"/>
                      <a:pt x="9264" y="4681"/>
                    </a:cubicBezTo>
                    <a:cubicBezTo>
                      <a:pt x="9264" y="7199"/>
                      <a:pt x="7204" y="9260"/>
                      <a:pt x="4681" y="9260"/>
                    </a:cubicBezTo>
                    <a:cubicBezTo>
                      <a:pt x="2158" y="9260"/>
                      <a:pt x="116" y="7199"/>
                      <a:pt x="116" y="4681"/>
                    </a:cubicBezTo>
                    <a:cubicBezTo>
                      <a:pt x="116" y="2158"/>
                      <a:pt x="2158" y="98"/>
                      <a:pt x="4681" y="98"/>
                    </a:cubicBezTo>
                    <a:close/>
                    <a:moveTo>
                      <a:pt x="4681" y="1"/>
                    </a:moveTo>
                    <a:cubicBezTo>
                      <a:pt x="2102" y="1"/>
                      <a:pt x="0" y="2098"/>
                      <a:pt x="0" y="4681"/>
                    </a:cubicBezTo>
                    <a:cubicBezTo>
                      <a:pt x="0" y="7259"/>
                      <a:pt x="2102" y="9357"/>
                      <a:pt x="4681" y="9357"/>
                    </a:cubicBezTo>
                    <a:cubicBezTo>
                      <a:pt x="7259" y="9357"/>
                      <a:pt x="9357" y="7259"/>
                      <a:pt x="9357" y="4681"/>
                    </a:cubicBezTo>
                    <a:cubicBezTo>
                      <a:pt x="9357" y="2098"/>
                      <a:pt x="7259" y="1"/>
                      <a:pt x="468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43"/>
              <p:cNvSpPr/>
              <p:nvPr/>
            </p:nvSpPr>
            <p:spPr>
              <a:xfrm>
                <a:off x="4704674" y="1623569"/>
                <a:ext cx="1869060" cy="2019595"/>
              </a:xfrm>
              <a:custGeom>
                <a:rect b="b" l="l" r="r" t="t"/>
                <a:pathLst>
                  <a:path extrusionOk="0" h="6641" w="6146">
                    <a:moveTo>
                      <a:pt x="3064" y="1"/>
                    </a:moveTo>
                    <a:cubicBezTo>
                      <a:pt x="1617" y="1"/>
                      <a:pt x="1599" y="1271"/>
                      <a:pt x="1599" y="1271"/>
                    </a:cubicBezTo>
                    <a:lnTo>
                      <a:pt x="347" y="1271"/>
                    </a:lnTo>
                    <a:cubicBezTo>
                      <a:pt x="347" y="1271"/>
                      <a:pt x="0" y="2519"/>
                      <a:pt x="772" y="4483"/>
                    </a:cubicBezTo>
                    <a:cubicBezTo>
                      <a:pt x="1525" y="6470"/>
                      <a:pt x="3064" y="6641"/>
                      <a:pt x="3064" y="6641"/>
                    </a:cubicBezTo>
                    <a:cubicBezTo>
                      <a:pt x="3064" y="6641"/>
                      <a:pt x="4602" y="6470"/>
                      <a:pt x="5374" y="4483"/>
                    </a:cubicBezTo>
                    <a:cubicBezTo>
                      <a:pt x="6146" y="2519"/>
                      <a:pt x="5799" y="1271"/>
                      <a:pt x="5799" y="1271"/>
                    </a:cubicBezTo>
                    <a:lnTo>
                      <a:pt x="4528" y="1271"/>
                    </a:lnTo>
                    <a:cubicBezTo>
                      <a:pt x="4528" y="1271"/>
                      <a:pt x="4505" y="1"/>
                      <a:pt x="3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43"/>
              <p:cNvSpPr/>
              <p:nvPr/>
            </p:nvSpPr>
            <p:spPr>
              <a:xfrm>
                <a:off x="4762908" y="1605322"/>
                <a:ext cx="1745591" cy="2056088"/>
              </a:xfrm>
              <a:custGeom>
                <a:rect b="b" l="l" r="r" t="t"/>
                <a:pathLst>
                  <a:path extrusionOk="0" h="6761" w="5740">
                    <a:moveTo>
                      <a:pt x="2870" y="98"/>
                    </a:moveTo>
                    <a:cubicBezTo>
                      <a:pt x="3581" y="98"/>
                      <a:pt x="3928" y="407"/>
                      <a:pt x="4103" y="712"/>
                    </a:cubicBezTo>
                    <a:cubicBezTo>
                      <a:pt x="4274" y="1022"/>
                      <a:pt x="4293" y="1331"/>
                      <a:pt x="4293" y="1331"/>
                    </a:cubicBezTo>
                    <a:lnTo>
                      <a:pt x="4293" y="1387"/>
                    </a:lnTo>
                    <a:lnTo>
                      <a:pt x="5563" y="1387"/>
                    </a:lnTo>
                    <a:cubicBezTo>
                      <a:pt x="5563" y="1405"/>
                      <a:pt x="5642" y="1678"/>
                      <a:pt x="5624" y="2195"/>
                    </a:cubicBezTo>
                    <a:cubicBezTo>
                      <a:pt x="5624" y="2755"/>
                      <a:pt x="5508" y="3563"/>
                      <a:pt x="5120" y="4543"/>
                    </a:cubicBezTo>
                    <a:cubicBezTo>
                      <a:pt x="4755" y="5508"/>
                      <a:pt x="4177" y="6026"/>
                      <a:pt x="3715" y="6317"/>
                    </a:cubicBezTo>
                    <a:cubicBezTo>
                      <a:pt x="3235" y="6604"/>
                      <a:pt x="2870" y="6645"/>
                      <a:pt x="2870" y="6645"/>
                    </a:cubicBezTo>
                    <a:cubicBezTo>
                      <a:pt x="2870" y="6645"/>
                      <a:pt x="2505" y="6604"/>
                      <a:pt x="2043" y="6317"/>
                    </a:cubicBezTo>
                    <a:cubicBezTo>
                      <a:pt x="1562" y="6026"/>
                      <a:pt x="1003" y="5508"/>
                      <a:pt x="615" y="4543"/>
                    </a:cubicBezTo>
                    <a:cubicBezTo>
                      <a:pt x="231" y="3563"/>
                      <a:pt x="134" y="2755"/>
                      <a:pt x="116" y="2195"/>
                    </a:cubicBezTo>
                    <a:cubicBezTo>
                      <a:pt x="116" y="1678"/>
                      <a:pt x="176" y="1405"/>
                      <a:pt x="194" y="1387"/>
                    </a:cubicBezTo>
                    <a:lnTo>
                      <a:pt x="1447" y="1387"/>
                    </a:lnTo>
                    <a:lnTo>
                      <a:pt x="1465" y="1331"/>
                    </a:lnTo>
                    <a:cubicBezTo>
                      <a:pt x="1465" y="1331"/>
                      <a:pt x="1465" y="1022"/>
                      <a:pt x="1636" y="712"/>
                    </a:cubicBezTo>
                    <a:cubicBezTo>
                      <a:pt x="1830" y="407"/>
                      <a:pt x="2177" y="98"/>
                      <a:pt x="2870" y="98"/>
                    </a:cubicBezTo>
                    <a:close/>
                    <a:moveTo>
                      <a:pt x="2870" y="1"/>
                    </a:moveTo>
                    <a:cubicBezTo>
                      <a:pt x="2140" y="1"/>
                      <a:pt x="1751" y="329"/>
                      <a:pt x="1562" y="675"/>
                    </a:cubicBezTo>
                    <a:cubicBezTo>
                      <a:pt x="1368" y="962"/>
                      <a:pt x="1368" y="1234"/>
                      <a:pt x="1368" y="1271"/>
                    </a:cubicBezTo>
                    <a:lnTo>
                      <a:pt x="97" y="1271"/>
                    </a:lnTo>
                    <a:lnTo>
                      <a:pt x="97" y="1308"/>
                    </a:lnTo>
                    <a:cubicBezTo>
                      <a:pt x="97" y="1308"/>
                      <a:pt x="0" y="1636"/>
                      <a:pt x="19" y="2195"/>
                    </a:cubicBezTo>
                    <a:cubicBezTo>
                      <a:pt x="37" y="2773"/>
                      <a:pt x="134" y="3582"/>
                      <a:pt x="522" y="4566"/>
                    </a:cubicBezTo>
                    <a:cubicBezTo>
                      <a:pt x="906" y="5564"/>
                      <a:pt x="1502" y="6104"/>
                      <a:pt x="1983" y="6414"/>
                    </a:cubicBezTo>
                    <a:cubicBezTo>
                      <a:pt x="2463" y="6701"/>
                      <a:pt x="2870" y="6761"/>
                      <a:pt x="2870" y="6761"/>
                    </a:cubicBezTo>
                    <a:cubicBezTo>
                      <a:pt x="2870" y="6761"/>
                      <a:pt x="3272" y="6701"/>
                      <a:pt x="3757" y="6414"/>
                    </a:cubicBezTo>
                    <a:cubicBezTo>
                      <a:pt x="4256" y="6104"/>
                      <a:pt x="4833" y="5564"/>
                      <a:pt x="5217" y="4566"/>
                    </a:cubicBezTo>
                    <a:cubicBezTo>
                      <a:pt x="5605" y="3582"/>
                      <a:pt x="5721" y="2773"/>
                      <a:pt x="5721" y="2195"/>
                    </a:cubicBezTo>
                    <a:cubicBezTo>
                      <a:pt x="5739" y="1636"/>
                      <a:pt x="5642" y="1308"/>
                      <a:pt x="5642" y="1308"/>
                    </a:cubicBezTo>
                    <a:lnTo>
                      <a:pt x="5642" y="1271"/>
                    </a:lnTo>
                    <a:lnTo>
                      <a:pt x="4371" y="1271"/>
                    </a:lnTo>
                    <a:cubicBezTo>
                      <a:pt x="4371" y="1234"/>
                      <a:pt x="4371" y="962"/>
                      <a:pt x="4196" y="675"/>
                    </a:cubicBezTo>
                    <a:cubicBezTo>
                      <a:pt x="3988" y="329"/>
                      <a:pt x="3600" y="1"/>
                      <a:pt x="287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43"/>
              <p:cNvSpPr/>
              <p:nvPr/>
            </p:nvSpPr>
            <p:spPr>
              <a:xfrm>
                <a:off x="4852167" y="1686824"/>
                <a:ext cx="1568295" cy="1880616"/>
              </a:xfrm>
              <a:custGeom>
                <a:rect b="b" l="l" r="r" t="t"/>
                <a:pathLst>
                  <a:path extrusionOk="0" h="6184" w="5157">
                    <a:moveTo>
                      <a:pt x="2579" y="1"/>
                    </a:moveTo>
                    <a:cubicBezTo>
                      <a:pt x="1923" y="1"/>
                      <a:pt x="1655" y="255"/>
                      <a:pt x="1502" y="523"/>
                    </a:cubicBezTo>
                    <a:cubicBezTo>
                      <a:pt x="1345" y="791"/>
                      <a:pt x="1345" y="1063"/>
                      <a:pt x="1345" y="1063"/>
                    </a:cubicBezTo>
                    <a:cubicBezTo>
                      <a:pt x="1326" y="1179"/>
                      <a:pt x="1229" y="1271"/>
                      <a:pt x="1114" y="1271"/>
                    </a:cubicBezTo>
                    <a:lnTo>
                      <a:pt x="37" y="1271"/>
                    </a:lnTo>
                    <a:cubicBezTo>
                      <a:pt x="19" y="1410"/>
                      <a:pt x="0" y="1599"/>
                      <a:pt x="0" y="1927"/>
                    </a:cubicBezTo>
                    <a:cubicBezTo>
                      <a:pt x="19" y="2450"/>
                      <a:pt x="116" y="3235"/>
                      <a:pt x="481" y="4201"/>
                    </a:cubicBezTo>
                    <a:cubicBezTo>
                      <a:pt x="846" y="5125"/>
                      <a:pt x="1387" y="5624"/>
                      <a:pt x="1826" y="5892"/>
                    </a:cubicBezTo>
                    <a:cubicBezTo>
                      <a:pt x="2251" y="6146"/>
                      <a:pt x="2542" y="6183"/>
                      <a:pt x="2579" y="6183"/>
                    </a:cubicBezTo>
                    <a:cubicBezTo>
                      <a:pt x="2616" y="6183"/>
                      <a:pt x="2907" y="6146"/>
                      <a:pt x="3327" y="5892"/>
                    </a:cubicBezTo>
                    <a:cubicBezTo>
                      <a:pt x="3771" y="5624"/>
                      <a:pt x="4311" y="5125"/>
                      <a:pt x="4676" y="4201"/>
                    </a:cubicBezTo>
                    <a:cubicBezTo>
                      <a:pt x="5041" y="3235"/>
                      <a:pt x="5157" y="2450"/>
                      <a:pt x="5157" y="1927"/>
                    </a:cubicBezTo>
                    <a:cubicBezTo>
                      <a:pt x="5157" y="1599"/>
                      <a:pt x="5138" y="1410"/>
                      <a:pt x="5120" y="1271"/>
                    </a:cubicBezTo>
                    <a:lnTo>
                      <a:pt x="4043" y="1271"/>
                    </a:lnTo>
                    <a:cubicBezTo>
                      <a:pt x="3928" y="1271"/>
                      <a:pt x="3831" y="1179"/>
                      <a:pt x="3831" y="1063"/>
                    </a:cubicBezTo>
                    <a:cubicBezTo>
                      <a:pt x="3831" y="1063"/>
                      <a:pt x="3812" y="791"/>
                      <a:pt x="3655" y="523"/>
                    </a:cubicBezTo>
                    <a:cubicBezTo>
                      <a:pt x="3503" y="255"/>
                      <a:pt x="3235" y="1"/>
                      <a:pt x="25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p43"/>
              <p:cNvSpPr/>
              <p:nvPr/>
            </p:nvSpPr>
            <p:spPr>
              <a:xfrm>
                <a:off x="5787912" y="2073347"/>
                <a:ext cx="632549" cy="1447564"/>
              </a:xfrm>
              <a:custGeom>
                <a:rect b="b" l="l" r="r" t="t"/>
                <a:pathLst>
                  <a:path extrusionOk="0" h="4760" w="2080">
                    <a:moveTo>
                      <a:pt x="1" y="4760"/>
                    </a:moveTo>
                    <a:lnTo>
                      <a:pt x="1" y="4760"/>
                    </a:lnTo>
                    <a:lnTo>
                      <a:pt x="1" y="4760"/>
                    </a:lnTo>
                    <a:close/>
                    <a:moveTo>
                      <a:pt x="2061" y="157"/>
                    </a:moveTo>
                    <a:cubicBezTo>
                      <a:pt x="2080" y="273"/>
                      <a:pt x="2080" y="425"/>
                      <a:pt x="2080" y="656"/>
                    </a:cubicBezTo>
                    <a:cubicBezTo>
                      <a:pt x="2080" y="1179"/>
                      <a:pt x="1964" y="1964"/>
                      <a:pt x="1599" y="2930"/>
                    </a:cubicBezTo>
                    <a:cubicBezTo>
                      <a:pt x="1234" y="3854"/>
                      <a:pt x="694" y="4353"/>
                      <a:pt x="250" y="4621"/>
                    </a:cubicBezTo>
                    <a:cubicBezTo>
                      <a:pt x="176" y="4681"/>
                      <a:pt x="79" y="4718"/>
                      <a:pt x="1" y="4760"/>
                    </a:cubicBezTo>
                    <a:cubicBezTo>
                      <a:pt x="79" y="4718"/>
                      <a:pt x="176" y="4681"/>
                      <a:pt x="250" y="4621"/>
                    </a:cubicBezTo>
                    <a:cubicBezTo>
                      <a:pt x="694" y="4353"/>
                      <a:pt x="1234" y="3854"/>
                      <a:pt x="1599" y="2930"/>
                    </a:cubicBezTo>
                    <a:cubicBezTo>
                      <a:pt x="1964" y="1964"/>
                      <a:pt x="2080" y="1179"/>
                      <a:pt x="2080" y="656"/>
                    </a:cubicBezTo>
                    <a:cubicBezTo>
                      <a:pt x="2080" y="425"/>
                      <a:pt x="2080" y="273"/>
                      <a:pt x="2061" y="157"/>
                    </a:cubicBezTo>
                    <a:close/>
                    <a:moveTo>
                      <a:pt x="2043" y="0"/>
                    </a:moveTo>
                    <a:lnTo>
                      <a:pt x="1059" y="0"/>
                    </a:lnTo>
                    <a:lnTo>
                      <a:pt x="1059" y="0"/>
                    </a:lnTo>
                    <a:lnTo>
                      <a:pt x="2043" y="0"/>
                    </a:lnTo>
                    <a:close/>
                  </a:path>
                </a:pathLst>
              </a:custGeom>
              <a:solidFill>
                <a:srgbClr val="8585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43"/>
              <p:cNvSpPr/>
              <p:nvPr/>
            </p:nvSpPr>
            <p:spPr>
              <a:xfrm>
                <a:off x="4852167" y="2073347"/>
                <a:ext cx="292554" cy="1159571"/>
              </a:xfrm>
              <a:custGeom>
                <a:rect b="b" l="l" r="r" t="t"/>
                <a:pathLst>
                  <a:path extrusionOk="0" h="3813" w="962">
                    <a:moveTo>
                      <a:pt x="961" y="3812"/>
                    </a:moveTo>
                    <a:lnTo>
                      <a:pt x="961" y="3812"/>
                    </a:lnTo>
                    <a:lnTo>
                      <a:pt x="961" y="3812"/>
                    </a:lnTo>
                    <a:close/>
                    <a:moveTo>
                      <a:pt x="961" y="3794"/>
                    </a:moveTo>
                    <a:lnTo>
                      <a:pt x="961" y="3794"/>
                    </a:lnTo>
                    <a:lnTo>
                      <a:pt x="961" y="3794"/>
                    </a:lnTo>
                    <a:close/>
                    <a:moveTo>
                      <a:pt x="481" y="2930"/>
                    </a:moveTo>
                    <a:cubicBezTo>
                      <a:pt x="615" y="3276"/>
                      <a:pt x="786" y="3563"/>
                      <a:pt x="943" y="3794"/>
                    </a:cubicBezTo>
                    <a:cubicBezTo>
                      <a:pt x="786" y="3563"/>
                      <a:pt x="615" y="3276"/>
                      <a:pt x="481" y="2930"/>
                    </a:cubicBezTo>
                    <a:close/>
                    <a:moveTo>
                      <a:pt x="0" y="656"/>
                    </a:moveTo>
                    <a:cubicBezTo>
                      <a:pt x="19" y="1179"/>
                      <a:pt x="116" y="1927"/>
                      <a:pt x="462" y="2833"/>
                    </a:cubicBezTo>
                    <a:cubicBezTo>
                      <a:pt x="116" y="1927"/>
                      <a:pt x="19" y="1179"/>
                      <a:pt x="0" y="656"/>
                    </a:cubicBezTo>
                    <a:close/>
                    <a:moveTo>
                      <a:pt x="767" y="0"/>
                    </a:moveTo>
                    <a:lnTo>
                      <a:pt x="37" y="0"/>
                    </a:lnTo>
                    <a:cubicBezTo>
                      <a:pt x="19" y="139"/>
                      <a:pt x="0" y="328"/>
                      <a:pt x="0" y="638"/>
                    </a:cubicBezTo>
                    <a:cubicBezTo>
                      <a:pt x="0" y="328"/>
                      <a:pt x="19" y="139"/>
                      <a:pt x="37" y="0"/>
                    </a:cubicBezTo>
                    <a:lnTo>
                      <a:pt x="767" y="0"/>
                    </a:lnTo>
                    <a:close/>
                  </a:path>
                </a:pathLst>
              </a:custGeom>
              <a:solidFill>
                <a:srgbClr val="B3C2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p43"/>
              <p:cNvSpPr/>
              <p:nvPr/>
            </p:nvSpPr>
            <p:spPr>
              <a:xfrm>
                <a:off x="4833920" y="1670098"/>
                <a:ext cx="1605093" cy="1914068"/>
              </a:xfrm>
              <a:custGeom>
                <a:rect b="b" l="l" r="r" t="t"/>
                <a:pathLst>
                  <a:path extrusionOk="0" h="6294" w="5278">
                    <a:moveTo>
                      <a:pt x="2639" y="97"/>
                    </a:moveTo>
                    <a:cubicBezTo>
                      <a:pt x="3272" y="97"/>
                      <a:pt x="3526" y="347"/>
                      <a:pt x="3678" y="596"/>
                    </a:cubicBezTo>
                    <a:cubicBezTo>
                      <a:pt x="3831" y="864"/>
                      <a:pt x="3831" y="1118"/>
                      <a:pt x="3831" y="1118"/>
                    </a:cubicBezTo>
                    <a:cubicBezTo>
                      <a:pt x="3831" y="1252"/>
                      <a:pt x="3965" y="1386"/>
                      <a:pt x="4103" y="1386"/>
                    </a:cubicBezTo>
                    <a:lnTo>
                      <a:pt x="5143" y="1386"/>
                    </a:lnTo>
                    <a:cubicBezTo>
                      <a:pt x="5162" y="1502"/>
                      <a:pt x="5180" y="1673"/>
                      <a:pt x="5180" y="1964"/>
                    </a:cubicBezTo>
                    <a:cubicBezTo>
                      <a:pt x="5162" y="2505"/>
                      <a:pt x="5064" y="3272"/>
                      <a:pt x="4699" y="4237"/>
                    </a:cubicBezTo>
                    <a:cubicBezTo>
                      <a:pt x="4334" y="5161"/>
                      <a:pt x="3794" y="5642"/>
                      <a:pt x="3369" y="5910"/>
                    </a:cubicBezTo>
                    <a:cubicBezTo>
                      <a:pt x="2967" y="6159"/>
                      <a:pt x="2676" y="6201"/>
                      <a:pt x="2639" y="6201"/>
                    </a:cubicBezTo>
                    <a:cubicBezTo>
                      <a:pt x="2602" y="6201"/>
                      <a:pt x="2329" y="6159"/>
                      <a:pt x="1927" y="5910"/>
                    </a:cubicBezTo>
                    <a:cubicBezTo>
                      <a:pt x="1484" y="5642"/>
                      <a:pt x="961" y="5161"/>
                      <a:pt x="596" y="4237"/>
                    </a:cubicBezTo>
                    <a:cubicBezTo>
                      <a:pt x="231" y="3272"/>
                      <a:pt x="116" y="2505"/>
                      <a:pt x="116" y="1964"/>
                    </a:cubicBezTo>
                    <a:cubicBezTo>
                      <a:pt x="116" y="1673"/>
                      <a:pt x="134" y="1502"/>
                      <a:pt x="153" y="1386"/>
                    </a:cubicBezTo>
                    <a:lnTo>
                      <a:pt x="1174" y="1386"/>
                    </a:lnTo>
                    <a:cubicBezTo>
                      <a:pt x="1331" y="1386"/>
                      <a:pt x="1447" y="1252"/>
                      <a:pt x="1447" y="1118"/>
                    </a:cubicBezTo>
                    <a:cubicBezTo>
                      <a:pt x="1447" y="1118"/>
                      <a:pt x="1465" y="864"/>
                      <a:pt x="1599" y="596"/>
                    </a:cubicBezTo>
                    <a:cubicBezTo>
                      <a:pt x="1752" y="347"/>
                      <a:pt x="2001" y="97"/>
                      <a:pt x="2639" y="97"/>
                    </a:cubicBezTo>
                    <a:close/>
                    <a:moveTo>
                      <a:pt x="2639" y="0"/>
                    </a:moveTo>
                    <a:cubicBezTo>
                      <a:pt x="1983" y="0"/>
                      <a:pt x="1678" y="287"/>
                      <a:pt x="1520" y="559"/>
                    </a:cubicBezTo>
                    <a:cubicBezTo>
                      <a:pt x="1350" y="827"/>
                      <a:pt x="1350" y="1118"/>
                      <a:pt x="1350" y="1118"/>
                    </a:cubicBezTo>
                    <a:cubicBezTo>
                      <a:pt x="1350" y="1192"/>
                      <a:pt x="1271" y="1271"/>
                      <a:pt x="1174" y="1271"/>
                    </a:cubicBezTo>
                    <a:lnTo>
                      <a:pt x="60" y="1271"/>
                    </a:lnTo>
                    <a:lnTo>
                      <a:pt x="60" y="1326"/>
                    </a:lnTo>
                    <a:cubicBezTo>
                      <a:pt x="19" y="1442"/>
                      <a:pt x="0" y="1654"/>
                      <a:pt x="19" y="1982"/>
                    </a:cubicBezTo>
                    <a:cubicBezTo>
                      <a:pt x="19" y="2523"/>
                      <a:pt x="116" y="3290"/>
                      <a:pt x="499" y="4274"/>
                    </a:cubicBezTo>
                    <a:cubicBezTo>
                      <a:pt x="869" y="5217"/>
                      <a:pt x="1405" y="5716"/>
                      <a:pt x="1867" y="5989"/>
                    </a:cubicBezTo>
                    <a:cubicBezTo>
                      <a:pt x="2292" y="6257"/>
                      <a:pt x="2602" y="6293"/>
                      <a:pt x="2639" y="6293"/>
                    </a:cubicBezTo>
                    <a:lnTo>
                      <a:pt x="2657" y="6293"/>
                    </a:lnTo>
                    <a:cubicBezTo>
                      <a:pt x="2694" y="6293"/>
                      <a:pt x="2985" y="6257"/>
                      <a:pt x="3410" y="5989"/>
                    </a:cubicBezTo>
                    <a:cubicBezTo>
                      <a:pt x="3872" y="5716"/>
                      <a:pt x="4408" y="5217"/>
                      <a:pt x="4773" y="4274"/>
                    </a:cubicBezTo>
                    <a:cubicBezTo>
                      <a:pt x="5162" y="3290"/>
                      <a:pt x="5259" y="2523"/>
                      <a:pt x="5277" y="1982"/>
                    </a:cubicBezTo>
                    <a:cubicBezTo>
                      <a:pt x="5277" y="1654"/>
                      <a:pt x="5259" y="1442"/>
                      <a:pt x="5235" y="1326"/>
                    </a:cubicBezTo>
                    <a:lnTo>
                      <a:pt x="5217" y="1271"/>
                    </a:lnTo>
                    <a:lnTo>
                      <a:pt x="4103" y="1271"/>
                    </a:lnTo>
                    <a:cubicBezTo>
                      <a:pt x="4025" y="1271"/>
                      <a:pt x="3946" y="1192"/>
                      <a:pt x="3928" y="1118"/>
                    </a:cubicBezTo>
                    <a:cubicBezTo>
                      <a:pt x="3928" y="1118"/>
                      <a:pt x="3928" y="827"/>
                      <a:pt x="3775" y="559"/>
                    </a:cubicBezTo>
                    <a:cubicBezTo>
                      <a:pt x="3600" y="287"/>
                      <a:pt x="3313" y="0"/>
                      <a:pt x="26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Google Shape;1762;p43"/>
              <p:cNvSpPr/>
              <p:nvPr/>
            </p:nvSpPr>
            <p:spPr>
              <a:xfrm>
                <a:off x="5425414" y="2243344"/>
                <a:ext cx="427579" cy="562299"/>
              </a:xfrm>
              <a:custGeom>
                <a:rect b="b" l="l" r="r" t="t"/>
                <a:pathLst>
                  <a:path extrusionOk="0" h="1849" w="1406">
                    <a:moveTo>
                      <a:pt x="694" y="213"/>
                    </a:moveTo>
                    <a:cubicBezTo>
                      <a:pt x="980" y="213"/>
                      <a:pt x="1193" y="426"/>
                      <a:pt x="1193" y="694"/>
                    </a:cubicBezTo>
                    <a:lnTo>
                      <a:pt x="1193" y="1137"/>
                    </a:lnTo>
                    <a:cubicBezTo>
                      <a:pt x="1193" y="1428"/>
                      <a:pt x="980" y="1636"/>
                      <a:pt x="694" y="1636"/>
                    </a:cubicBezTo>
                    <a:cubicBezTo>
                      <a:pt x="426" y="1636"/>
                      <a:pt x="195" y="1428"/>
                      <a:pt x="195" y="1137"/>
                    </a:cubicBezTo>
                    <a:lnTo>
                      <a:pt x="195" y="694"/>
                    </a:lnTo>
                    <a:cubicBezTo>
                      <a:pt x="195" y="426"/>
                      <a:pt x="426" y="213"/>
                      <a:pt x="694" y="213"/>
                    </a:cubicBezTo>
                    <a:close/>
                    <a:moveTo>
                      <a:pt x="694" y="0"/>
                    </a:moveTo>
                    <a:cubicBezTo>
                      <a:pt x="310" y="0"/>
                      <a:pt x="1" y="310"/>
                      <a:pt x="1" y="694"/>
                    </a:cubicBezTo>
                    <a:lnTo>
                      <a:pt x="1" y="1137"/>
                    </a:lnTo>
                    <a:cubicBezTo>
                      <a:pt x="1" y="1521"/>
                      <a:pt x="310" y="1849"/>
                      <a:pt x="694" y="1849"/>
                    </a:cubicBezTo>
                    <a:cubicBezTo>
                      <a:pt x="1077" y="1849"/>
                      <a:pt x="1405" y="1521"/>
                      <a:pt x="1405" y="1137"/>
                    </a:cubicBezTo>
                    <a:lnTo>
                      <a:pt x="1405" y="694"/>
                    </a:lnTo>
                    <a:cubicBezTo>
                      <a:pt x="1405" y="310"/>
                      <a:pt x="1077" y="0"/>
                      <a:pt x="6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43"/>
              <p:cNvSpPr/>
              <p:nvPr/>
            </p:nvSpPr>
            <p:spPr>
              <a:xfrm>
                <a:off x="5410692" y="2226618"/>
                <a:ext cx="457077" cy="591798"/>
              </a:xfrm>
              <a:custGeom>
                <a:rect b="b" l="l" r="r" t="t"/>
                <a:pathLst>
                  <a:path extrusionOk="0" h="1946" w="1503">
                    <a:moveTo>
                      <a:pt x="754" y="305"/>
                    </a:moveTo>
                    <a:cubicBezTo>
                      <a:pt x="1003" y="305"/>
                      <a:pt x="1197" y="499"/>
                      <a:pt x="1197" y="749"/>
                    </a:cubicBezTo>
                    <a:lnTo>
                      <a:pt x="1197" y="1192"/>
                    </a:lnTo>
                    <a:cubicBezTo>
                      <a:pt x="1197" y="1442"/>
                      <a:pt x="1003" y="1636"/>
                      <a:pt x="754" y="1636"/>
                    </a:cubicBezTo>
                    <a:cubicBezTo>
                      <a:pt x="504" y="1636"/>
                      <a:pt x="310" y="1442"/>
                      <a:pt x="310" y="1192"/>
                    </a:cubicBezTo>
                    <a:lnTo>
                      <a:pt x="310" y="749"/>
                    </a:lnTo>
                    <a:cubicBezTo>
                      <a:pt x="310" y="499"/>
                      <a:pt x="504" y="305"/>
                      <a:pt x="754" y="305"/>
                    </a:cubicBezTo>
                    <a:close/>
                    <a:moveTo>
                      <a:pt x="754" y="213"/>
                    </a:moveTo>
                    <a:cubicBezTo>
                      <a:pt x="444" y="213"/>
                      <a:pt x="213" y="462"/>
                      <a:pt x="213" y="749"/>
                    </a:cubicBezTo>
                    <a:lnTo>
                      <a:pt x="213" y="1192"/>
                    </a:lnTo>
                    <a:cubicBezTo>
                      <a:pt x="213" y="1502"/>
                      <a:pt x="444" y="1733"/>
                      <a:pt x="754" y="1733"/>
                    </a:cubicBezTo>
                    <a:cubicBezTo>
                      <a:pt x="1063" y="1733"/>
                      <a:pt x="1313" y="1502"/>
                      <a:pt x="1313" y="1192"/>
                    </a:cubicBezTo>
                    <a:lnTo>
                      <a:pt x="1313" y="749"/>
                    </a:lnTo>
                    <a:cubicBezTo>
                      <a:pt x="1313" y="462"/>
                      <a:pt x="1063" y="213"/>
                      <a:pt x="754" y="213"/>
                    </a:cubicBezTo>
                    <a:close/>
                    <a:moveTo>
                      <a:pt x="754" y="116"/>
                    </a:moveTo>
                    <a:cubicBezTo>
                      <a:pt x="1119" y="116"/>
                      <a:pt x="1410" y="402"/>
                      <a:pt x="1410" y="749"/>
                    </a:cubicBezTo>
                    <a:lnTo>
                      <a:pt x="1410" y="1192"/>
                    </a:lnTo>
                    <a:cubicBezTo>
                      <a:pt x="1410" y="1557"/>
                      <a:pt x="1119" y="1848"/>
                      <a:pt x="754" y="1848"/>
                    </a:cubicBezTo>
                    <a:cubicBezTo>
                      <a:pt x="389" y="1848"/>
                      <a:pt x="98" y="1557"/>
                      <a:pt x="98" y="1192"/>
                    </a:cubicBezTo>
                    <a:lnTo>
                      <a:pt x="98" y="749"/>
                    </a:lnTo>
                    <a:cubicBezTo>
                      <a:pt x="98" y="402"/>
                      <a:pt x="389" y="116"/>
                      <a:pt x="754" y="116"/>
                    </a:cubicBezTo>
                    <a:close/>
                    <a:moveTo>
                      <a:pt x="754" y="0"/>
                    </a:moveTo>
                    <a:cubicBezTo>
                      <a:pt x="347" y="0"/>
                      <a:pt x="1" y="347"/>
                      <a:pt x="1" y="749"/>
                    </a:cubicBezTo>
                    <a:lnTo>
                      <a:pt x="1" y="1192"/>
                    </a:lnTo>
                    <a:cubicBezTo>
                      <a:pt x="1" y="1617"/>
                      <a:pt x="347" y="1945"/>
                      <a:pt x="754" y="1945"/>
                    </a:cubicBezTo>
                    <a:cubicBezTo>
                      <a:pt x="1179" y="1945"/>
                      <a:pt x="1502" y="1617"/>
                      <a:pt x="1502" y="1192"/>
                    </a:cubicBezTo>
                    <a:lnTo>
                      <a:pt x="1502" y="749"/>
                    </a:lnTo>
                    <a:cubicBezTo>
                      <a:pt x="1502" y="347"/>
                      <a:pt x="1179" y="0"/>
                      <a:pt x="7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43"/>
              <p:cNvSpPr/>
              <p:nvPr/>
            </p:nvSpPr>
            <p:spPr>
              <a:xfrm>
                <a:off x="5314414" y="2542587"/>
                <a:ext cx="643801" cy="614302"/>
              </a:xfrm>
              <a:custGeom>
                <a:rect b="b" l="l" r="r" t="t"/>
                <a:pathLst>
                  <a:path extrusionOk="0" h="2020" w="2117">
                    <a:moveTo>
                      <a:pt x="287" y="1"/>
                    </a:moveTo>
                    <a:cubicBezTo>
                      <a:pt x="135" y="1"/>
                      <a:pt x="1" y="116"/>
                      <a:pt x="1" y="287"/>
                    </a:cubicBezTo>
                    <a:lnTo>
                      <a:pt x="1" y="1733"/>
                    </a:lnTo>
                    <a:cubicBezTo>
                      <a:pt x="1" y="1904"/>
                      <a:pt x="135" y="2020"/>
                      <a:pt x="287" y="2020"/>
                    </a:cubicBezTo>
                    <a:lnTo>
                      <a:pt x="1830" y="2020"/>
                    </a:lnTo>
                    <a:cubicBezTo>
                      <a:pt x="2001" y="2020"/>
                      <a:pt x="2117" y="1904"/>
                      <a:pt x="2117" y="1733"/>
                    </a:cubicBezTo>
                    <a:lnTo>
                      <a:pt x="2117" y="287"/>
                    </a:lnTo>
                    <a:cubicBezTo>
                      <a:pt x="2117" y="116"/>
                      <a:pt x="2001" y="1"/>
                      <a:pt x="1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43"/>
              <p:cNvSpPr/>
              <p:nvPr/>
            </p:nvSpPr>
            <p:spPr>
              <a:xfrm>
                <a:off x="5296167" y="2524341"/>
                <a:ext cx="680294" cy="650795"/>
              </a:xfrm>
              <a:custGeom>
                <a:rect b="b" l="l" r="r" t="t"/>
                <a:pathLst>
                  <a:path extrusionOk="0" h="2140" w="2237">
                    <a:moveTo>
                      <a:pt x="1890" y="98"/>
                    </a:moveTo>
                    <a:cubicBezTo>
                      <a:pt x="2024" y="98"/>
                      <a:pt x="2140" y="213"/>
                      <a:pt x="2140" y="347"/>
                    </a:cubicBezTo>
                    <a:lnTo>
                      <a:pt x="2140" y="1793"/>
                    </a:lnTo>
                    <a:cubicBezTo>
                      <a:pt x="2140" y="1927"/>
                      <a:pt x="2024" y="2043"/>
                      <a:pt x="1890" y="2043"/>
                    </a:cubicBezTo>
                    <a:lnTo>
                      <a:pt x="347" y="2043"/>
                    </a:lnTo>
                    <a:cubicBezTo>
                      <a:pt x="213" y="2043"/>
                      <a:pt x="116" y="1927"/>
                      <a:pt x="116" y="1793"/>
                    </a:cubicBezTo>
                    <a:lnTo>
                      <a:pt x="116" y="347"/>
                    </a:lnTo>
                    <a:cubicBezTo>
                      <a:pt x="116" y="213"/>
                      <a:pt x="213" y="98"/>
                      <a:pt x="347" y="98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793"/>
                    </a:lnTo>
                    <a:cubicBezTo>
                      <a:pt x="0" y="1983"/>
                      <a:pt x="158" y="2140"/>
                      <a:pt x="347" y="2140"/>
                    </a:cubicBezTo>
                    <a:lnTo>
                      <a:pt x="1890" y="2140"/>
                    </a:lnTo>
                    <a:cubicBezTo>
                      <a:pt x="2080" y="2140"/>
                      <a:pt x="2237" y="1983"/>
                      <a:pt x="2237" y="1793"/>
                    </a:cubicBezTo>
                    <a:lnTo>
                      <a:pt x="2237" y="347"/>
                    </a:lnTo>
                    <a:cubicBezTo>
                      <a:pt x="2237" y="158"/>
                      <a:pt x="2080" y="1"/>
                      <a:pt x="18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43"/>
              <p:cNvSpPr/>
              <p:nvPr/>
            </p:nvSpPr>
            <p:spPr>
              <a:xfrm>
                <a:off x="5571690" y="2612837"/>
                <a:ext cx="135025" cy="298332"/>
              </a:xfrm>
              <a:custGeom>
                <a:rect b="b" l="l" r="r" t="t"/>
                <a:pathLst>
                  <a:path extrusionOk="0" h="981" w="444">
                    <a:moveTo>
                      <a:pt x="0" y="1"/>
                    </a:moveTo>
                    <a:lnTo>
                      <a:pt x="79" y="980"/>
                    </a:lnTo>
                    <a:lnTo>
                      <a:pt x="347" y="98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43"/>
              <p:cNvSpPr/>
              <p:nvPr/>
            </p:nvSpPr>
            <p:spPr>
              <a:xfrm>
                <a:off x="5557560" y="2594590"/>
                <a:ext cx="163307" cy="334825"/>
              </a:xfrm>
              <a:custGeom>
                <a:rect b="b" l="l" r="r" t="t"/>
                <a:pathLst>
                  <a:path extrusionOk="0" h="1101" w="537">
                    <a:moveTo>
                      <a:pt x="440" y="116"/>
                    </a:moveTo>
                    <a:lnTo>
                      <a:pt x="366" y="1003"/>
                    </a:lnTo>
                    <a:lnTo>
                      <a:pt x="190" y="1003"/>
                    </a:lnTo>
                    <a:lnTo>
                      <a:pt x="116" y="116"/>
                    </a:lnTo>
                    <a:close/>
                    <a:moveTo>
                      <a:pt x="1" y="1"/>
                    </a:moveTo>
                    <a:lnTo>
                      <a:pt x="1" y="61"/>
                    </a:lnTo>
                    <a:lnTo>
                      <a:pt x="93" y="1100"/>
                    </a:lnTo>
                    <a:lnTo>
                      <a:pt x="440" y="110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43"/>
              <p:cNvSpPr/>
              <p:nvPr/>
            </p:nvSpPr>
            <p:spPr>
              <a:xfrm>
                <a:off x="5525162" y="2829362"/>
                <a:ext cx="228082" cy="227778"/>
              </a:xfrm>
              <a:custGeom>
                <a:rect b="b" l="l" r="r" t="t"/>
                <a:pathLst>
                  <a:path extrusionOk="0" h="749" w="750">
                    <a:moveTo>
                      <a:pt x="366" y="0"/>
                    </a:moveTo>
                    <a:cubicBezTo>
                      <a:pt x="153" y="0"/>
                      <a:pt x="1" y="171"/>
                      <a:pt x="1" y="365"/>
                    </a:cubicBezTo>
                    <a:cubicBezTo>
                      <a:pt x="1" y="578"/>
                      <a:pt x="153" y="749"/>
                      <a:pt x="366" y="749"/>
                    </a:cubicBezTo>
                    <a:cubicBezTo>
                      <a:pt x="578" y="749"/>
                      <a:pt x="749" y="578"/>
                      <a:pt x="749" y="365"/>
                    </a:cubicBezTo>
                    <a:cubicBezTo>
                      <a:pt x="749" y="171"/>
                      <a:pt x="578" y="0"/>
                      <a:pt x="3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43"/>
              <p:cNvSpPr/>
              <p:nvPr/>
            </p:nvSpPr>
            <p:spPr>
              <a:xfrm>
                <a:off x="5509815" y="2811116"/>
                <a:ext cx="258798" cy="258798"/>
              </a:xfrm>
              <a:custGeom>
                <a:rect b="b" l="l" r="r" t="t"/>
                <a:pathLst>
                  <a:path extrusionOk="0" h="851" w="851">
                    <a:moveTo>
                      <a:pt x="426" y="97"/>
                    </a:moveTo>
                    <a:cubicBezTo>
                      <a:pt x="620" y="97"/>
                      <a:pt x="754" y="254"/>
                      <a:pt x="754" y="425"/>
                    </a:cubicBezTo>
                    <a:cubicBezTo>
                      <a:pt x="754" y="619"/>
                      <a:pt x="620" y="753"/>
                      <a:pt x="426" y="753"/>
                    </a:cubicBezTo>
                    <a:cubicBezTo>
                      <a:pt x="250" y="753"/>
                      <a:pt x="98" y="619"/>
                      <a:pt x="98" y="425"/>
                    </a:cubicBezTo>
                    <a:cubicBezTo>
                      <a:pt x="98" y="254"/>
                      <a:pt x="250" y="97"/>
                      <a:pt x="426" y="97"/>
                    </a:cubicBezTo>
                    <a:close/>
                    <a:moveTo>
                      <a:pt x="426" y="0"/>
                    </a:moveTo>
                    <a:cubicBezTo>
                      <a:pt x="195" y="0"/>
                      <a:pt x="1" y="194"/>
                      <a:pt x="1" y="425"/>
                    </a:cubicBezTo>
                    <a:cubicBezTo>
                      <a:pt x="1" y="675"/>
                      <a:pt x="195" y="850"/>
                      <a:pt x="426" y="850"/>
                    </a:cubicBezTo>
                    <a:cubicBezTo>
                      <a:pt x="657" y="850"/>
                      <a:pt x="851" y="675"/>
                      <a:pt x="851" y="425"/>
                    </a:cubicBezTo>
                    <a:cubicBezTo>
                      <a:pt x="851" y="194"/>
                      <a:pt x="657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43"/>
              <p:cNvSpPr/>
              <p:nvPr/>
            </p:nvSpPr>
            <p:spPr>
              <a:xfrm>
                <a:off x="7374453" y="3871849"/>
                <a:ext cx="375272" cy="374055"/>
              </a:xfrm>
              <a:custGeom>
                <a:rect b="b" l="l" r="r" t="t"/>
                <a:pathLst>
                  <a:path extrusionOk="0" h="1230" w="1234">
                    <a:moveTo>
                      <a:pt x="619" y="1"/>
                    </a:moveTo>
                    <a:cubicBezTo>
                      <a:pt x="291" y="1"/>
                      <a:pt x="0" y="287"/>
                      <a:pt x="0" y="615"/>
                    </a:cubicBezTo>
                    <a:cubicBezTo>
                      <a:pt x="0" y="962"/>
                      <a:pt x="291" y="1230"/>
                      <a:pt x="619" y="1230"/>
                    </a:cubicBezTo>
                    <a:cubicBezTo>
                      <a:pt x="966" y="1230"/>
                      <a:pt x="1234" y="962"/>
                      <a:pt x="1234" y="615"/>
                    </a:cubicBezTo>
                    <a:cubicBezTo>
                      <a:pt x="1234" y="287"/>
                      <a:pt x="966" y="1"/>
                      <a:pt x="6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43"/>
              <p:cNvSpPr/>
              <p:nvPr/>
            </p:nvSpPr>
            <p:spPr>
              <a:xfrm>
                <a:off x="7363201" y="3859381"/>
                <a:ext cx="405075" cy="404770"/>
              </a:xfrm>
              <a:custGeom>
                <a:rect b="b" l="l" r="r" t="t"/>
                <a:pathLst>
                  <a:path extrusionOk="0" h="1331" w="1332">
                    <a:moveTo>
                      <a:pt x="656" y="97"/>
                    </a:moveTo>
                    <a:cubicBezTo>
                      <a:pt x="985" y="97"/>
                      <a:pt x="1234" y="347"/>
                      <a:pt x="1234" y="656"/>
                    </a:cubicBezTo>
                    <a:cubicBezTo>
                      <a:pt x="1234" y="966"/>
                      <a:pt x="985" y="1215"/>
                      <a:pt x="656" y="1215"/>
                    </a:cubicBezTo>
                    <a:cubicBezTo>
                      <a:pt x="347" y="1215"/>
                      <a:pt x="97" y="966"/>
                      <a:pt x="97" y="656"/>
                    </a:cubicBezTo>
                    <a:cubicBezTo>
                      <a:pt x="97" y="347"/>
                      <a:pt x="347" y="97"/>
                      <a:pt x="656" y="97"/>
                    </a:cubicBezTo>
                    <a:close/>
                    <a:moveTo>
                      <a:pt x="656" y="0"/>
                    </a:moveTo>
                    <a:cubicBezTo>
                      <a:pt x="291" y="0"/>
                      <a:pt x="0" y="291"/>
                      <a:pt x="0" y="656"/>
                    </a:cubicBezTo>
                    <a:cubicBezTo>
                      <a:pt x="0" y="1021"/>
                      <a:pt x="291" y="1331"/>
                      <a:pt x="656" y="1331"/>
                    </a:cubicBezTo>
                    <a:cubicBezTo>
                      <a:pt x="1022" y="1331"/>
                      <a:pt x="1331" y="1021"/>
                      <a:pt x="1331" y="656"/>
                    </a:cubicBezTo>
                    <a:cubicBezTo>
                      <a:pt x="1331" y="291"/>
                      <a:pt x="1022" y="0"/>
                      <a:pt x="65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43"/>
              <p:cNvSpPr/>
              <p:nvPr/>
            </p:nvSpPr>
            <p:spPr>
              <a:xfrm>
                <a:off x="7503700" y="4005353"/>
                <a:ext cx="129551" cy="118299"/>
              </a:xfrm>
              <a:custGeom>
                <a:rect b="b" l="l" r="r" t="t"/>
                <a:pathLst>
                  <a:path extrusionOk="0" h="389" w="426">
                    <a:moveTo>
                      <a:pt x="134" y="1"/>
                    </a:moveTo>
                    <a:cubicBezTo>
                      <a:pt x="60" y="1"/>
                      <a:pt x="0" y="61"/>
                      <a:pt x="0" y="139"/>
                    </a:cubicBezTo>
                    <a:lnTo>
                      <a:pt x="0" y="255"/>
                    </a:lnTo>
                    <a:cubicBezTo>
                      <a:pt x="0" y="329"/>
                      <a:pt x="60" y="389"/>
                      <a:pt x="134" y="389"/>
                    </a:cubicBezTo>
                    <a:lnTo>
                      <a:pt x="292" y="389"/>
                    </a:lnTo>
                    <a:cubicBezTo>
                      <a:pt x="365" y="389"/>
                      <a:pt x="426" y="329"/>
                      <a:pt x="426" y="255"/>
                    </a:cubicBezTo>
                    <a:lnTo>
                      <a:pt x="426" y="139"/>
                    </a:lnTo>
                    <a:cubicBezTo>
                      <a:pt x="426" y="61"/>
                      <a:pt x="365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43"/>
              <p:cNvSpPr/>
              <p:nvPr/>
            </p:nvSpPr>
            <p:spPr>
              <a:xfrm>
                <a:off x="7492447" y="3988627"/>
                <a:ext cx="152055" cy="146277"/>
              </a:xfrm>
              <a:custGeom>
                <a:rect b="b" l="l" r="r" t="t"/>
                <a:pathLst>
                  <a:path extrusionOk="0" h="481" w="500">
                    <a:moveTo>
                      <a:pt x="329" y="116"/>
                    </a:moveTo>
                    <a:cubicBezTo>
                      <a:pt x="365" y="116"/>
                      <a:pt x="402" y="153"/>
                      <a:pt x="402" y="194"/>
                    </a:cubicBezTo>
                    <a:lnTo>
                      <a:pt x="402" y="310"/>
                    </a:lnTo>
                    <a:cubicBezTo>
                      <a:pt x="402" y="347"/>
                      <a:pt x="365" y="384"/>
                      <a:pt x="329" y="384"/>
                    </a:cubicBezTo>
                    <a:lnTo>
                      <a:pt x="171" y="384"/>
                    </a:lnTo>
                    <a:cubicBezTo>
                      <a:pt x="134" y="384"/>
                      <a:pt x="97" y="347"/>
                      <a:pt x="97" y="310"/>
                    </a:cubicBezTo>
                    <a:lnTo>
                      <a:pt x="97" y="194"/>
                    </a:lnTo>
                    <a:cubicBezTo>
                      <a:pt x="97" y="153"/>
                      <a:pt x="134" y="116"/>
                      <a:pt x="171" y="116"/>
                    </a:cubicBezTo>
                    <a:close/>
                    <a:moveTo>
                      <a:pt x="171" y="0"/>
                    </a:moveTo>
                    <a:cubicBezTo>
                      <a:pt x="74" y="0"/>
                      <a:pt x="0" y="97"/>
                      <a:pt x="0" y="194"/>
                    </a:cubicBezTo>
                    <a:lnTo>
                      <a:pt x="0" y="310"/>
                    </a:lnTo>
                    <a:cubicBezTo>
                      <a:pt x="0" y="402"/>
                      <a:pt x="74" y="481"/>
                      <a:pt x="171" y="481"/>
                    </a:cubicBezTo>
                    <a:lnTo>
                      <a:pt x="329" y="481"/>
                    </a:lnTo>
                    <a:cubicBezTo>
                      <a:pt x="421" y="481"/>
                      <a:pt x="499" y="402"/>
                      <a:pt x="499" y="310"/>
                    </a:cubicBezTo>
                    <a:lnTo>
                      <a:pt x="499" y="194"/>
                    </a:lnTo>
                    <a:cubicBezTo>
                      <a:pt x="499" y="97"/>
                      <a:pt x="421" y="0"/>
                      <a:pt x="3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43"/>
              <p:cNvSpPr/>
              <p:nvPr/>
            </p:nvSpPr>
            <p:spPr>
              <a:xfrm>
                <a:off x="7128428" y="2232092"/>
                <a:ext cx="562299" cy="1686594"/>
              </a:xfrm>
              <a:custGeom>
                <a:rect b="b" l="l" r="r" t="t"/>
                <a:pathLst>
                  <a:path extrusionOk="0" h="5546" w="1849">
                    <a:moveTo>
                      <a:pt x="1849" y="5545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DA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43"/>
              <p:cNvSpPr/>
              <p:nvPr/>
            </p:nvSpPr>
            <p:spPr>
              <a:xfrm>
                <a:off x="7117176" y="2226618"/>
                <a:ext cx="586324" cy="1692068"/>
              </a:xfrm>
              <a:custGeom>
                <a:rect b="b" l="l" r="r" t="t"/>
                <a:pathLst>
                  <a:path extrusionOk="0" h="5564" w="1928">
                    <a:moveTo>
                      <a:pt x="98" y="0"/>
                    </a:moveTo>
                    <a:lnTo>
                      <a:pt x="1" y="37"/>
                    </a:lnTo>
                    <a:lnTo>
                      <a:pt x="1831" y="5563"/>
                    </a:lnTo>
                    <a:lnTo>
                      <a:pt x="1928" y="5545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43"/>
              <p:cNvSpPr/>
              <p:nvPr/>
            </p:nvSpPr>
            <p:spPr>
              <a:xfrm>
                <a:off x="5665660" y="4140378"/>
                <a:ext cx="1856592" cy="105526"/>
              </a:xfrm>
              <a:custGeom>
                <a:rect b="b" l="l" r="r" t="t"/>
                <a:pathLst>
                  <a:path extrusionOk="0" h="347" w="6105">
                    <a:moveTo>
                      <a:pt x="6104" y="347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DA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43"/>
              <p:cNvSpPr/>
              <p:nvPr/>
            </p:nvSpPr>
            <p:spPr>
              <a:xfrm>
                <a:off x="5660186" y="4129125"/>
                <a:ext cx="1862066" cy="135025"/>
              </a:xfrm>
              <a:custGeom>
                <a:rect b="b" l="l" r="r" t="t"/>
                <a:pathLst>
                  <a:path extrusionOk="0" h="444" w="6123">
                    <a:moveTo>
                      <a:pt x="19" y="0"/>
                    </a:moveTo>
                    <a:lnTo>
                      <a:pt x="0" y="97"/>
                    </a:lnTo>
                    <a:lnTo>
                      <a:pt x="6122" y="444"/>
                    </a:lnTo>
                    <a:lnTo>
                      <a:pt x="6122" y="32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778" name="Google Shape;177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950" y="668200"/>
            <a:ext cx="6675174" cy="146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4"/>
          <p:cNvSpPr txBox="1"/>
          <p:nvPr/>
        </p:nvSpPr>
        <p:spPr>
          <a:xfrm>
            <a:off x="1619100" y="3230700"/>
            <a:ext cx="9084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Create new course</a:t>
            </a:r>
            <a:endParaRPr b="1" i="0" sz="4300" u="none" cap="none" strike="noStrike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84" name="Google Shape;178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902" y="1445449"/>
            <a:ext cx="8070822" cy="8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45"/>
          <p:cNvSpPr txBox="1"/>
          <p:nvPr/>
        </p:nvSpPr>
        <p:spPr>
          <a:xfrm>
            <a:off x="827750" y="3351175"/>
            <a:ext cx="7880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Add course to professor</a:t>
            </a:r>
            <a:endParaRPr b="1" i="0" sz="4300" u="none" cap="none" strike="noStrike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90" name="Google Shape;179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450" y="994700"/>
            <a:ext cx="7387551" cy="18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46"/>
          <p:cNvSpPr txBox="1"/>
          <p:nvPr/>
        </p:nvSpPr>
        <p:spPr>
          <a:xfrm>
            <a:off x="406650" y="3569575"/>
            <a:ext cx="9084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Remove course from professor</a:t>
            </a:r>
            <a:endParaRPr b="1" i="0" sz="4300" u="none" cap="none" strike="noStrike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96" name="Google Shape;179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100" y="748150"/>
            <a:ext cx="7583351" cy="25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47"/>
          <p:cNvSpPr txBox="1"/>
          <p:nvPr/>
        </p:nvSpPr>
        <p:spPr>
          <a:xfrm>
            <a:off x="1370575" y="3283400"/>
            <a:ext cx="9084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Get data of all courses</a:t>
            </a:r>
            <a:endParaRPr b="1" i="0" sz="4300" u="none" cap="none" strike="noStrike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02" name="Google Shape;18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400" y="981075"/>
            <a:ext cx="822007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48"/>
          <p:cNvSpPr txBox="1"/>
          <p:nvPr/>
        </p:nvSpPr>
        <p:spPr>
          <a:xfrm>
            <a:off x="1076275" y="3426500"/>
            <a:ext cx="7880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View all students courses</a:t>
            </a:r>
            <a:endParaRPr b="1" i="0" sz="4300" u="none" cap="none" strike="noStrike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08" name="Google Shape;180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713" y="1199200"/>
            <a:ext cx="8428576" cy="16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" name="Google Shape;7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250" y="635425"/>
            <a:ext cx="6565498" cy="4086601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31"/>
          <p:cNvSpPr txBox="1"/>
          <p:nvPr/>
        </p:nvSpPr>
        <p:spPr>
          <a:xfrm>
            <a:off x="6998050" y="1008000"/>
            <a:ext cx="21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49"/>
          <p:cNvSpPr txBox="1"/>
          <p:nvPr/>
        </p:nvSpPr>
        <p:spPr>
          <a:xfrm>
            <a:off x="783175" y="3351175"/>
            <a:ext cx="9084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Get data of specific student</a:t>
            </a:r>
            <a:endParaRPr b="1" i="0" sz="4300" u="none" cap="none" strike="noStrike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14" name="Google Shape;181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925" y="1111199"/>
            <a:ext cx="7914700" cy="16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50"/>
          <p:cNvSpPr txBox="1"/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Course</a:t>
            </a:r>
            <a:endParaRPr/>
          </a:p>
        </p:txBody>
      </p:sp>
      <p:sp>
        <p:nvSpPr>
          <p:cNvPr id="1820" name="Google Shape;1820;p50"/>
          <p:cNvSpPr txBox="1"/>
          <p:nvPr>
            <p:ph idx="1" type="subTitle"/>
          </p:nvPr>
        </p:nvSpPr>
        <p:spPr>
          <a:xfrm>
            <a:off x="720000" y="3023989"/>
            <a:ext cx="47409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class have all courses functions and properties and control all courses from professors or students</a:t>
            </a:r>
            <a:endParaRPr/>
          </a:p>
        </p:txBody>
      </p:sp>
      <p:sp>
        <p:nvSpPr>
          <p:cNvPr id="1821" name="Google Shape;1821;p50"/>
          <p:cNvSpPr txBox="1"/>
          <p:nvPr>
            <p:ph idx="2" type="title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22" name="Google Shape;1822;p50"/>
          <p:cNvSpPr/>
          <p:nvPr/>
        </p:nvSpPr>
        <p:spPr>
          <a:xfrm>
            <a:off x="5803693" y="2185455"/>
            <a:ext cx="14698" cy="116278"/>
          </a:xfrm>
          <a:custGeom>
            <a:rect b="b" l="l" r="r" t="t"/>
            <a:pathLst>
              <a:path extrusionOk="0" h="1250" w="158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3" name="Google Shape;1823;p50"/>
          <p:cNvSpPr/>
          <p:nvPr/>
        </p:nvSpPr>
        <p:spPr>
          <a:xfrm>
            <a:off x="5827973" y="2173269"/>
            <a:ext cx="14698" cy="38604"/>
          </a:xfrm>
          <a:custGeom>
            <a:rect b="b" l="l" r="r" t="t"/>
            <a:pathLst>
              <a:path extrusionOk="0" h="415" w="158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p50"/>
          <p:cNvSpPr/>
          <p:nvPr/>
        </p:nvSpPr>
        <p:spPr>
          <a:xfrm>
            <a:off x="5992626" y="2673734"/>
            <a:ext cx="14233" cy="47721"/>
          </a:xfrm>
          <a:custGeom>
            <a:rect b="b" l="l" r="r" t="t"/>
            <a:pathLst>
              <a:path extrusionOk="0" h="513" w="153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5" name="Google Shape;1825;p50"/>
          <p:cNvSpPr/>
          <p:nvPr/>
        </p:nvSpPr>
        <p:spPr>
          <a:xfrm>
            <a:off x="5872810" y="2486013"/>
            <a:ext cx="71257" cy="204091"/>
          </a:xfrm>
          <a:custGeom>
            <a:rect b="b" l="l" r="r" t="t"/>
            <a:pathLst>
              <a:path extrusionOk="0" h="2194" w="766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Google Shape;1826;p50"/>
          <p:cNvSpPr/>
          <p:nvPr/>
        </p:nvSpPr>
        <p:spPr>
          <a:xfrm>
            <a:off x="5895229" y="2389734"/>
            <a:ext cx="46885" cy="86139"/>
          </a:xfrm>
          <a:custGeom>
            <a:rect b="b" l="l" r="r" t="t"/>
            <a:pathLst>
              <a:path extrusionOk="0" h="926" w="504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p50"/>
          <p:cNvSpPr/>
          <p:nvPr/>
        </p:nvSpPr>
        <p:spPr>
          <a:xfrm>
            <a:off x="5806112" y="2792432"/>
            <a:ext cx="20000" cy="114418"/>
          </a:xfrm>
          <a:custGeom>
            <a:rect b="b" l="l" r="r" t="t"/>
            <a:pathLst>
              <a:path extrusionOk="0" h="1230" w="215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p50"/>
          <p:cNvSpPr/>
          <p:nvPr/>
        </p:nvSpPr>
        <p:spPr>
          <a:xfrm>
            <a:off x="5838205" y="2897734"/>
            <a:ext cx="44931" cy="13023"/>
          </a:xfrm>
          <a:custGeom>
            <a:rect b="b" l="l" r="r" t="t"/>
            <a:pathLst>
              <a:path extrusionOk="0" h="140" w="483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9" name="Google Shape;1829;p50"/>
          <p:cNvGrpSpPr/>
          <p:nvPr/>
        </p:nvGrpSpPr>
        <p:grpSpPr>
          <a:xfrm>
            <a:off x="5694354" y="884490"/>
            <a:ext cx="3013346" cy="3724085"/>
            <a:chOff x="5694354" y="884490"/>
            <a:chExt cx="3013346" cy="3724085"/>
          </a:xfrm>
        </p:grpSpPr>
        <p:sp>
          <p:nvSpPr>
            <p:cNvPr id="1830" name="Google Shape;1830;p50"/>
            <p:cNvSpPr/>
            <p:nvPr/>
          </p:nvSpPr>
          <p:spPr>
            <a:xfrm>
              <a:off x="6556700" y="4150775"/>
              <a:ext cx="2151000" cy="457800"/>
            </a:xfrm>
            <a:prstGeom prst="ellipse">
              <a:avLst/>
            </a:prstGeom>
            <a:solidFill>
              <a:srgbClr val="3E285A">
                <a:alpha val="1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1" name="Google Shape;1831;p50"/>
            <p:cNvGrpSpPr/>
            <p:nvPr/>
          </p:nvGrpSpPr>
          <p:grpSpPr>
            <a:xfrm>
              <a:off x="5694354" y="884490"/>
              <a:ext cx="2375884" cy="1916779"/>
              <a:chOff x="1096075" y="487799"/>
              <a:chExt cx="4881618" cy="3938316"/>
            </a:xfrm>
          </p:grpSpPr>
          <p:sp>
            <p:nvSpPr>
              <p:cNvPr id="1832" name="Google Shape;1832;p50"/>
              <p:cNvSpPr/>
              <p:nvPr/>
            </p:nvSpPr>
            <p:spPr>
              <a:xfrm>
                <a:off x="2620705" y="1092792"/>
                <a:ext cx="3350449" cy="3322736"/>
              </a:xfrm>
              <a:custGeom>
                <a:rect b="b" l="l" r="r" t="t"/>
                <a:pathLst>
                  <a:path extrusionOk="0" h="21342" w="21520">
                    <a:moveTo>
                      <a:pt x="10763" y="1"/>
                    </a:moveTo>
                    <a:cubicBezTo>
                      <a:pt x="8013" y="1"/>
                      <a:pt x="6594" y="1530"/>
                      <a:pt x="6091" y="2970"/>
                    </a:cubicBezTo>
                    <a:cubicBezTo>
                      <a:pt x="3777" y="3577"/>
                      <a:pt x="703" y="4913"/>
                      <a:pt x="703" y="4913"/>
                    </a:cubicBezTo>
                    <a:cubicBezTo>
                      <a:pt x="703" y="4913"/>
                      <a:pt x="1" y="10412"/>
                      <a:pt x="2446" y="15015"/>
                    </a:cubicBezTo>
                    <a:cubicBezTo>
                      <a:pt x="4892" y="19597"/>
                      <a:pt x="8249" y="21341"/>
                      <a:pt x="10763" y="21341"/>
                    </a:cubicBezTo>
                    <a:cubicBezTo>
                      <a:pt x="13250" y="21341"/>
                      <a:pt x="16628" y="19597"/>
                      <a:pt x="19074" y="15015"/>
                    </a:cubicBezTo>
                    <a:cubicBezTo>
                      <a:pt x="21519" y="10412"/>
                      <a:pt x="20818" y="4913"/>
                      <a:pt x="20818" y="4913"/>
                    </a:cubicBezTo>
                    <a:cubicBezTo>
                      <a:pt x="20818" y="4913"/>
                      <a:pt x="17743" y="3577"/>
                      <a:pt x="15408" y="2970"/>
                    </a:cubicBezTo>
                    <a:cubicBezTo>
                      <a:pt x="14905" y="1530"/>
                      <a:pt x="13486" y="1"/>
                      <a:pt x="107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p50"/>
              <p:cNvSpPr/>
              <p:nvPr/>
            </p:nvSpPr>
            <p:spPr>
              <a:xfrm>
                <a:off x="2614166" y="1086253"/>
                <a:ext cx="3363527" cy="3339862"/>
              </a:xfrm>
              <a:custGeom>
                <a:rect b="b" l="l" r="r" t="t"/>
                <a:pathLst>
                  <a:path extrusionOk="0" h="21452" w="21604">
                    <a:moveTo>
                      <a:pt x="10805" y="85"/>
                    </a:moveTo>
                    <a:cubicBezTo>
                      <a:pt x="13507" y="85"/>
                      <a:pt x="14905" y="1593"/>
                      <a:pt x="15408" y="3033"/>
                    </a:cubicBezTo>
                    <a:lnTo>
                      <a:pt x="15450" y="3054"/>
                    </a:lnTo>
                    <a:cubicBezTo>
                      <a:pt x="17744" y="3667"/>
                      <a:pt x="20755" y="4955"/>
                      <a:pt x="20797" y="4976"/>
                    </a:cubicBezTo>
                    <a:cubicBezTo>
                      <a:pt x="20818" y="5060"/>
                      <a:pt x="21472" y="10496"/>
                      <a:pt x="19074" y="15036"/>
                    </a:cubicBezTo>
                    <a:cubicBezTo>
                      <a:pt x="16628" y="19592"/>
                      <a:pt x="13266" y="21341"/>
                      <a:pt x="10805" y="21341"/>
                    </a:cubicBezTo>
                    <a:cubicBezTo>
                      <a:pt x="8338" y="21341"/>
                      <a:pt x="4976" y="19592"/>
                      <a:pt x="2530" y="15036"/>
                    </a:cubicBezTo>
                    <a:cubicBezTo>
                      <a:pt x="132" y="10496"/>
                      <a:pt x="786" y="5060"/>
                      <a:pt x="786" y="4976"/>
                    </a:cubicBezTo>
                    <a:cubicBezTo>
                      <a:pt x="828" y="4955"/>
                      <a:pt x="3866" y="3667"/>
                      <a:pt x="6154" y="3054"/>
                    </a:cubicBezTo>
                    <a:lnTo>
                      <a:pt x="6196" y="3033"/>
                    </a:lnTo>
                    <a:cubicBezTo>
                      <a:pt x="6678" y="1593"/>
                      <a:pt x="8076" y="85"/>
                      <a:pt x="10805" y="85"/>
                    </a:cubicBezTo>
                    <a:close/>
                    <a:moveTo>
                      <a:pt x="10805" y="1"/>
                    </a:moveTo>
                    <a:cubicBezTo>
                      <a:pt x="8055" y="1"/>
                      <a:pt x="6615" y="1504"/>
                      <a:pt x="6112" y="2965"/>
                    </a:cubicBezTo>
                    <a:cubicBezTo>
                      <a:pt x="3777" y="3598"/>
                      <a:pt x="724" y="4887"/>
                      <a:pt x="724" y="4887"/>
                    </a:cubicBezTo>
                    <a:lnTo>
                      <a:pt x="697" y="4929"/>
                    </a:lnTo>
                    <a:cubicBezTo>
                      <a:pt x="697" y="4929"/>
                      <a:pt x="1" y="10475"/>
                      <a:pt x="2447" y="15078"/>
                    </a:cubicBezTo>
                    <a:cubicBezTo>
                      <a:pt x="4887" y="19681"/>
                      <a:pt x="8270" y="21451"/>
                      <a:pt x="10805" y="21451"/>
                    </a:cubicBezTo>
                    <a:cubicBezTo>
                      <a:pt x="13313" y="21451"/>
                      <a:pt x="16717" y="19681"/>
                      <a:pt x="19158" y="15078"/>
                    </a:cubicBezTo>
                    <a:cubicBezTo>
                      <a:pt x="21603" y="10475"/>
                      <a:pt x="20907" y="4929"/>
                      <a:pt x="20907" y="4929"/>
                    </a:cubicBezTo>
                    <a:lnTo>
                      <a:pt x="20886" y="4887"/>
                    </a:lnTo>
                    <a:cubicBezTo>
                      <a:pt x="20886" y="4887"/>
                      <a:pt x="17827" y="3598"/>
                      <a:pt x="15492" y="2965"/>
                    </a:cubicBezTo>
                    <a:cubicBezTo>
                      <a:pt x="14968" y="1504"/>
                      <a:pt x="13528" y="1"/>
                      <a:pt x="1080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50"/>
              <p:cNvSpPr/>
              <p:nvPr/>
            </p:nvSpPr>
            <p:spPr>
              <a:xfrm>
                <a:off x="2875874" y="1269807"/>
                <a:ext cx="2840097" cy="2968697"/>
              </a:xfrm>
              <a:custGeom>
                <a:rect b="b" l="l" r="r" t="t"/>
                <a:pathLst>
                  <a:path extrusionOk="0" h="19068" w="18242">
                    <a:moveTo>
                      <a:pt x="9124" y="0"/>
                    </a:moveTo>
                    <a:cubicBezTo>
                      <a:pt x="6809" y="0"/>
                      <a:pt x="5892" y="1157"/>
                      <a:pt x="5521" y="2205"/>
                    </a:cubicBezTo>
                    <a:cubicBezTo>
                      <a:pt x="5411" y="2550"/>
                      <a:pt x="5107" y="2833"/>
                      <a:pt x="4756" y="2922"/>
                    </a:cubicBezTo>
                    <a:cubicBezTo>
                      <a:pt x="2970" y="3404"/>
                      <a:pt x="938" y="4231"/>
                      <a:pt x="153" y="4561"/>
                    </a:cubicBezTo>
                    <a:cubicBezTo>
                      <a:pt x="64" y="5954"/>
                      <a:pt x="1" y="9929"/>
                      <a:pt x="1813" y="13333"/>
                    </a:cubicBezTo>
                    <a:cubicBezTo>
                      <a:pt x="4101" y="17654"/>
                      <a:pt x="7160" y="19068"/>
                      <a:pt x="9124" y="19068"/>
                    </a:cubicBezTo>
                    <a:cubicBezTo>
                      <a:pt x="11088" y="19068"/>
                      <a:pt x="14141" y="17654"/>
                      <a:pt x="16429" y="13333"/>
                    </a:cubicBezTo>
                    <a:cubicBezTo>
                      <a:pt x="18241" y="9929"/>
                      <a:pt x="18178" y="5954"/>
                      <a:pt x="18089" y="4561"/>
                    </a:cubicBezTo>
                    <a:cubicBezTo>
                      <a:pt x="17304" y="4231"/>
                      <a:pt x="15277" y="3404"/>
                      <a:pt x="13486" y="2922"/>
                    </a:cubicBezTo>
                    <a:cubicBezTo>
                      <a:pt x="13114" y="2833"/>
                      <a:pt x="12831" y="2550"/>
                      <a:pt x="12700" y="2205"/>
                    </a:cubicBezTo>
                    <a:cubicBezTo>
                      <a:pt x="12329" y="1157"/>
                      <a:pt x="11433" y="0"/>
                      <a:pt x="9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50"/>
              <p:cNvSpPr/>
              <p:nvPr/>
            </p:nvSpPr>
            <p:spPr>
              <a:xfrm>
                <a:off x="2865288" y="1262334"/>
                <a:ext cx="2858001" cy="2983487"/>
              </a:xfrm>
              <a:custGeom>
                <a:rect b="b" l="l" r="r" t="t"/>
                <a:pathLst>
                  <a:path extrusionOk="0" h="19163" w="18357">
                    <a:moveTo>
                      <a:pt x="9192" y="111"/>
                    </a:moveTo>
                    <a:cubicBezTo>
                      <a:pt x="10344" y="111"/>
                      <a:pt x="11129" y="394"/>
                      <a:pt x="11679" y="786"/>
                    </a:cubicBezTo>
                    <a:cubicBezTo>
                      <a:pt x="12224" y="1205"/>
                      <a:pt x="12549" y="1750"/>
                      <a:pt x="12727" y="2274"/>
                    </a:cubicBezTo>
                    <a:cubicBezTo>
                      <a:pt x="12857" y="2646"/>
                      <a:pt x="13161" y="2928"/>
                      <a:pt x="13533" y="3038"/>
                    </a:cubicBezTo>
                    <a:cubicBezTo>
                      <a:pt x="15298" y="3494"/>
                      <a:pt x="17309" y="4300"/>
                      <a:pt x="18115" y="4630"/>
                    </a:cubicBezTo>
                    <a:cubicBezTo>
                      <a:pt x="18199" y="6050"/>
                      <a:pt x="18246" y="9977"/>
                      <a:pt x="16455" y="13355"/>
                    </a:cubicBezTo>
                    <a:cubicBezTo>
                      <a:pt x="14167" y="17655"/>
                      <a:pt x="11129" y="19074"/>
                      <a:pt x="9192" y="19074"/>
                    </a:cubicBezTo>
                    <a:cubicBezTo>
                      <a:pt x="7249" y="19074"/>
                      <a:pt x="4217" y="17655"/>
                      <a:pt x="1923" y="13355"/>
                    </a:cubicBezTo>
                    <a:cubicBezTo>
                      <a:pt x="132" y="9977"/>
                      <a:pt x="179" y="6050"/>
                      <a:pt x="263" y="4630"/>
                    </a:cubicBezTo>
                    <a:cubicBezTo>
                      <a:pt x="1074" y="4300"/>
                      <a:pt x="3059" y="3494"/>
                      <a:pt x="4824" y="3038"/>
                    </a:cubicBezTo>
                    <a:cubicBezTo>
                      <a:pt x="5217" y="2928"/>
                      <a:pt x="5526" y="2646"/>
                      <a:pt x="5657" y="2274"/>
                    </a:cubicBezTo>
                    <a:cubicBezTo>
                      <a:pt x="5830" y="1750"/>
                      <a:pt x="6133" y="1205"/>
                      <a:pt x="6704" y="786"/>
                    </a:cubicBezTo>
                    <a:cubicBezTo>
                      <a:pt x="7249" y="394"/>
                      <a:pt x="8034" y="111"/>
                      <a:pt x="9192" y="111"/>
                    </a:cubicBezTo>
                    <a:close/>
                    <a:moveTo>
                      <a:pt x="9192" y="1"/>
                    </a:moveTo>
                    <a:cubicBezTo>
                      <a:pt x="8013" y="1"/>
                      <a:pt x="7202" y="289"/>
                      <a:pt x="6636" y="724"/>
                    </a:cubicBezTo>
                    <a:cubicBezTo>
                      <a:pt x="6050" y="1137"/>
                      <a:pt x="5741" y="1703"/>
                      <a:pt x="5547" y="2227"/>
                    </a:cubicBezTo>
                    <a:cubicBezTo>
                      <a:pt x="5437" y="2577"/>
                      <a:pt x="5154" y="2839"/>
                      <a:pt x="4803" y="2928"/>
                    </a:cubicBezTo>
                    <a:cubicBezTo>
                      <a:pt x="3012" y="3405"/>
                      <a:pt x="985" y="4238"/>
                      <a:pt x="200" y="4541"/>
                    </a:cubicBezTo>
                    <a:lnTo>
                      <a:pt x="158" y="4609"/>
                    </a:lnTo>
                    <a:cubicBezTo>
                      <a:pt x="69" y="6002"/>
                      <a:pt x="1" y="9977"/>
                      <a:pt x="1834" y="13402"/>
                    </a:cubicBezTo>
                    <a:cubicBezTo>
                      <a:pt x="4128" y="17723"/>
                      <a:pt x="7202" y="19163"/>
                      <a:pt x="9192" y="19163"/>
                    </a:cubicBezTo>
                    <a:cubicBezTo>
                      <a:pt x="11176" y="19163"/>
                      <a:pt x="14251" y="17723"/>
                      <a:pt x="16544" y="13402"/>
                    </a:cubicBezTo>
                    <a:cubicBezTo>
                      <a:pt x="18356" y="9977"/>
                      <a:pt x="18288" y="6002"/>
                      <a:pt x="18199" y="4609"/>
                    </a:cubicBezTo>
                    <a:lnTo>
                      <a:pt x="18178" y="4541"/>
                    </a:lnTo>
                    <a:cubicBezTo>
                      <a:pt x="17393" y="4238"/>
                      <a:pt x="15366" y="3405"/>
                      <a:pt x="13575" y="2928"/>
                    </a:cubicBezTo>
                    <a:cubicBezTo>
                      <a:pt x="13224" y="2839"/>
                      <a:pt x="12941" y="2577"/>
                      <a:pt x="12831" y="2227"/>
                    </a:cubicBezTo>
                    <a:cubicBezTo>
                      <a:pt x="12638" y="1703"/>
                      <a:pt x="12308" y="1137"/>
                      <a:pt x="11742" y="724"/>
                    </a:cubicBezTo>
                    <a:cubicBezTo>
                      <a:pt x="11176" y="289"/>
                      <a:pt x="10344" y="1"/>
                      <a:pt x="91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50"/>
              <p:cNvSpPr/>
              <p:nvPr/>
            </p:nvSpPr>
            <p:spPr>
              <a:xfrm>
                <a:off x="2767517" y="589773"/>
                <a:ext cx="1480768" cy="418339"/>
              </a:xfrm>
              <a:custGeom>
                <a:rect b="b" l="l" r="r" t="t"/>
                <a:pathLst>
                  <a:path extrusionOk="0" h="2687" w="9511">
                    <a:moveTo>
                      <a:pt x="63" y="0"/>
                    </a:moveTo>
                    <a:lnTo>
                      <a:pt x="0" y="48"/>
                    </a:lnTo>
                    <a:lnTo>
                      <a:pt x="0" y="1661"/>
                    </a:lnTo>
                    <a:cubicBezTo>
                      <a:pt x="0" y="1681"/>
                      <a:pt x="21" y="1729"/>
                      <a:pt x="63" y="1729"/>
                    </a:cubicBezTo>
                    <a:cubicBezTo>
                      <a:pt x="84" y="1729"/>
                      <a:pt x="105" y="1681"/>
                      <a:pt x="105" y="1661"/>
                    </a:cubicBezTo>
                    <a:lnTo>
                      <a:pt x="105" y="110"/>
                    </a:lnTo>
                    <a:lnTo>
                      <a:pt x="9401" y="110"/>
                    </a:lnTo>
                    <a:lnTo>
                      <a:pt x="9401" y="2619"/>
                    </a:lnTo>
                    <a:cubicBezTo>
                      <a:pt x="9401" y="2666"/>
                      <a:pt x="9427" y="2687"/>
                      <a:pt x="9448" y="2687"/>
                    </a:cubicBezTo>
                    <a:cubicBezTo>
                      <a:pt x="9490" y="2687"/>
                      <a:pt x="9511" y="2666"/>
                      <a:pt x="9511" y="2619"/>
                    </a:cubicBezTo>
                    <a:lnTo>
                      <a:pt x="9511" y="48"/>
                    </a:lnTo>
                    <a:lnTo>
                      <a:pt x="94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50"/>
              <p:cNvSpPr/>
              <p:nvPr/>
            </p:nvSpPr>
            <p:spPr>
              <a:xfrm>
                <a:off x="3134468" y="671352"/>
                <a:ext cx="1052620" cy="387357"/>
              </a:xfrm>
              <a:custGeom>
                <a:rect b="b" l="l" r="r" t="t"/>
                <a:pathLst>
                  <a:path extrusionOk="0" h="2488" w="6761">
                    <a:moveTo>
                      <a:pt x="42" y="0"/>
                    </a:moveTo>
                    <a:cubicBezTo>
                      <a:pt x="21" y="0"/>
                      <a:pt x="0" y="26"/>
                      <a:pt x="0" y="68"/>
                    </a:cubicBezTo>
                    <a:cubicBezTo>
                      <a:pt x="0" y="89"/>
                      <a:pt x="21" y="110"/>
                      <a:pt x="42" y="110"/>
                    </a:cubicBezTo>
                    <a:lnTo>
                      <a:pt x="6630" y="110"/>
                    </a:lnTo>
                    <a:lnTo>
                      <a:pt x="6630" y="2446"/>
                    </a:lnTo>
                    <a:cubicBezTo>
                      <a:pt x="6630" y="2467"/>
                      <a:pt x="6677" y="2488"/>
                      <a:pt x="6698" y="2488"/>
                    </a:cubicBezTo>
                    <a:cubicBezTo>
                      <a:pt x="6719" y="2488"/>
                      <a:pt x="6761" y="2467"/>
                      <a:pt x="6761" y="2446"/>
                    </a:cubicBezTo>
                    <a:lnTo>
                      <a:pt x="6761" y="68"/>
                    </a:lnTo>
                    <a:lnTo>
                      <a:pt x="66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50"/>
              <p:cNvSpPr/>
              <p:nvPr/>
            </p:nvSpPr>
            <p:spPr>
              <a:xfrm>
                <a:off x="2654956" y="487799"/>
                <a:ext cx="795109" cy="285535"/>
              </a:xfrm>
              <a:custGeom>
                <a:rect b="b" l="l" r="r" t="t"/>
                <a:pathLst>
                  <a:path extrusionOk="0" h="1834" w="5107">
                    <a:moveTo>
                      <a:pt x="69" y="1"/>
                    </a:moveTo>
                    <a:lnTo>
                      <a:pt x="1" y="69"/>
                    </a:lnTo>
                    <a:lnTo>
                      <a:pt x="1" y="1771"/>
                    </a:lnTo>
                    <a:cubicBezTo>
                      <a:pt x="1" y="1813"/>
                      <a:pt x="22" y="1834"/>
                      <a:pt x="69" y="1834"/>
                    </a:cubicBezTo>
                    <a:cubicBezTo>
                      <a:pt x="90" y="1834"/>
                      <a:pt x="111" y="1813"/>
                      <a:pt x="111" y="1771"/>
                    </a:cubicBezTo>
                    <a:lnTo>
                      <a:pt x="111" y="132"/>
                    </a:lnTo>
                    <a:lnTo>
                      <a:pt x="5044" y="132"/>
                    </a:lnTo>
                    <a:cubicBezTo>
                      <a:pt x="5086" y="132"/>
                      <a:pt x="5107" y="90"/>
                      <a:pt x="5107" y="69"/>
                    </a:cubicBezTo>
                    <a:cubicBezTo>
                      <a:pt x="5107" y="48"/>
                      <a:pt x="5086" y="1"/>
                      <a:pt x="5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50"/>
              <p:cNvSpPr/>
              <p:nvPr/>
            </p:nvSpPr>
            <p:spPr>
              <a:xfrm>
                <a:off x="1102614" y="515511"/>
                <a:ext cx="2027862" cy="1118010"/>
              </a:xfrm>
              <a:custGeom>
                <a:rect b="b" l="l" r="r" t="t"/>
                <a:pathLst>
                  <a:path extrusionOk="0" h="7181" w="13025">
                    <a:moveTo>
                      <a:pt x="6458" y="1"/>
                    </a:moveTo>
                    <a:cubicBezTo>
                      <a:pt x="5196" y="1"/>
                      <a:pt x="4059" y="739"/>
                      <a:pt x="3536" y="1897"/>
                    </a:cubicBezTo>
                    <a:cubicBezTo>
                      <a:pt x="3274" y="1813"/>
                      <a:pt x="2991" y="1766"/>
                      <a:pt x="2729" y="1766"/>
                    </a:cubicBezTo>
                    <a:cubicBezTo>
                      <a:pt x="1221" y="1766"/>
                      <a:pt x="1" y="2991"/>
                      <a:pt x="1" y="4473"/>
                    </a:cubicBezTo>
                    <a:cubicBezTo>
                      <a:pt x="1" y="5976"/>
                      <a:pt x="1221" y="7181"/>
                      <a:pt x="2729" y="7181"/>
                    </a:cubicBezTo>
                    <a:lnTo>
                      <a:pt x="10736" y="7181"/>
                    </a:lnTo>
                    <a:cubicBezTo>
                      <a:pt x="12004" y="7181"/>
                      <a:pt x="13025" y="6154"/>
                      <a:pt x="13025" y="4887"/>
                    </a:cubicBezTo>
                    <a:cubicBezTo>
                      <a:pt x="13025" y="3620"/>
                      <a:pt x="12004" y="2598"/>
                      <a:pt x="10736" y="2598"/>
                    </a:cubicBezTo>
                    <a:cubicBezTo>
                      <a:pt x="10365" y="2598"/>
                      <a:pt x="9993" y="2703"/>
                      <a:pt x="9668" y="2881"/>
                    </a:cubicBezTo>
                    <a:cubicBezTo>
                      <a:pt x="9490" y="1242"/>
                      <a:pt x="8097" y="1"/>
                      <a:pt x="64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50"/>
              <p:cNvSpPr/>
              <p:nvPr/>
            </p:nvSpPr>
            <p:spPr>
              <a:xfrm>
                <a:off x="1096075" y="508193"/>
                <a:ext cx="2044988" cy="1135136"/>
              </a:xfrm>
              <a:custGeom>
                <a:rect b="b" l="l" r="r" t="t"/>
                <a:pathLst>
                  <a:path extrusionOk="0" h="7291" w="13135">
                    <a:moveTo>
                      <a:pt x="6500" y="111"/>
                    </a:moveTo>
                    <a:cubicBezTo>
                      <a:pt x="8118" y="111"/>
                      <a:pt x="9469" y="1310"/>
                      <a:pt x="9663" y="2928"/>
                    </a:cubicBezTo>
                    <a:lnTo>
                      <a:pt x="9731" y="2970"/>
                    </a:lnTo>
                    <a:cubicBezTo>
                      <a:pt x="10056" y="2797"/>
                      <a:pt x="10428" y="2708"/>
                      <a:pt x="10778" y="2708"/>
                    </a:cubicBezTo>
                    <a:cubicBezTo>
                      <a:pt x="12020" y="2708"/>
                      <a:pt x="13025" y="3714"/>
                      <a:pt x="13025" y="4934"/>
                    </a:cubicBezTo>
                    <a:cubicBezTo>
                      <a:pt x="13025" y="6180"/>
                      <a:pt x="12020" y="7181"/>
                      <a:pt x="10778" y="7181"/>
                    </a:cubicBezTo>
                    <a:cubicBezTo>
                      <a:pt x="10736" y="7181"/>
                      <a:pt x="10668" y="7181"/>
                      <a:pt x="10606" y="7160"/>
                    </a:cubicBezTo>
                    <a:lnTo>
                      <a:pt x="10579" y="7181"/>
                    </a:lnTo>
                    <a:lnTo>
                      <a:pt x="2771" y="7181"/>
                    </a:lnTo>
                    <a:cubicBezTo>
                      <a:pt x="1284" y="7181"/>
                      <a:pt x="106" y="5981"/>
                      <a:pt x="106" y="4520"/>
                    </a:cubicBezTo>
                    <a:cubicBezTo>
                      <a:pt x="106" y="3059"/>
                      <a:pt x="1284" y="1881"/>
                      <a:pt x="2771" y="1881"/>
                    </a:cubicBezTo>
                    <a:cubicBezTo>
                      <a:pt x="3033" y="1881"/>
                      <a:pt x="3295" y="1923"/>
                      <a:pt x="3557" y="1991"/>
                    </a:cubicBezTo>
                    <a:lnTo>
                      <a:pt x="3620" y="1965"/>
                    </a:lnTo>
                    <a:cubicBezTo>
                      <a:pt x="4143" y="833"/>
                      <a:pt x="5259" y="111"/>
                      <a:pt x="6500" y="111"/>
                    </a:cubicBezTo>
                    <a:close/>
                    <a:moveTo>
                      <a:pt x="6500" y="1"/>
                    </a:moveTo>
                    <a:cubicBezTo>
                      <a:pt x="5238" y="1"/>
                      <a:pt x="4080" y="744"/>
                      <a:pt x="3557" y="1881"/>
                    </a:cubicBezTo>
                    <a:cubicBezTo>
                      <a:pt x="3295" y="1813"/>
                      <a:pt x="3033" y="1771"/>
                      <a:pt x="2771" y="1771"/>
                    </a:cubicBezTo>
                    <a:cubicBezTo>
                      <a:pt x="1242" y="1771"/>
                      <a:pt x="1" y="2991"/>
                      <a:pt x="1" y="4520"/>
                    </a:cubicBezTo>
                    <a:cubicBezTo>
                      <a:pt x="1" y="6049"/>
                      <a:pt x="1242" y="7291"/>
                      <a:pt x="2771" y="7291"/>
                    </a:cubicBezTo>
                    <a:lnTo>
                      <a:pt x="10579" y="7291"/>
                    </a:lnTo>
                    <a:lnTo>
                      <a:pt x="10606" y="7270"/>
                    </a:lnTo>
                    <a:cubicBezTo>
                      <a:pt x="10668" y="7270"/>
                      <a:pt x="10736" y="7291"/>
                      <a:pt x="10778" y="7291"/>
                    </a:cubicBezTo>
                    <a:cubicBezTo>
                      <a:pt x="12088" y="7291"/>
                      <a:pt x="13135" y="6222"/>
                      <a:pt x="13135" y="4934"/>
                    </a:cubicBezTo>
                    <a:cubicBezTo>
                      <a:pt x="13135" y="3646"/>
                      <a:pt x="12088" y="2598"/>
                      <a:pt x="10778" y="2598"/>
                    </a:cubicBezTo>
                    <a:cubicBezTo>
                      <a:pt x="10428" y="2598"/>
                      <a:pt x="10082" y="2687"/>
                      <a:pt x="9752" y="2860"/>
                    </a:cubicBezTo>
                    <a:cubicBezTo>
                      <a:pt x="9532" y="1226"/>
                      <a:pt x="8160" y="1"/>
                      <a:pt x="65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50"/>
              <p:cNvSpPr/>
              <p:nvPr/>
            </p:nvSpPr>
            <p:spPr>
              <a:xfrm>
                <a:off x="3130265" y="2288924"/>
                <a:ext cx="822822" cy="696401"/>
              </a:xfrm>
              <a:custGeom>
                <a:rect b="b" l="l" r="r" t="t"/>
                <a:pathLst>
                  <a:path extrusionOk="0" h="4473" w="5285">
                    <a:moveTo>
                      <a:pt x="1" y="0"/>
                    </a:moveTo>
                    <a:lnTo>
                      <a:pt x="1902" y="4472"/>
                    </a:lnTo>
                    <a:lnTo>
                      <a:pt x="3384" y="4472"/>
                    </a:lnTo>
                    <a:lnTo>
                      <a:pt x="5285" y="0"/>
                    </a:lnTo>
                    <a:lnTo>
                      <a:pt x="3777" y="0"/>
                    </a:lnTo>
                    <a:lnTo>
                      <a:pt x="2687" y="2619"/>
                    </a:lnTo>
                    <a:lnTo>
                      <a:pt x="16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50"/>
              <p:cNvSpPr/>
              <p:nvPr/>
            </p:nvSpPr>
            <p:spPr>
              <a:xfrm>
                <a:off x="3117343" y="2278337"/>
                <a:ext cx="848822" cy="716797"/>
              </a:xfrm>
              <a:custGeom>
                <a:rect b="b" l="l" r="r" t="t"/>
                <a:pathLst>
                  <a:path extrusionOk="0" h="4604" w="5452">
                    <a:moveTo>
                      <a:pt x="5279" y="110"/>
                    </a:moveTo>
                    <a:lnTo>
                      <a:pt x="3425" y="4499"/>
                    </a:lnTo>
                    <a:lnTo>
                      <a:pt x="2006" y="4499"/>
                    </a:lnTo>
                    <a:lnTo>
                      <a:pt x="173" y="110"/>
                    </a:lnTo>
                    <a:lnTo>
                      <a:pt x="1655" y="110"/>
                    </a:lnTo>
                    <a:lnTo>
                      <a:pt x="2770" y="2839"/>
                    </a:lnTo>
                    <a:lnTo>
                      <a:pt x="3907" y="110"/>
                    </a:lnTo>
                    <a:close/>
                    <a:moveTo>
                      <a:pt x="0" y="0"/>
                    </a:moveTo>
                    <a:lnTo>
                      <a:pt x="1943" y="4603"/>
                    </a:lnTo>
                    <a:lnTo>
                      <a:pt x="3488" y="4603"/>
                    </a:lnTo>
                    <a:lnTo>
                      <a:pt x="5452" y="0"/>
                    </a:lnTo>
                    <a:lnTo>
                      <a:pt x="3839" y="0"/>
                    </a:lnTo>
                    <a:lnTo>
                      <a:pt x="2770" y="2535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50"/>
              <p:cNvSpPr/>
              <p:nvPr/>
            </p:nvSpPr>
            <p:spPr>
              <a:xfrm>
                <a:off x="3973303" y="2288924"/>
                <a:ext cx="655766" cy="696401"/>
              </a:xfrm>
              <a:custGeom>
                <a:rect b="b" l="l" r="r" t="t"/>
                <a:pathLst>
                  <a:path extrusionOk="0" h="4473" w="4212">
                    <a:moveTo>
                      <a:pt x="2075" y="1158"/>
                    </a:moveTo>
                    <a:cubicBezTo>
                      <a:pt x="2268" y="1158"/>
                      <a:pt x="2420" y="1199"/>
                      <a:pt x="2530" y="1309"/>
                    </a:cubicBezTo>
                    <a:cubicBezTo>
                      <a:pt x="2640" y="1393"/>
                      <a:pt x="2682" y="1524"/>
                      <a:pt x="2682" y="1681"/>
                    </a:cubicBezTo>
                    <a:cubicBezTo>
                      <a:pt x="2682" y="1854"/>
                      <a:pt x="2640" y="1985"/>
                      <a:pt x="2530" y="2074"/>
                    </a:cubicBezTo>
                    <a:cubicBezTo>
                      <a:pt x="2420" y="2158"/>
                      <a:pt x="2268" y="2205"/>
                      <a:pt x="2075" y="2205"/>
                    </a:cubicBezTo>
                    <a:lnTo>
                      <a:pt x="1525" y="2205"/>
                    </a:lnTo>
                    <a:lnTo>
                      <a:pt x="1525" y="1158"/>
                    </a:lnTo>
                    <a:close/>
                    <a:moveTo>
                      <a:pt x="1" y="0"/>
                    </a:moveTo>
                    <a:lnTo>
                      <a:pt x="1" y="4472"/>
                    </a:lnTo>
                    <a:lnTo>
                      <a:pt x="1525" y="4472"/>
                    </a:lnTo>
                    <a:lnTo>
                      <a:pt x="1525" y="3383"/>
                    </a:lnTo>
                    <a:lnTo>
                      <a:pt x="2158" y="3383"/>
                    </a:lnTo>
                    <a:cubicBezTo>
                      <a:pt x="2572" y="3383"/>
                      <a:pt x="2944" y="3315"/>
                      <a:pt x="3253" y="3163"/>
                    </a:cubicBezTo>
                    <a:cubicBezTo>
                      <a:pt x="3557" y="3032"/>
                      <a:pt x="3798" y="2833"/>
                      <a:pt x="3970" y="2571"/>
                    </a:cubicBezTo>
                    <a:cubicBezTo>
                      <a:pt x="4122" y="2336"/>
                      <a:pt x="4211" y="2027"/>
                      <a:pt x="4211" y="1681"/>
                    </a:cubicBezTo>
                    <a:cubicBezTo>
                      <a:pt x="4211" y="1351"/>
                      <a:pt x="4122" y="1048"/>
                      <a:pt x="3970" y="786"/>
                    </a:cubicBezTo>
                    <a:cubicBezTo>
                      <a:pt x="3798" y="524"/>
                      <a:pt x="3557" y="325"/>
                      <a:pt x="3253" y="194"/>
                    </a:cubicBezTo>
                    <a:cubicBezTo>
                      <a:pt x="2944" y="63"/>
                      <a:pt x="2572" y="0"/>
                      <a:pt x="2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50"/>
              <p:cNvSpPr/>
              <p:nvPr/>
            </p:nvSpPr>
            <p:spPr>
              <a:xfrm>
                <a:off x="3965986" y="2278337"/>
                <a:ext cx="672892" cy="716797"/>
              </a:xfrm>
              <a:custGeom>
                <a:rect b="b" l="l" r="r" t="t"/>
                <a:pathLst>
                  <a:path extrusionOk="0" h="4604" w="4322">
                    <a:moveTo>
                      <a:pt x="2122" y="1288"/>
                    </a:moveTo>
                    <a:cubicBezTo>
                      <a:pt x="2315" y="1288"/>
                      <a:pt x="2446" y="1330"/>
                      <a:pt x="2535" y="1419"/>
                    </a:cubicBezTo>
                    <a:cubicBezTo>
                      <a:pt x="2619" y="1487"/>
                      <a:pt x="2687" y="1592"/>
                      <a:pt x="2687" y="1749"/>
                    </a:cubicBezTo>
                    <a:cubicBezTo>
                      <a:pt x="2687" y="1901"/>
                      <a:pt x="2619" y="2011"/>
                      <a:pt x="2535" y="2095"/>
                    </a:cubicBezTo>
                    <a:cubicBezTo>
                      <a:pt x="2446" y="2184"/>
                      <a:pt x="2315" y="2226"/>
                      <a:pt x="2122" y="2226"/>
                    </a:cubicBezTo>
                    <a:lnTo>
                      <a:pt x="1619" y="2226"/>
                    </a:lnTo>
                    <a:lnTo>
                      <a:pt x="1619" y="1288"/>
                    </a:lnTo>
                    <a:close/>
                    <a:moveTo>
                      <a:pt x="1509" y="1178"/>
                    </a:moveTo>
                    <a:lnTo>
                      <a:pt x="1509" y="2336"/>
                    </a:lnTo>
                    <a:lnTo>
                      <a:pt x="2122" y="2336"/>
                    </a:lnTo>
                    <a:cubicBezTo>
                      <a:pt x="2336" y="2336"/>
                      <a:pt x="2488" y="2294"/>
                      <a:pt x="2619" y="2184"/>
                    </a:cubicBezTo>
                    <a:cubicBezTo>
                      <a:pt x="2729" y="2074"/>
                      <a:pt x="2797" y="1922"/>
                      <a:pt x="2797" y="1749"/>
                    </a:cubicBezTo>
                    <a:cubicBezTo>
                      <a:pt x="2797" y="1571"/>
                      <a:pt x="2729" y="1419"/>
                      <a:pt x="2619" y="1330"/>
                    </a:cubicBezTo>
                    <a:cubicBezTo>
                      <a:pt x="2488" y="1226"/>
                      <a:pt x="2336" y="1178"/>
                      <a:pt x="2122" y="1178"/>
                    </a:cubicBezTo>
                    <a:close/>
                    <a:moveTo>
                      <a:pt x="2205" y="110"/>
                    </a:moveTo>
                    <a:cubicBezTo>
                      <a:pt x="2619" y="110"/>
                      <a:pt x="2970" y="178"/>
                      <a:pt x="3274" y="330"/>
                    </a:cubicBezTo>
                    <a:cubicBezTo>
                      <a:pt x="3583" y="461"/>
                      <a:pt x="3797" y="634"/>
                      <a:pt x="3955" y="896"/>
                    </a:cubicBezTo>
                    <a:cubicBezTo>
                      <a:pt x="4127" y="1137"/>
                      <a:pt x="4190" y="1419"/>
                      <a:pt x="4190" y="1749"/>
                    </a:cubicBezTo>
                    <a:cubicBezTo>
                      <a:pt x="4190" y="2095"/>
                      <a:pt x="4127" y="2378"/>
                      <a:pt x="3955" y="2619"/>
                    </a:cubicBezTo>
                    <a:cubicBezTo>
                      <a:pt x="3797" y="2859"/>
                      <a:pt x="3583" y="3058"/>
                      <a:pt x="3274" y="3189"/>
                    </a:cubicBezTo>
                    <a:cubicBezTo>
                      <a:pt x="2970" y="3320"/>
                      <a:pt x="2619" y="3383"/>
                      <a:pt x="2205" y="3383"/>
                    </a:cubicBezTo>
                    <a:lnTo>
                      <a:pt x="1509" y="3383"/>
                    </a:lnTo>
                    <a:lnTo>
                      <a:pt x="1509" y="4499"/>
                    </a:lnTo>
                    <a:lnTo>
                      <a:pt x="111" y="4499"/>
                    </a:lnTo>
                    <a:lnTo>
                      <a:pt x="111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619" y="4603"/>
                    </a:lnTo>
                    <a:lnTo>
                      <a:pt x="1619" y="3493"/>
                    </a:lnTo>
                    <a:lnTo>
                      <a:pt x="2205" y="3493"/>
                    </a:lnTo>
                    <a:cubicBezTo>
                      <a:pt x="2645" y="3493"/>
                      <a:pt x="3012" y="3425"/>
                      <a:pt x="3321" y="3294"/>
                    </a:cubicBezTo>
                    <a:cubicBezTo>
                      <a:pt x="3625" y="3142"/>
                      <a:pt x="3887" y="2948"/>
                      <a:pt x="4059" y="2687"/>
                    </a:cubicBezTo>
                    <a:cubicBezTo>
                      <a:pt x="4237" y="2425"/>
                      <a:pt x="4321" y="2095"/>
                      <a:pt x="4321" y="1749"/>
                    </a:cubicBezTo>
                    <a:cubicBezTo>
                      <a:pt x="4321" y="1398"/>
                      <a:pt x="4237" y="1095"/>
                      <a:pt x="4059" y="833"/>
                    </a:cubicBezTo>
                    <a:cubicBezTo>
                      <a:pt x="3887" y="571"/>
                      <a:pt x="3625" y="351"/>
                      <a:pt x="3321" y="220"/>
                    </a:cubicBezTo>
                    <a:cubicBezTo>
                      <a:pt x="3012" y="68"/>
                      <a:pt x="2645" y="0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50"/>
              <p:cNvSpPr/>
              <p:nvPr/>
            </p:nvSpPr>
            <p:spPr>
              <a:xfrm>
                <a:off x="4707205" y="2288924"/>
                <a:ext cx="685814" cy="696401"/>
              </a:xfrm>
              <a:custGeom>
                <a:rect b="b" l="l" r="r" t="t"/>
                <a:pathLst>
                  <a:path extrusionOk="0" h="4473" w="4405">
                    <a:moveTo>
                      <a:pt x="0" y="0"/>
                    </a:moveTo>
                    <a:lnTo>
                      <a:pt x="0" y="4472"/>
                    </a:lnTo>
                    <a:lnTo>
                      <a:pt x="1461" y="4472"/>
                    </a:lnTo>
                    <a:lnTo>
                      <a:pt x="1461" y="2441"/>
                    </a:lnTo>
                    <a:lnTo>
                      <a:pt x="3163" y="4472"/>
                    </a:lnTo>
                    <a:lnTo>
                      <a:pt x="4404" y="4472"/>
                    </a:lnTo>
                    <a:lnTo>
                      <a:pt x="4404" y="0"/>
                    </a:lnTo>
                    <a:lnTo>
                      <a:pt x="2943" y="0"/>
                    </a:lnTo>
                    <a:lnTo>
                      <a:pt x="2943" y="2027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50"/>
              <p:cNvSpPr/>
              <p:nvPr/>
            </p:nvSpPr>
            <p:spPr>
              <a:xfrm>
                <a:off x="4696463" y="2278337"/>
                <a:ext cx="707144" cy="716797"/>
              </a:xfrm>
              <a:custGeom>
                <a:rect b="b" l="l" r="r" t="t"/>
                <a:pathLst>
                  <a:path extrusionOk="0" h="4604" w="4542">
                    <a:moveTo>
                      <a:pt x="4431" y="110"/>
                    </a:moveTo>
                    <a:lnTo>
                      <a:pt x="4431" y="4499"/>
                    </a:lnTo>
                    <a:lnTo>
                      <a:pt x="3253" y="4499"/>
                    </a:lnTo>
                    <a:lnTo>
                      <a:pt x="1488" y="2357"/>
                    </a:lnTo>
                    <a:lnTo>
                      <a:pt x="1488" y="4499"/>
                    </a:lnTo>
                    <a:lnTo>
                      <a:pt x="111" y="4499"/>
                    </a:lnTo>
                    <a:lnTo>
                      <a:pt x="111" y="110"/>
                    </a:lnTo>
                    <a:lnTo>
                      <a:pt x="1268" y="110"/>
                    </a:lnTo>
                    <a:lnTo>
                      <a:pt x="3059" y="2247"/>
                    </a:lnTo>
                    <a:lnTo>
                      <a:pt x="3059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593" y="4603"/>
                    </a:lnTo>
                    <a:lnTo>
                      <a:pt x="1593" y="2666"/>
                    </a:lnTo>
                    <a:lnTo>
                      <a:pt x="3211" y="4603"/>
                    </a:lnTo>
                    <a:lnTo>
                      <a:pt x="4541" y="4603"/>
                    </a:lnTo>
                    <a:lnTo>
                      <a:pt x="4541" y="0"/>
                    </a:lnTo>
                    <a:lnTo>
                      <a:pt x="2949" y="0"/>
                    </a:lnTo>
                    <a:lnTo>
                      <a:pt x="2949" y="1943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50"/>
              <p:cNvSpPr/>
              <p:nvPr/>
            </p:nvSpPr>
            <p:spPr>
              <a:xfrm>
                <a:off x="1343927" y="1072397"/>
                <a:ext cx="461621" cy="288805"/>
              </a:xfrm>
              <a:custGeom>
                <a:rect b="b" l="l" r="r" t="t"/>
                <a:pathLst>
                  <a:path extrusionOk="0" h="1855" w="2965">
                    <a:moveTo>
                      <a:pt x="1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3" y="592"/>
                    </a:lnTo>
                    <a:lnTo>
                      <a:pt x="1897" y="1855"/>
                    </a:lnTo>
                    <a:lnTo>
                      <a:pt x="2357" y="1855"/>
                    </a:lnTo>
                    <a:lnTo>
                      <a:pt x="2965" y="1"/>
                    </a:lnTo>
                    <a:lnTo>
                      <a:pt x="2551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289" y="1"/>
                    </a:lnTo>
                    <a:lnTo>
                      <a:pt x="849" y="1310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50"/>
              <p:cNvSpPr/>
              <p:nvPr/>
            </p:nvSpPr>
            <p:spPr>
              <a:xfrm>
                <a:off x="1333340" y="1062589"/>
                <a:ext cx="479681" cy="309200"/>
              </a:xfrm>
              <a:custGeom>
                <a:rect b="b" l="l" r="r" t="t"/>
                <a:pathLst>
                  <a:path extrusionOk="0" h="1986" w="3081">
                    <a:moveTo>
                      <a:pt x="2949" y="132"/>
                    </a:moveTo>
                    <a:lnTo>
                      <a:pt x="2378" y="1855"/>
                    </a:lnTo>
                    <a:lnTo>
                      <a:pt x="2012" y="1855"/>
                    </a:lnTo>
                    <a:lnTo>
                      <a:pt x="1593" y="655"/>
                    </a:lnTo>
                    <a:lnTo>
                      <a:pt x="1509" y="655"/>
                    </a:lnTo>
                    <a:lnTo>
                      <a:pt x="1095" y="1855"/>
                    </a:lnTo>
                    <a:lnTo>
                      <a:pt x="723" y="1855"/>
                    </a:lnTo>
                    <a:lnTo>
                      <a:pt x="132" y="132"/>
                    </a:lnTo>
                    <a:lnTo>
                      <a:pt x="462" y="132"/>
                    </a:lnTo>
                    <a:lnTo>
                      <a:pt x="875" y="1373"/>
                    </a:lnTo>
                    <a:lnTo>
                      <a:pt x="985" y="1394"/>
                    </a:lnTo>
                    <a:lnTo>
                      <a:pt x="1399" y="132"/>
                    </a:lnTo>
                    <a:lnTo>
                      <a:pt x="1724" y="132"/>
                    </a:lnTo>
                    <a:lnTo>
                      <a:pt x="2143" y="1394"/>
                    </a:lnTo>
                    <a:lnTo>
                      <a:pt x="2226" y="1394"/>
                    </a:lnTo>
                    <a:lnTo>
                      <a:pt x="2666" y="132"/>
                    </a:lnTo>
                    <a:close/>
                    <a:moveTo>
                      <a:pt x="69" y="1"/>
                    </a:moveTo>
                    <a:lnTo>
                      <a:pt x="1" y="85"/>
                    </a:lnTo>
                    <a:lnTo>
                      <a:pt x="613" y="1939"/>
                    </a:lnTo>
                    <a:lnTo>
                      <a:pt x="676" y="1986"/>
                    </a:lnTo>
                    <a:lnTo>
                      <a:pt x="1137" y="1986"/>
                    </a:lnTo>
                    <a:lnTo>
                      <a:pt x="1179" y="1939"/>
                    </a:lnTo>
                    <a:lnTo>
                      <a:pt x="1551" y="849"/>
                    </a:lnTo>
                    <a:lnTo>
                      <a:pt x="1902" y="1939"/>
                    </a:lnTo>
                    <a:lnTo>
                      <a:pt x="1965" y="1986"/>
                    </a:lnTo>
                    <a:lnTo>
                      <a:pt x="2425" y="1986"/>
                    </a:lnTo>
                    <a:lnTo>
                      <a:pt x="2467" y="1939"/>
                    </a:lnTo>
                    <a:lnTo>
                      <a:pt x="3080" y="85"/>
                    </a:lnTo>
                    <a:lnTo>
                      <a:pt x="3033" y="1"/>
                    </a:lnTo>
                    <a:lnTo>
                      <a:pt x="2619" y="1"/>
                    </a:lnTo>
                    <a:lnTo>
                      <a:pt x="2556" y="43"/>
                    </a:lnTo>
                    <a:lnTo>
                      <a:pt x="2185" y="1200"/>
                    </a:lnTo>
                    <a:lnTo>
                      <a:pt x="1813" y="43"/>
                    </a:lnTo>
                    <a:lnTo>
                      <a:pt x="1771" y="1"/>
                    </a:lnTo>
                    <a:lnTo>
                      <a:pt x="1357" y="1"/>
                    </a:lnTo>
                    <a:lnTo>
                      <a:pt x="1310" y="43"/>
                    </a:lnTo>
                    <a:lnTo>
                      <a:pt x="917" y="1179"/>
                    </a:lnTo>
                    <a:lnTo>
                      <a:pt x="572" y="43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50"/>
              <p:cNvSpPr/>
              <p:nvPr/>
            </p:nvSpPr>
            <p:spPr>
              <a:xfrm>
                <a:off x="1822505" y="1072397"/>
                <a:ext cx="462555" cy="288805"/>
              </a:xfrm>
              <a:custGeom>
                <a:rect b="b" l="l" r="r" t="t"/>
                <a:pathLst>
                  <a:path extrusionOk="0" h="1855" w="2971">
                    <a:moveTo>
                      <a:pt x="1" y="1"/>
                    </a:moveTo>
                    <a:lnTo>
                      <a:pt x="614" y="1855"/>
                    </a:lnTo>
                    <a:lnTo>
                      <a:pt x="1069" y="1855"/>
                    </a:lnTo>
                    <a:lnTo>
                      <a:pt x="1488" y="592"/>
                    </a:lnTo>
                    <a:lnTo>
                      <a:pt x="1902" y="1855"/>
                    </a:lnTo>
                    <a:lnTo>
                      <a:pt x="2358" y="1855"/>
                    </a:lnTo>
                    <a:lnTo>
                      <a:pt x="2970" y="1"/>
                    </a:lnTo>
                    <a:lnTo>
                      <a:pt x="2557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310" y="1"/>
                    </a:lnTo>
                    <a:lnTo>
                      <a:pt x="875" y="131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50"/>
              <p:cNvSpPr/>
              <p:nvPr/>
            </p:nvSpPr>
            <p:spPr>
              <a:xfrm>
                <a:off x="1812852" y="1062589"/>
                <a:ext cx="478747" cy="309200"/>
              </a:xfrm>
              <a:custGeom>
                <a:rect b="b" l="l" r="r" t="t"/>
                <a:pathLst>
                  <a:path extrusionOk="0" h="1986" w="3075">
                    <a:moveTo>
                      <a:pt x="2943" y="132"/>
                    </a:moveTo>
                    <a:lnTo>
                      <a:pt x="2378" y="1855"/>
                    </a:lnTo>
                    <a:lnTo>
                      <a:pt x="2006" y="1855"/>
                    </a:lnTo>
                    <a:lnTo>
                      <a:pt x="1613" y="655"/>
                    </a:lnTo>
                    <a:lnTo>
                      <a:pt x="1503" y="655"/>
                    </a:lnTo>
                    <a:lnTo>
                      <a:pt x="1089" y="1855"/>
                    </a:lnTo>
                    <a:lnTo>
                      <a:pt x="718" y="1855"/>
                    </a:lnTo>
                    <a:lnTo>
                      <a:pt x="152" y="132"/>
                    </a:lnTo>
                    <a:lnTo>
                      <a:pt x="456" y="132"/>
                    </a:lnTo>
                    <a:lnTo>
                      <a:pt x="869" y="1373"/>
                    </a:lnTo>
                    <a:lnTo>
                      <a:pt x="979" y="1394"/>
                    </a:lnTo>
                    <a:lnTo>
                      <a:pt x="1393" y="132"/>
                    </a:lnTo>
                    <a:lnTo>
                      <a:pt x="1723" y="132"/>
                    </a:lnTo>
                    <a:lnTo>
                      <a:pt x="2137" y="1394"/>
                    </a:lnTo>
                    <a:lnTo>
                      <a:pt x="2247" y="1394"/>
                    </a:lnTo>
                    <a:lnTo>
                      <a:pt x="2660" y="132"/>
                    </a:lnTo>
                    <a:close/>
                    <a:moveTo>
                      <a:pt x="63" y="1"/>
                    </a:moveTo>
                    <a:lnTo>
                      <a:pt x="0" y="85"/>
                    </a:lnTo>
                    <a:lnTo>
                      <a:pt x="608" y="1939"/>
                    </a:lnTo>
                    <a:lnTo>
                      <a:pt x="676" y="1986"/>
                    </a:lnTo>
                    <a:lnTo>
                      <a:pt x="1131" y="1986"/>
                    </a:lnTo>
                    <a:lnTo>
                      <a:pt x="1178" y="1939"/>
                    </a:lnTo>
                    <a:lnTo>
                      <a:pt x="1550" y="849"/>
                    </a:lnTo>
                    <a:lnTo>
                      <a:pt x="1896" y="1939"/>
                    </a:lnTo>
                    <a:lnTo>
                      <a:pt x="1964" y="1986"/>
                    </a:lnTo>
                    <a:lnTo>
                      <a:pt x="2420" y="1986"/>
                    </a:lnTo>
                    <a:lnTo>
                      <a:pt x="2467" y="1939"/>
                    </a:lnTo>
                    <a:lnTo>
                      <a:pt x="3074" y="85"/>
                    </a:lnTo>
                    <a:lnTo>
                      <a:pt x="3032" y="1"/>
                    </a:lnTo>
                    <a:lnTo>
                      <a:pt x="2619" y="1"/>
                    </a:lnTo>
                    <a:lnTo>
                      <a:pt x="2550" y="43"/>
                    </a:lnTo>
                    <a:lnTo>
                      <a:pt x="2179" y="1200"/>
                    </a:lnTo>
                    <a:lnTo>
                      <a:pt x="1812" y="43"/>
                    </a:lnTo>
                    <a:lnTo>
                      <a:pt x="1765" y="1"/>
                    </a:lnTo>
                    <a:lnTo>
                      <a:pt x="1372" y="1"/>
                    </a:lnTo>
                    <a:lnTo>
                      <a:pt x="1309" y="43"/>
                    </a:lnTo>
                    <a:lnTo>
                      <a:pt x="937" y="1179"/>
                    </a:lnTo>
                    <a:lnTo>
                      <a:pt x="566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50"/>
              <p:cNvSpPr/>
              <p:nvPr/>
            </p:nvSpPr>
            <p:spPr>
              <a:xfrm>
                <a:off x="2302017" y="1072397"/>
                <a:ext cx="461621" cy="288805"/>
              </a:xfrm>
              <a:custGeom>
                <a:rect b="b" l="l" r="r" t="t"/>
                <a:pathLst>
                  <a:path extrusionOk="0" h="1855" w="2965">
                    <a:moveTo>
                      <a:pt x="0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2" y="592"/>
                    </a:lnTo>
                    <a:lnTo>
                      <a:pt x="1896" y="1855"/>
                    </a:lnTo>
                    <a:lnTo>
                      <a:pt x="2357" y="1855"/>
                    </a:lnTo>
                    <a:lnTo>
                      <a:pt x="2964" y="1"/>
                    </a:lnTo>
                    <a:lnTo>
                      <a:pt x="2551" y="1"/>
                    </a:lnTo>
                    <a:lnTo>
                      <a:pt x="2116" y="1310"/>
                    </a:lnTo>
                    <a:lnTo>
                      <a:pt x="1702" y="1"/>
                    </a:lnTo>
                    <a:lnTo>
                      <a:pt x="1309" y="1"/>
                    </a:lnTo>
                    <a:lnTo>
                      <a:pt x="870" y="1310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50"/>
              <p:cNvSpPr/>
              <p:nvPr/>
            </p:nvSpPr>
            <p:spPr>
              <a:xfrm>
                <a:off x="2294699" y="1062589"/>
                <a:ext cx="476256" cy="309200"/>
              </a:xfrm>
              <a:custGeom>
                <a:rect b="b" l="l" r="r" t="t"/>
                <a:pathLst>
                  <a:path extrusionOk="0" h="1986" w="3059">
                    <a:moveTo>
                      <a:pt x="2928" y="132"/>
                    </a:moveTo>
                    <a:lnTo>
                      <a:pt x="2357" y="1855"/>
                    </a:lnTo>
                    <a:lnTo>
                      <a:pt x="1990" y="1855"/>
                    </a:lnTo>
                    <a:lnTo>
                      <a:pt x="1597" y="655"/>
                    </a:lnTo>
                    <a:lnTo>
                      <a:pt x="1487" y="655"/>
                    </a:lnTo>
                    <a:lnTo>
                      <a:pt x="1074" y="1855"/>
                    </a:lnTo>
                    <a:lnTo>
                      <a:pt x="702" y="1855"/>
                    </a:lnTo>
                    <a:lnTo>
                      <a:pt x="131" y="132"/>
                    </a:lnTo>
                    <a:lnTo>
                      <a:pt x="461" y="132"/>
                    </a:lnTo>
                    <a:lnTo>
                      <a:pt x="854" y="1373"/>
                    </a:lnTo>
                    <a:lnTo>
                      <a:pt x="964" y="1394"/>
                    </a:lnTo>
                    <a:lnTo>
                      <a:pt x="1398" y="132"/>
                    </a:lnTo>
                    <a:lnTo>
                      <a:pt x="1702" y="132"/>
                    </a:lnTo>
                    <a:lnTo>
                      <a:pt x="2121" y="1394"/>
                    </a:lnTo>
                    <a:lnTo>
                      <a:pt x="2226" y="1394"/>
                    </a:lnTo>
                    <a:lnTo>
                      <a:pt x="2645" y="132"/>
                    </a:lnTo>
                    <a:close/>
                    <a:moveTo>
                      <a:pt x="47" y="1"/>
                    </a:moveTo>
                    <a:lnTo>
                      <a:pt x="0" y="85"/>
                    </a:lnTo>
                    <a:lnTo>
                      <a:pt x="613" y="1939"/>
                    </a:lnTo>
                    <a:lnTo>
                      <a:pt x="655" y="1986"/>
                    </a:lnTo>
                    <a:lnTo>
                      <a:pt x="1116" y="1986"/>
                    </a:lnTo>
                    <a:lnTo>
                      <a:pt x="1178" y="1939"/>
                    </a:lnTo>
                    <a:lnTo>
                      <a:pt x="1529" y="849"/>
                    </a:lnTo>
                    <a:lnTo>
                      <a:pt x="1901" y="1939"/>
                    </a:lnTo>
                    <a:lnTo>
                      <a:pt x="1943" y="1986"/>
                    </a:lnTo>
                    <a:lnTo>
                      <a:pt x="2404" y="1986"/>
                    </a:lnTo>
                    <a:lnTo>
                      <a:pt x="2467" y="1939"/>
                    </a:lnTo>
                    <a:lnTo>
                      <a:pt x="3058" y="85"/>
                    </a:lnTo>
                    <a:lnTo>
                      <a:pt x="3011" y="1"/>
                    </a:lnTo>
                    <a:lnTo>
                      <a:pt x="2598" y="1"/>
                    </a:lnTo>
                    <a:lnTo>
                      <a:pt x="2556" y="43"/>
                    </a:lnTo>
                    <a:lnTo>
                      <a:pt x="2163" y="1200"/>
                    </a:lnTo>
                    <a:lnTo>
                      <a:pt x="1791" y="43"/>
                    </a:lnTo>
                    <a:lnTo>
                      <a:pt x="1749" y="1"/>
                    </a:lnTo>
                    <a:lnTo>
                      <a:pt x="1356" y="1"/>
                    </a:lnTo>
                    <a:lnTo>
                      <a:pt x="1288" y="43"/>
                    </a:lnTo>
                    <a:lnTo>
                      <a:pt x="917" y="1179"/>
                    </a:lnTo>
                    <a:lnTo>
                      <a:pt x="550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3" name="Google Shape;1853;p50"/>
            <p:cNvGrpSpPr/>
            <p:nvPr/>
          </p:nvGrpSpPr>
          <p:grpSpPr>
            <a:xfrm>
              <a:off x="7046150" y="2436861"/>
              <a:ext cx="1384634" cy="2112141"/>
              <a:chOff x="3759700" y="491525"/>
              <a:chExt cx="2495735" cy="3806346"/>
            </a:xfrm>
          </p:grpSpPr>
          <p:sp>
            <p:nvSpPr>
              <p:cNvPr id="1854" name="Google Shape;1854;p50"/>
              <p:cNvSpPr/>
              <p:nvPr/>
            </p:nvSpPr>
            <p:spPr>
              <a:xfrm>
                <a:off x="4730003" y="869546"/>
                <a:ext cx="1463021" cy="1860933"/>
              </a:xfrm>
              <a:custGeom>
                <a:rect b="b" l="l" r="r" t="t"/>
                <a:pathLst>
                  <a:path extrusionOk="0" h="10466" w="8228">
                    <a:moveTo>
                      <a:pt x="4403" y="0"/>
                    </a:moveTo>
                    <a:cubicBezTo>
                      <a:pt x="4262" y="0"/>
                      <a:pt x="4102" y="11"/>
                      <a:pt x="3907" y="32"/>
                    </a:cubicBezTo>
                    <a:cubicBezTo>
                      <a:pt x="3143" y="100"/>
                      <a:pt x="3033" y="534"/>
                      <a:pt x="3033" y="534"/>
                    </a:cubicBezTo>
                    <a:cubicBezTo>
                      <a:pt x="3033" y="534"/>
                      <a:pt x="2708" y="582"/>
                      <a:pt x="2488" y="974"/>
                    </a:cubicBezTo>
                    <a:cubicBezTo>
                      <a:pt x="2247" y="1367"/>
                      <a:pt x="2074" y="1367"/>
                      <a:pt x="1702" y="1451"/>
                    </a:cubicBezTo>
                    <a:cubicBezTo>
                      <a:pt x="1352" y="1540"/>
                      <a:pt x="1331" y="1781"/>
                      <a:pt x="1461" y="2126"/>
                    </a:cubicBezTo>
                    <a:cubicBezTo>
                      <a:pt x="1517" y="2255"/>
                      <a:pt x="1620" y="2296"/>
                      <a:pt x="1727" y="2296"/>
                    </a:cubicBezTo>
                    <a:cubicBezTo>
                      <a:pt x="1914" y="2296"/>
                      <a:pt x="2116" y="2174"/>
                      <a:pt x="2116" y="2174"/>
                    </a:cubicBezTo>
                    <a:lnTo>
                      <a:pt x="2116" y="2174"/>
                    </a:lnTo>
                    <a:cubicBezTo>
                      <a:pt x="2116" y="2174"/>
                      <a:pt x="1854" y="2436"/>
                      <a:pt x="1770" y="3090"/>
                    </a:cubicBezTo>
                    <a:cubicBezTo>
                      <a:pt x="1660" y="3766"/>
                      <a:pt x="2137" y="4137"/>
                      <a:pt x="1640" y="4483"/>
                    </a:cubicBezTo>
                    <a:cubicBezTo>
                      <a:pt x="1137" y="4834"/>
                      <a:pt x="330" y="4745"/>
                      <a:pt x="173" y="6253"/>
                    </a:cubicBezTo>
                    <a:cubicBezTo>
                      <a:pt x="0" y="7756"/>
                      <a:pt x="1006" y="8086"/>
                      <a:pt x="1833" y="8830"/>
                    </a:cubicBezTo>
                    <a:cubicBezTo>
                      <a:pt x="2619" y="9490"/>
                      <a:pt x="4807" y="10465"/>
                      <a:pt x="5966" y="10465"/>
                    </a:cubicBezTo>
                    <a:cubicBezTo>
                      <a:pt x="6067" y="10465"/>
                      <a:pt x="6159" y="10458"/>
                      <a:pt x="6243" y="10443"/>
                    </a:cubicBezTo>
                    <a:cubicBezTo>
                      <a:pt x="7290" y="10244"/>
                      <a:pt x="8186" y="9547"/>
                      <a:pt x="8055" y="8369"/>
                    </a:cubicBezTo>
                    <a:cubicBezTo>
                      <a:pt x="7924" y="7191"/>
                      <a:pt x="7662" y="7452"/>
                      <a:pt x="7793" y="6709"/>
                    </a:cubicBezTo>
                    <a:cubicBezTo>
                      <a:pt x="7924" y="5970"/>
                      <a:pt x="8228" y="6211"/>
                      <a:pt x="8118" y="5599"/>
                    </a:cubicBezTo>
                    <a:cubicBezTo>
                      <a:pt x="8008" y="5007"/>
                      <a:pt x="7746" y="5007"/>
                      <a:pt x="7463" y="4399"/>
                    </a:cubicBezTo>
                    <a:cubicBezTo>
                      <a:pt x="7180" y="3787"/>
                      <a:pt x="7552" y="3352"/>
                      <a:pt x="7683" y="2697"/>
                    </a:cubicBezTo>
                    <a:cubicBezTo>
                      <a:pt x="7835" y="2043"/>
                      <a:pt x="7374" y="1058"/>
                      <a:pt x="5567" y="294"/>
                    </a:cubicBezTo>
                    <a:cubicBezTo>
                      <a:pt x="5075" y="97"/>
                      <a:pt x="4829" y="0"/>
                      <a:pt x="440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50"/>
              <p:cNvSpPr/>
              <p:nvPr/>
            </p:nvSpPr>
            <p:spPr>
              <a:xfrm>
                <a:off x="4733737" y="859589"/>
                <a:ext cx="1455553" cy="1882804"/>
              </a:xfrm>
              <a:custGeom>
                <a:rect b="b" l="l" r="r" t="t"/>
                <a:pathLst>
                  <a:path extrusionOk="0" h="10589" w="8186">
                    <a:moveTo>
                      <a:pt x="4354" y="110"/>
                    </a:moveTo>
                    <a:cubicBezTo>
                      <a:pt x="4788" y="110"/>
                      <a:pt x="5019" y="201"/>
                      <a:pt x="5520" y="418"/>
                    </a:cubicBezTo>
                    <a:cubicBezTo>
                      <a:pt x="6416" y="789"/>
                      <a:pt x="6986" y="1224"/>
                      <a:pt x="7290" y="1638"/>
                    </a:cubicBezTo>
                    <a:cubicBezTo>
                      <a:pt x="7615" y="2052"/>
                      <a:pt x="7683" y="2423"/>
                      <a:pt x="7615" y="2753"/>
                    </a:cubicBezTo>
                    <a:cubicBezTo>
                      <a:pt x="7552" y="3057"/>
                      <a:pt x="7421" y="3340"/>
                      <a:pt x="7353" y="3602"/>
                    </a:cubicBezTo>
                    <a:cubicBezTo>
                      <a:pt x="7269" y="3884"/>
                      <a:pt x="7248" y="4146"/>
                      <a:pt x="7400" y="4476"/>
                    </a:cubicBezTo>
                    <a:cubicBezTo>
                      <a:pt x="7531" y="4780"/>
                      <a:pt x="7683" y="4932"/>
                      <a:pt x="7793" y="5089"/>
                    </a:cubicBezTo>
                    <a:cubicBezTo>
                      <a:pt x="7903" y="5241"/>
                      <a:pt x="7987" y="5372"/>
                      <a:pt x="8034" y="5675"/>
                    </a:cubicBezTo>
                    <a:cubicBezTo>
                      <a:pt x="8055" y="5827"/>
                      <a:pt x="8055" y="5916"/>
                      <a:pt x="8055" y="5979"/>
                    </a:cubicBezTo>
                    <a:cubicBezTo>
                      <a:pt x="8034" y="6026"/>
                      <a:pt x="8008" y="6068"/>
                      <a:pt x="7966" y="6136"/>
                    </a:cubicBezTo>
                    <a:cubicBezTo>
                      <a:pt x="7903" y="6220"/>
                      <a:pt x="7793" y="6372"/>
                      <a:pt x="7704" y="6744"/>
                    </a:cubicBezTo>
                    <a:cubicBezTo>
                      <a:pt x="7641" y="7137"/>
                      <a:pt x="7683" y="7267"/>
                      <a:pt x="7746" y="7466"/>
                    </a:cubicBezTo>
                    <a:cubicBezTo>
                      <a:pt x="7814" y="7639"/>
                      <a:pt x="7903" y="7859"/>
                      <a:pt x="7966" y="8446"/>
                    </a:cubicBezTo>
                    <a:cubicBezTo>
                      <a:pt x="8034" y="9017"/>
                      <a:pt x="7856" y="9451"/>
                      <a:pt x="7531" y="9802"/>
                    </a:cubicBezTo>
                    <a:cubicBezTo>
                      <a:pt x="7201" y="10127"/>
                      <a:pt x="6725" y="10347"/>
                      <a:pt x="6222" y="10457"/>
                    </a:cubicBezTo>
                    <a:cubicBezTo>
                      <a:pt x="6148" y="10469"/>
                      <a:pt x="6065" y="10475"/>
                      <a:pt x="5976" y="10475"/>
                    </a:cubicBezTo>
                    <a:cubicBezTo>
                      <a:pt x="5456" y="10475"/>
                      <a:pt x="4695" y="10277"/>
                      <a:pt x="3949" y="9996"/>
                    </a:cubicBezTo>
                    <a:cubicBezTo>
                      <a:pt x="3101" y="9645"/>
                      <a:pt x="2273" y="9189"/>
                      <a:pt x="1854" y="8839"/>
                    </a:cubicBezTo>
                    <a:cubicBezTo>
                      <a:pt x="1440" y="8446"/>
                      <a:pt x="985" y="8184"/>
                      <a:pt x="655" y="7838"/>
                    </a:cubicBezTo>
                    <a:cubicBezTo>
                      <a:pt x="330" y="7487"/>
                      <a:pt x="131" y="7074"/>
                      <a:pt x="199" y="6330"/>
                    </a:cubicBezTo>
                    <a:cubicBezTo>
                      <a:pt x="283" y="5586"/>
                      <a:pt x="524" y="5241"/>
                      <a:pt x="786" y="5042"/>
                    </a:cubicBezTo>
                    <a:cubicBezTo>
                      <a:pt x="1069" y="4848"/>
                      <a:pt x="1378" y="4780"/>
                      <a:pt x="1639" y="4586"/>
                    </a:cubicBezTo>
                    <a:cubicBezTo>
                      <a:pt x="1791" y="4497"/>
                      <a:pt x="1854" y="4387"/>
                      <a:pt x="1880" y="4277"/>
                    </a:cubicBezTo>
                    <a:cubicBezTo>
                      <a:pt x="1922" y="4172"/>
                      <a:pt x="1901" y="4062"/>
                      <a:pt x="1880" y="3953"/>
                    </a:cubicBezTo>
                    <a:cubicBezTo>
                      <a:pt x="1833" y="3733"/>
                      <a:pt x="1749" y="3471"/>
                      <a:pt x="1791" y="3146"/>
                    </a:cubicBezTo>
                    <a:cubicBezTo>
                      <a:pt x="1833" y="2837"/>
                      <a:pt x="1943" y="2601"/>
                      <a:pt x="2011" y="2470"/>
                    </a:cubicBezTo>
                    <a:cubicBezTo>
                      <a:pt x="2074" y="2340"/>
                      <a:pt x="2142" y="2271"/>
                      <a:pt x="2142" y="2271"/>
                    </a:cubicBezTo>
                    <a:lnTo>
                      <a:pt x="2074" y="2182"/>
                    </a:lnTo>
                    <a:cubicBezTo>
                      <a:pt x="2074" y="2182"/>
                      <a:pt x="1943" y="2251"/>
                      <a:pt x="1812" y="2292"/>
                    </a:cubicBezTo>
                    <a:cubicBezTo>
                      <a:pt x="1770" y="2292"/>
                      <a:pt x="1726" y="2302"/>
                      <a:pt x="1683" y="2302"/>
                    </a:cubicBezTo>
                    <a:cubicBezTo>
                      <a:pt x="1661" y="2302"/>
                      <a:pt x="1639" y="2299"/>
                      <a:pt x="1619" y="2292"/>
                    </a:cubicBezTo>
                    <a:cubicBezTo>
                      <a:pt x="1571" y="2271"/>
                      <a:pt x="1530" y="2251"/>
                      <a:pt x="1509" y="2161"/>
                    </a:cubicBezTo>
                    <a:cubicBezTo>
                      <a:pt x="1440" y="1989"/>
                      <a:pt x="1420" y="1858"/>
                      <a:pt x="1440" y="1769"/>
                    </a:cubicBezTo>
                    <a:cubicBezTo>
                      <a:pt x="1461" y="1685"/>
                      <a:pt x="1530" y="1617"/>
                      <a:pt x="1702" y="1575"/>
                    </a:cubicBezTo>
                    <a:cubicBezTo>
                      <a:pt x="1880" y="1528"/>
                      <a:pt x="2032" y="1507"/>
                      <a:pt x="2142" y="1444"/>
                    </a:cubicBezTo>
                    <a:cubicBezTo>
                      <a:pt x="2273" y="1355"/>
                      <a:pt x="2404" y="1245"/>
                      <a:pt x="2509" y="1051"/>
                    </a:cubicBezTo>
                    <a:cubicBezTo>
                      <a:pt x="2729" y="700"/>
                      <a:pt x="3032" y="638"/>
                      <a:pt x="3032" y="638"/>
                    </a:cubicBezTo>
                    <a:lnTo>
                      <a:pt x="3080" y="638"/>
                    </a:lnTo>
                    <a:lnTo>
                      <a:pt x="3080" y="590"/>
                    </a:lnTo>
                    <a:cubicBezTo>
                      <a:pt x="3080" y="590"/>
                      <a:pt x="3101" y="507"/>
                      <a:pt x="3211" y="397"/>
                    </a:cubicBezTo>
                    <a:cubicBezTo>
                      <a:pt x="3321" y="287"/>
                      <a:pt x="3514" y="177"/>
                      <a:pt x="3886" y="135"/>
                    </a:cubicBezTo>
                    <a:cubicBezTo>
                      <a:pt x="4070" y="119"/>
                      <a:pt x="4222" y="110"/>
                      <a:pt x="4354" y="110"/>
                    </a:cubicBezTo>
                    <a:close/>
                    <a:moveTo>
                      <a:pt x="4361" y="0"/>
                    </a:moveTo>
                    <a:cubicBezTo>
                      <a:pt x="4224" y="0"/>
                      <a:pt x="4070" y="9"/>
                      <a:pt x="3886" y="25"/>
                    </a:cubicBezTo>
                    <a:cubicBezTo>
                      <a:pt x="3493" y="67"/>
                      <a:pt x="3252" y="198"/>
                      <a:pt x="3122" y="308"/>
                    </a:cubicBezTo>
                    <a:cubicBezTo>
                      <a:pt x="3012" y="418"/>
                      <a:pt x="2991" y="507"/>
                      <a:pt x="2991" y="549"/>
                    </a:cubicBezTo>
                    <a:cubicBezTo>
                      <a:pt x="2949" y="549"/>
                      <a:pt x="2619" y="611"/>
                      <a:pt x="2404" y="1004"/>
                    </a:cubicBezTo>
                    <a:cubicBezTo>
                      <a:pt x="2294" y="1182"/>
                      <a:pt x="2205" y="1266"/>
                      <a:pt x="2095" y="1334"/>
                    </a:cubicBezTo>
                    <a:cubicBezTo>
                      <a:pt x="1985" y="1397"/>
                      <a:pt x="1854" y="1423"/>
                      <a:pt x="1681" y="1465"/>
                    </a:cubicBezTo>
                    <a:cubicBezTo>
                      <a:pt x="1488" y="1507"/>
                      <a:pt x="1378" y="1596"/>
                      <a:pt x="1331" y="1727"/>
                    </a:cubicBezTo>
                    <a:cubicBezTo>
                      <a:pt x="1289" y="1879"/>
                      <a:pt x="1331" y="2031"/>
                      <a:pt x="1399" y="2209"/>
                    </a:cubicBezTo>
                    <a:cubicBezTo>
                      <a:pt x="1440" y="2313"/>
                      <a:pt x="1509" y="2381"/>
                      <a:pt x="1592" y="2402"/>
                    </a:cubicBezTo>
                    <a:cubicBezTo>
                      <a:pt x="1637" y="2413"/>
                      <a:pt x="1681" y="2418"/>
                      <a:pt x="1723" y="2418"/>
                    </a:cubicBezTo>
                    <a:cubicBezTo>
                      <a:pt x="1764" y="2418"/>
                      <a:pt x="1802" y="2413"/>
                      <a:pt x="1833" y="2402"/>
                    </a:cubicBezTo>
                    <a:cubicBezTo>
                      <a:pt x="1901" y="2381"/>
                      <a:pt x="1901" y="2381"/>
                      <a:pt x="1943" y="2360"/>
                    </a:cubicBezTo>
                    <a:lnTo>
                      <a:pt x="1943" y="2360"/>
                    </a:lnTo>
                    <a:cubicBezTo>
                      <a:pt x="1922" y="2381"/>
                      <a:pt x="1922" y="2381"/>
                      <a:pt x="1901" y="2423"/>
                    </a:cubicBezTo>
                    <a:cubicBezTo>
                      <a:pt x="1833" y="2554"/>
                      <a:pt x="1723" y="2795"/>
                      <a:pt x="1681" y="3146"/>
                    </a:cubicBezTo>
                    <a:cubicBezTo>
                      <a:pt x="1639" y="3492"/>
                      <a:pt x="1723" y="3754"/>
                      <a:pt x="1770" y="3973"/>
                    </a:cubicBezTo>
                    <a:cubicBezTo>
                      <a:pt x="1791" y="4083"/>
                      <a:pt x="1791" y="4172"/>
                      <a:pt x="1770" y="4256"/>
                    </a:cubicBezTo>
                    <a:cubicBezTo>
                      <a:pt x="1749" y="4345"/>
                      <a:pt x="1702" y="4408"/>
                      <a:pt x="1571" y="4497"/>
                    </a:cubicBezTo>
                    <a:cubicBezTo>
                      <a:pt x="1357" y="4670"/>
                      <a:pt x="1027" y="4738"/>
                      <a:pt x="723" y="4958"/>
                    </a:cubicBezTo>
                    <a:cubicBezTo>
                      <a:pt x="440" y="5173"/>
                      <a:pt x="178" y="5545"/>
                      <a:pt x="89" y="6309"/>
                    </a:cubicBezTo>
                    <a:cubicBezTo>
                      <a:pt x="0" y="7074"/>
                      <a:pt x="220" y="7550"/>
                      <a:pt x="571" y="7922"/>
                    </a:cubicBezTo>
                    <a:cubicBezTo>
                      <a:pt x="917" y="8294"/>
                      <a:pt x="1378" y="8556"/>
                      <a:pt x="1791" y="8928"/>
                    </a:cubicBezTo>
                    <a:cubicBezTo>
                      <a:pt x="2205" y="9299"/>
                      <a:pt x="3059" y="9755"/>
                      <a:pt x="3928" y="10085"/>
                    </a:cubicBezTo>
                    <a:cubicBezTo>
                      <a:pt x="4640" y="10373"/>
                      <a:pt x="5380" y="10588"/>
                      <a:pt x="5935" y="10588"/>
                    </a:cubicBezTo>
                    <a:cubicBezTo>
                      <a:pt x="6045" y="10588"/>
                      <a:pt x="6149" y="10580"/>
                      <a:pt x="6243" y="10561"/>
                    </a:cubicBezTo>
                    <a:cubicBezTo>
                      <a:pt x="6766" y="10457"/>
                      <a:pt x="7269" y="10237"/>
                      <a:pt x="7615" y="9865"/>
                    </a:cubicBezTo>
                    <a:cubicBezTo>
                      <a:pt x="7966" y="9514"/>
                      <a:pt x="8165" y="9038"/>
                      <a:pt x="8097" y="8425"/>
                    </a:cubicBezTo>
                    <a:cubicBezTo>
                      <a:pt x="8008" y="7838"/>
                      <a:pt x="7924" y="7597"/>
                      <a:pt x="7856" y="7419"/>
                    </a:cubicBezTo>
                    <a:cubicBezTo>
                      <a:pt x="7793" y="7247"/>
                      <a:pt x="7772" y="7137"/>
                      <a:pt x="7835" y="6765"/>
                    </a:cubicBezTo>
                    <a:cubicBezTo>
                      <a:pt x="7903" y="6419"/>
                      <a:pt x="7987" y="6309"/>
                      <a:pt x="8076" y="6199"/>
                    </a:cubicBezTo>
                    <a:cubicBezTo>
                      <a:pt x="8118" y="6136"/>
                      <a:pt x="8138" y="6068"/>
                      <a:pt x="8165" y="6005"/>
                    </a:cubicBezTo>
                    <a:cubicBezTo>
                      <a:pt x="8186" y="5916"/>
                      <a:pt x="8186" y="5806"/>
                      <a:pt x="8138" y="5655"/>
                    </a:cubicBezTo>
                    <a:cubicBezTo>
                      <a:pt x="8097" y="5351"/>
                      <a:pt x="7987" y="5173"/>
                      <a:pt x="7877" y="5021"/>
                    </a:cubicBezTo>
                    <a:cubicBezTo>
                      <a:pt x="7772" y="4869"/>
                      <a:pt x="7641" y="4717"/>
                      <a:pt x="7510" y="4434"/>
                    </a:cubicBezTo>
                    <a:cubicBezTo>
                      <a:pt x="7379" y="4125"/>
                      <a:pt x="7379" y="3884"/>
                      <a:pt x="7463" y="3649"/>
                    </a:cubicBezTo>
                    <a:cubicBezTo>
                      <a:pt x="7531" y="3387"/>
                      <a:pt x="7662" y="3099"/>
                      <a:pt x="7725" y="2774"/>
                    </a:cubicBezTo>
                    <a:cubicBezTo>
                      <a:pt x="7793" y="2423"/>
                      <a:pt x="7704" y="1989"/>
                      <a:pt x="7379" y="1575"/>
                    </a:cubicBezTo>
                    <a:cubicBezTo>
                      <a:pt x="7049" y="1135"/>
                      <a:pt x="6484" y="700"/>
                      <a:pt x="5567" y="308"/>
                    </a:cubicBezTo>
                    <a:cubicBezTo>
                      <a:pt x="5066" y="91"/>
                      <a:pt x="4807" y="0"/>
                      <a:pt x="43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50"/>
              <p:cNvSpPr/>
              <p:nvPr/>
            </p:nvSpPr>
            <p:spPr>
              <a:xfrm>
                <a:off x="4225204" y="855677"/>
                <a:ext cx="594419" cy="574496"/>
              </a:xfrm>
              <a:custGeom>
                <a:rect b="b" l="l" r="r" t="t"/>
                <a:pathLst>
                  <a:path extrusionOk="0" h="3231" w="3343">
                    <a:moveTo>
                      <a:pt x="2323" y="1"/>
                    </a:moveTo>
                    <a:cubicBezTo>
                      <a:pt x="1947" y="1"/>
                      <a:pt x="636" y="329"/>
                      <a:pt x="331" y="633"/>
                    </a:cubicBezTo>
                    <a:cubicBezTo>
                      <a:pt x="1" y="963"/>
                      <a:pt x="263" y="1707"/>
                      <a:pt x="483" y="2273"/>
                    </a:cubicBezTo>
                    <a:cubicBezTo>
                      <a:pt x="724" y="2838"/>
                      <a:pt x="896" y="3147"/>
                      <a:pt x="1205" y="3231"/>
                    </a:cubicBezTo>
                    <a:cubicBezTo>
                      <a:pt x="1205" y="3231"/>
                      <a:pt x="1441" y="3058"/>
                      <a:pt x="1619" y="3037"/>
                    </a:cubicBezTo>
                    <a:cubicBezTo>
                      <a:pt x="1792" y="3016"/>
                      <a:pt x="2797" y="2728"/>
                      <a:pt x="3080" y="2534"/>
                    </a:cubicBezTo>
                    <a:cubicBezTo>
                      <a:pt x="3342" y="2314"/>
                      <a:pt x="3232" y="2273"/>
                      <a:pt x="3190" y="2074"/>
                    </a:cubicBezTo>
                    <a:cubicBezTo>
                      <a:pt x="3169" y="1901"/>
                      <a:pt x="3122" y="1550"/>
                      <a:pt x="2928" y="1136"/>
                    </a:cubicBezTo>
                    <a:cubicBezTo>
                      <a:pt x="2750" y="743"/>
                      <a:pt x="2646" y="47"/>
                      <a:pt x="2384" y="5"/>
                    </a:cubicBezTo>
                    <a:cubicBezTo>
                      <a:pt x="2368" y="2"/>
                      <a:pt x="2347" y="1"/>
                      <a:pt x="2323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50"/>
              <p:cNvSpPr/>
              <p:nvPr/>
            </p:nvSpPr>
            <p:spPr>
              <a:xfrm>
                <a:off x="4241206" y="846609"/>
                <a:ext cx="574682" cy="595655"/>
              </a:xfrm>
              <a:custGeom>
                <a:rect b="b" l="l" r="r" t="t"/>
                <a:pathLst>
                  <a:path extrusionOk="0" h="3350" w="3232">
                    <a:moveTo>
                      <a:pt x="2228" y="110"/>
                    </a:moveTo>
                    <a:cubicBezTo>
                      <a:pt x="2257" y="110"/>
                      <a:pt x="2280" y="113"/>
                      <a:pt x="2294" y="119"/>
                    </a:cubicBezTo>
                    <a:cubicBezTo>
                      <a:pt x="2336" y="119"/>
                      <a:pt x="2378" y="161"/>
                      <a:pt x="2425" y="229"/>
                    </a:cubicBezTo>
                    <a:cubicBezTo>
                      <a:pt x="2467" y="292"/>
                      <a:pt x="2508" y="402"/>
                      <a:pt x="2556" y="512"/>
                    </a:cubicBezTo>
                    <a:cubicBezTo>
                      <a:pt x="2618" y="731"/>
                      <a:pt x="2707" y="1014"/>
                      <a:pt x="2791" y="1208"/>
                    </a:cubicBezTo>
                    <a:cubicBezTo>
                      <a:pt x="2969" y="1601"/>
                      <a:pt x="3011" y="1952"/>
                      <a:pt x="3053" y="2151"/>
                    </a:cubicBezTo>
                    <a:cubicBezTo>
                      <a:pt x="3079" y="2255"/>
                      <a:pt x="3100" y="2303"/>
                      <a:pt x="3100" y="2344"/>
                    </a:cubicBezTo>
                    <a:cubicBezTo>
                      <a:pt x="3100" y="2365"/>
                      <a:pt x="3100" y="2386"/>
                      <a:pt x="3079" y="2413"/>
                    </a:cubicBezTo>
                    <a:cubicBezTo>
                      <a:pt x="3053" y="2454"/>
                      <a:pt x="3011" y="2475"/>
                      <a:pt x="2948" y="2543"/>
                    </a:cubicBezTo>
                    <a:cubicBezTo>
                      <a:pt x="2838" y="2627"/>
                      <a:pt x="2508" y="2758"/>
                      <a:pt x="2205" y="2847"/>
                    </a:cubicBezTo>
                    <a:cubicBezTo>
                      <a:pt x="1901" y="2957"/>
                      <a:pt x="1592" y="3020"/>
                      <a:pt x="1529" y="3041"/>
                    </a:cubicBezTo>
                    <a:cubicBezTo>
                      <a:pt x="1419" y="3041"/>
                      <a:pt x="1309" y="3109"/>
                      <a:pt x="1220" y="3151"/>
                    </a:cubicBezTo>
                    <a:cubicBezTo>
                      <a:pt x="1178" y="3172"/>
                      <a:pt x="1136" y="3198"/>
                      <a:pt x="1115" y="3219"/>
                    </a:cubicBezTo>
                    <a:cubicBezTo>
                      <a:pt x="985" y="3172"/>
                      <a:pt x="875" y="3088"/>
                      <a:pt x="765" y="2957"/>
                    </a:cubicBezTo>
                    <a:cubicBezTo>
                      <a:pt x="655" y="2805"/>
                      <a:pt x="566" y="2585"/>
                      <a:pt x="461" y="2303"/>
                    </a:cubicBezTo>
                    <a:cubicBezTo>
                      <a:pt x="330" y="2020"/>
                      <a:pt x="220" y="1690"/>
                      <a:pt x="152" y="1407"/>
                    </a:cubicBezTo>
                    <a:cubicBezTo>
                      <a:pt x="110" y="1124"/>
                      <a:pt x="131" y="862"/>
                      <a:pt x="283" y="731"/>
                    </a:cubicBezTo>
                    <a:cubicBezTo>
                      <a:pt x="351" y="663"/>
                      <a:pt x="503" y="580"/>
                      <a:pt x="676" y="491"/>
                    </a:cubicBezTo>
                    <a:cubicBezTo>
                      <a:pt x="875" y="423"/>
                      <a:pt x="1089" y="339"/>
                      <a:pt x="1309" y="292"/>
                    </a:cubicBezTo>
                    <a:cubicBezTo>
                      <a:pt x="1529" y="229"/>
                      <a:pt x="1744" y="187"/>
                      <a:pt x="1922" y="140"/>
                    </a:cubicBezTo>
                    <a:cubicBezTo>
                      <a:pt x="2044" y="125"/>
                      <a:pt x="2156" y="110"/>
                      <a:pt x="2228" y="110"/>
                    </a:cubicBezTo>
                    <a:close/>
                    <a:moveTo>
                      <a:pt x="2225" y="0"/>
                    </a:moveTo>
                    <a:cubicBezTo>
                      <a:pt x="2144" y="0"/>
                      <a:pt x="2038" y="15"/>
                      <a:pt x="1901" y="30"/>
                    </a:cubicBezTo>
                    <a:cubicBezTo>
                      <a:pt x="1723" y="56"/>
                      <a:pt x="1508" y="119"/>
                      <a:pt x="1288" y="187"/>
                    </a:cubicBezTo>
                    <a:cubicBezTo>
                      <a:pt x="1047" y="229"/>
                      <a:pt x="827" y="318"/>
                      <a:pt x="634" y="402"/>
                    </a:cubicBezTo>
                    <a:cubicBezTo>
                      <a:pt x="435" y="470"/>
                      <a:pt x="283" y="553"/>
                      <a:pt x="199" y="642"/>
                    </a:cubicBezTo>
                    <a:cubicBezTo>
                      <a:pt x="0" y="841"/>
                      <a:pt x="0" y="1124"/>
                      <a:pt x="42" y="1428"/>
                    </a:cubicBezTo>
                    <a:cubicBezTo>
                      <a:pt x="110" y="1732"/>
                      <a:pt x="220" y="2062"/>
                      <a:pt x="351" y="2344"/>
                    </a:cubicBezTo>
                    <a:cubicBezTo>
                      <a:pt x="461" y="2627"/>
                      <a:pt x="566" y="2847"/>
                      <a:pt x="676" y="3020"/>
                    </a:cubicBezTo>
                    <a:cubicBezTo>
                      <a:pt x="806" y="3172"/>
                      <a:pt x="937" y="3282"/>
                      <a:pt x="1115" y="3329"/>
                    </a:cubicBezTo>
                    <a:lnTo>
                      <a:pt x="1136" y="3350"/>
                    </a:lnTo>
                    <a:lnTo>
                      <a:pt x="1157" y="3329"/>
                    </a:lnTo>
                    <a:cubicBezTo>
                      <a:pt x="1157" y="3329"/>
                      <a:pt x="1199" y="3282"/>
                      <a:pt x="1288" y="3240"/>
                    </a:cubicBezTo>
                    <a:cubicBezTo>
                      <a:pt x="1351" y="3198"/>
                      <a:pt x="1461" y="3151"/>
                      <a:pt x="1529" y="3151"/>
                    </a:cubicBezTo>
                    <a:cubicBezTo>
                      <a:pt x="1639" y="3130"/>
                      <a:pt x="1922" y="3067"/>
                      <a:pt x="2247" y="2957"/>
                    </a:cubicBezTo>
                    <a:cubicBezTo>
                      <a:pt x="2556" y="2847"/>
                      <a:pt x="2859" y="2737"/>
                      <a:pt x="3011" y="2627"/>
                    </a:cubicBezTo>
                    <a:cubicBezTo>
                      <a:pt x="3079" y="2564"/>
                      <a:pt x="3142" y="2517"/>
                      <a:pt x="3163" y="2475"/>
                    </a:cubicBezTo>
                    <a:cubicBezTo>
                      <a:pt x="3210" y="2433"/>
                      <a:pt x="3210" y="2386"/>
                      <a:pt x="3231" y="2344"/>
                    </a:cubicBezTo>
                    <a:cubicBezTo>
                      <a:pt x="3231" y="2255"/>
                      <a:pt x="3184" y="2214"/>
                      <a:pt x="3163" y="2125"/>
                    </a:cubicBezTo>
                    <a:cubicBezTo>
                      <a:pt x="3121" y="1952"/>
                      <a:pt x="3100" y="1580"/>
                      <a:pt x="2901" y="1166"/>
                    </a:cubicBezTo>
                    <a:cubicBezTo>
                      <a:pt x="2817" y="972"/>
                      <a:pt x="2728" y="711"/>
                      <a:pt x="2660" y="470"/>
                    </a:cubicBezTo>
                    <a:cubicBezTo>
                      <a:pt x="2618" y="360"/>
                      <a:pt x="2577" y="250"/>
                      <a:pt x="2508" y="161"/>
                    </a:cubicBezTo>
                    <a:cubicBezTo>
                      <a:pt x="2467" y="77"/>
                      <a:pt x="2399" y="9"/>
                      <a:pt x="2315" y="9"/>
                    </a:cubicBezTo>
                    <a:cubicBezTo>
                      <a:pt x="2289" y="3"/>
                      <a:pt x="2259" y="0"/>
                      <a:pt x="22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50"/>
              <p:cNvSpPr/>
              <p:nvPr/>
            </p:nvSpPr>
            <p:spPr>
              <a:xfrm>
                <a:off x="4663858" y="753793"/>
                <a:ext cx="198614" cy="482747"/>
              </a:xfrm>
              <a:custGeom>
                <a:rect b="b" l="l" r="r" t="t"/>
                <a:pathLst>
                  <a:path extrusionOk="0" h="2715" w="1117">
                    <a:moveTo>
                      <a:pt x="781" y="0"/>
                    </a:moveTo>
                    <a:cubicBezTo>
                      <a:pt x="616" y="0"/>
                      <a:pt x="442" y="112"/>
                      <a:pt x="372" y="316"/>
                    </a:cubicBezTo>
                    <a:cubicBezTo>
                      <a:pt x="283" y="578"/>
                      <a:pt x="372" y="772"/>
                      <a:pt x="283" y="945"/>
                    </a:cubicBezTo>
                    <a:cubicBezTo>
                      <a:pt x="221" y="1123"/>
                      <a:pt x="1" y="1253"/>
                      <a:pt x="1" y="1253"/>
                    </a:cubicBezTo>
                    <a:lnTo>
                      <a:pt x="571" y="2715"/>
                    </a:lnTo>
                    <a:cubicBezTo>
                      <a:pt x="571" y="2715"/>
                      <a:pt x="985" y="2411"/>
                      <a:pt x="1006" y="1929"/>
                    </a:cubicBezTo>
                    <a:cubicBezTo>
                      <a:pt x="1027" y="1688"/>
                      <a:pt x="1006" y="1253"/>
                      <a:pt x="964" y="840"/>
                    </a:cubicBezTo>
                    <a:cubicBezTo>
                      <a:pt x="917" y="400"/>
                      <a:pt x="1116" y="117"/>
                      <a:pt x="917" y="28"/>
                    </a:cubicBezTo>
                    <a:cubicBezTo>
                      <a:pt x="874" y="9"/>
                      <a:pt x="828" y="0"/>
                      <a:pt x="781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50"/>
              <p:cNvSpPr/>
              <p:nvPr/>
            </p:nvSpPr>
            <p:spPr>
              <a:xfrm>
                <a:off x="4663858" y="743835"/>
                <a:ext cx="194880" cy="496439"/>
              </a:xfrm>
              <a:custGeom>
                <a:rect b="b" l="l" r="r" t="t"/>
                <a:pathLst>
                  <a:path extrusionOk="0" h="2792" w="1096">
                    <a:moveTo>
                      <a:pt x="765" y="0"/>
                    </a:moveTo>
                    <a:cubicBezTo>
                      <a:pt x="592" y="0"/>
                      <a:pt x="393" y="131"/>
                      <a:pt x="310" y="346"/>
                    </a:cubicBezTo>
                    <a:cubicBezTo>
                      <a:pt x="262" y="477"/>
                      <a:pt x="283" y="608"/>
                      <a:pt x="283" y="718"/>
                    </a:cubicBezTo>
                    <a:cubicBezTo>
                      <a:pt x="283" y="828"/>
                      <a:pt x="283" y="917"/>
                      <a:pt x="241" y="980"/>
                    </a:cubicBezTo>
                    <a:cubicBezTo>
                      <a:pt x="200" y="1090"/>
                      <a:pt x="69" y="1200"/>
                      <a:pt x="1" y="1241"/>
                    </a:cubicBezTo>
                    <a:cubicBezTo>
                      <a:pt x="1" y="1289"/>
                      <a:pt x="22" y="1309"/>
                      <a:pt x="69" y="1351"/>
                    </a:cubicBezTo>
                    <a:lnTo>
                      <a:pt x="69" y="1330"/>
                    </a:lnTo>
                    <a:cubicBezTo>
                      <a:pt x="111" y="1309"/>
                      <a:pt x="262" y="1200"/>
                      <a:pt x="351" y="1027"/>
                    </a:cubicBezTo>
                    <a:cubicBezTo>
                      <a:pt x="393" y="938"/>
                      <a:pt x="393" y="828"/>
                      <a:pt x="393" y="718"/>
                    </a:cubicBezTo>
                    <a:cubicBezTo>
                      <a:pt x="393" y="608"/>
                      <a:pt x="393" y="503"/>
                      <a:pt x="414" y="393"/>
                    </a:cubicBezTo>
                    <a:cubicBezTo>
                      <a:pt x="484" y="205"/>
                      <a:pt x="634" y="109"/>
                      <a:pt x="778" y="109"/>
                    </a:cubicBezTo>
                    <a:cubicBezTo>
                      <a:pt x="819" y="109"/>
                      <a:pt x="858" y="116"/>
                      <a:pt x="896" y="131"/>
                    </a:cubicBezTo>
                    <a:cubicBezTo>
                      <a:pt x="917" y="152"/>
                      <a:pt x="938" y="173"/>
                      <a:pt x="938" y="194"/>
                    </a:cubicBezTo>
                    <a:cubicBezTo>
                      <a:pt x="964" y="241"/>
                      <a:pt x="964" y="283"/>
                      <a:pt x="938" y="346"/>
                    </a:cubicBezTo>
                    <a:cubicBezTo>
                      <a:pt x="938" y="477"/>
                      <a:pt x="896" y="676"/>
                      <a:pt x="917" y="896"/>
                    </a:cubicBezTo>
                    <a:cubicBezTo>
                      <a:pt x="938" y="1330"/>
                      <a:pt x="964" y="1744"/>
                      <a:pt x="964" y="1985"/>
                    </a:cubicBezTo>
                    <a:cubicBezTo>
                      <a:pt x="938" y="2357"/>
                      <a:pt x="676" y="2598"/>
                      <a:pt x="592" y="2661"/>
                    </a:cubicBezTo>
                    <a:lnTo>
                      <a:pt x="592" y="2703"/>
                    </a:lnTo>
                    <a:cubicBezTo>
                      <a:pt x="613" y="2750"/>
                      <a:pt x="613" y="2771"/>
                      <a:pt x="634" y="2792"/>
                    </a:cubicBezTo>
                    <a:cubicBezTo>
                      <a:pt x="744" y="2703"/>
                      <a:pt x="1048" y="2399"/>
                      <a:pt x="1069" y="1985"/>
                    </a:cubicBezTo>
                    <a:cubicBezTo>
                      <a:pt x="1095" y="1744"/>
                      <a:pt x="1069" y="1309"/>
                      <a:pt x="1027" y="896"/>
                    </a:cubicBezTo>
                    <a:cubicBezTo>
                      <a:pt x="1006" y="676"/>
                      <a:pt x="1048" y="503"/>
                      <a:pt x="1048" y="372"/>
                    </a:cubicBezTo>
                    <a:cubicBezTo>
                      <a:pt x="1069" y="304"/>
                      <a:pt x="1069" y="241"/>
                      <a:pt x="1048" y="173"/>
                    </a:cubicBezTo>
                    <a:cubicBezTo>
                      <a:pt x="1048" y="110"/>
                      <a:pt x="1006" y="63"/>
                      <a:pt x="938" y="42"/>
                    </a:cubicBezTo>
                    <a:cubicBezTo>
                      <a:pt x="875" y="21"/>
                      <a:pt x="833" y="0"/>
                      <a:pt x="76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50"/>
              <p:cNvSpPr/>
              <p:nvPr/>
            </p:nvSpPr>
            <p:spPr>
              <a:xfrm>
                <a:off x="4497251" y="538466"/>
                <a:ext cx="166786" cy="375885"/>
              </a:xfrm>
              <a:custGeom>
                <a:rect b="b" l="l" r="r" t="t"/>
                <a:pathLst>
                  <a:path extrusionOk="0" h="2114" w="938">
                    <a:moveTo>
                      <a:pt x="384" y="1"/>
                    </a:moveTo>
                    <a:cubicBezTo>
                      <a:pt x="324" y="1"/>
                      <a:pt x="260" y="12"/>
                      <a:pt x="199" y="19"/>
                    </a:cubicBezTo>
                    <a:cubicBezTo>
                      <a:pt x="0" y="61"/>
                      <a:pt x="68" y="1003"/>
                      <a:pt x="152" y="1396"/>
                    </a:cubicBezTo>
                    <a:cubicBezTo>
                      <a:pt x="241" y="1810"/>
                      <a:pt x="304" y="2114"/>
                      <a:pt x="304" y="2114"/>
                    </a:cubicBezTo>
                    <a:lnTo>
                      <a:pt x="938" y="1852"/>
                    </a:lnTo>
                    <a:cubicBezTo>
                      <a:pt x="938" y="1852"/>
                      <a:pt x="723" y="694"/>
                      <a:pt x="655" y="323"/>
                    </a:cubicBezTo>
                    <a:cubicBezTo>
                      <a:pt x="626" y="54"/>
                      <a:pt x="514" y="1"/>
                      <a:pt x="38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50"/>
              <p:cNvSpPr/>
              <p:nvPr/>
            </p:nvSpPr>
            <p:spPr>
              <a:xfrm>
                <a:off x="4497251" y="530643"/>
                <a:ext cx="178877" cy="349214"/>
              </a:xfrm>
              <a:custGeom>
                <a:rect b="b" l="l" r="r" t="t"/>
                <a:pathLst>
                  <a:path extrusionOk="0" h="1964" w="1006">
                    <a:moveTo>
                      <a:pt x="372" y="0"/>
                    </a:moveTo>
                    <a:cubicBezTo>
                      <a:pt x="304" y="0"/>
                      <a:pt x="241" y="0"/>
                      <a:pt x="173" y="21"/>
                    </a:cubicBezTo>
                    <a:cubicBezTo>
                      <a:pt x="131" y="21"/>
                      <a:pt x="110" y="63"/>
                      <a:pt x="89" y="105"/>
                    </a:cubicBezTo>
                    <a:cubicBezTo>
                      <a:pt x="68" y="131"/>
                      <a:pt x="42" y="173"/>
                      <a:pt x="42" y="236"/>
                    </a:cubicBezTo>
                    <a:cubicBezTo>
                      <a:pt x="21" y="346"/>
                      <a:pt x="0" y="477"/>
                      <a:pt x="0" y="628"/>
                    </a:cubicBezTo>
                    <a:cubicBezTo>
                      <a:pt x="21" y="916"/>
                      <a:pt x="42" y="1262"/>
                      <a:pt x="89" y="1461"/>
                    </a:cubicBezTo>
                    <a:cubicBezTo>
                      <a:pt x="131" y="1634"/>
                      <a:pt x="173" y="1765"/>
                      <a:pt x="199" y="1896"/>
                    </a:cubicBezTo>
                    <a:cubicBezTo>
                      <a:pt x="220" y="1875"/>
                      <a:pt x="262" y="1875"/>
                      <a:pt x="304" y="1854"/>
                    </a:cubicBezTo>
                    <a:cubicBezTo>
                      <a:pt x="283" y="1765"/>
                      <a:pt x="241" y="1613"/>
                      <a:pt x="220" y="1440"/>
                    </a:cubicBezTo>
                    <a:cubicBezTo>
                      <a:pt x="173" y="1241"/>
                      <a:pt x="131" y="916"/>
                      <a:pt x="131" y="628"/>
                    </a:cubicBezTo>
                    <a:cubicBezTo>
                      <a:pt x="131" y="477"/>
                      <a:pt x="131" y="346"/>
                      <a:pt x="152" y="262"/>
                    </a:cubicBezTo>
                    <a:cubicBezTo>
                      <a:pt x="152" y="215"/>
                      <a:pt x="173" y="173"/>
                      <a:pt x="173" y="152"/>
                    </a:cubicBezTo>
                    <a:lnTo>
                      <a:pt x="199" y="131"/>
                    </a:lnTo>
                    <a:cubicBezTo>
                      <a:pt x="252" y="118"/>
                      <a:pt x="300" y="111"/>
                      <a:pt x="344" y="111"/>
                    </a:cubicBezTo>
                    <a:cubicBezTo>
                      <a:pt x="388" y="111"/>
                      <a:pt x="427" y="118"/>
                      <a:pt x="461" y="131"/>
                    </a:cubicBezTo>
                    <a:cubicBezTo>
                      <a:pt x="503" y="131"/>
                      <a:pt x="524" y="152"/>
                      <a:pt x="545" y="194"/>
                    </a:cubicBezTo>
                    <a:cubicBezTo>
                      <a:pt x="566" y="215"/>
                      <a:pt x="592" y="283"/>
                      <a:pt x="613" y="367"/>
                    </a:cubicBezTo>
                    <a:cubicBezTo>
                      <a:pt x="655" y="738"/>
                      <a:pt x="828" y="1655"/>
                      <a:pt x="875" y="1833"/>
                    </a:cubicBezTo>
                    <a:cubicBezTo>
                      <a:pt x="896" y="1854"/>
                      <a:pt x="938" y="1896"/>
                      <a:pt x="959" y="1964"/>
                    </a:cubicBezTo>
                    <a:lnTo>
                      <a:pt x="1006" y="1938"/>
                    </a:lnTo>
                    <a:lnTo>
                      <a:pt x="1006" y="1896"/>
                    </a:lnTo>
                    <a:cubicBezTo>
                      <a:pt x="1006" y="1896"/>
                      <a:pt x="765" y="738"/>
                      <a:pt x="723" y="367"/>
                    </a:cubicBezTo>
                    <a:cubicBezTo>
                      <a:pt x="697" y="262"/>
                      <a:pt x="676" y="173"/>
                      <a:pt x="655" y="131"/>
                    </a:cubicBezTo>
                    <a:cubicBezTo>
                      <a:pt x="613" y="63"/>
                      <a:pt x="545" y="42"/>
                      <a:pt x="503" y="21"/>
                    </a:cubicBezTo>
                    <a:cubicBezTo>
                      <a:pt x="461" y="0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50"/>
              <p:cNvSpPr/>
              <p:nvPr/>
            </p:nvSpPr>
            <p:spPr>
              <a:xfrm>
                <a:off x="4396611" y="502549"/>
                <a:ext cx="197547" cy="438829"/>
              </a:xfrm>
              <a:custGeom>
                <a:rect b="b" l="l" r="r" t="t"/>
                <a:pathLst>
                  <a:path extrusionOk="0" h="2468" w="1111">
                    <a:moveTo>
                      <a:pt x="450" y="0"/>
                    </a:moveTo>
                    <a:cubicBezTo>
                      <a:pt x="146" y="0"/>
                      <a:pt x="42" y="343"/>
                      <a:pt x="22" y="765"/>
                    </a:cubicBezTo>
                    <a:cubicBezTo>
                      <a:pt x="1" y="1205"/>
                      <a:pt x="111" y="1750"/>
                      <a:pt x="194" y="2075"/>
                    </a:cubicBezTo>
                    <a:cubicBezTo>
                      <a:pt x="283" y="2405"/>
                      <a:pt x="393" y="2467"/>
                      <a:pt x="393" y="2467"/>
                    </a:cubicBezTo>
                    <a:lnTo>
                      <a:pt x="1111" y="2143"/>
                    </a:lnTo>
                    <a:cubicBezTo>
                      <a:pt x="1111" y="2143"/>
                      <a:pt x="896" y="1441"/>
                      <a:pt x="828" y="786"/>
                    </a:cubicBezTo>
                    <a:cubicBezTo>
                      <a:pt x="786" y="132"/>
                      <a:pt x="786" y="27"/>
                      <a:pt x="477" y="1"/>
                    </a:cubicBezTo>
                    <a:cubicBezTo>
                      <a:pt x="468" y="0"/>
                      <a:pt x="459" y="0"/>
                      <a:pt x="450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50"/>
              <p:cNvSpPr/>
              <p:nvPr/>
            </p:nvSpPr>
            <p:spPr>
              <a:xfrm>
                <a:off x="4388254" y="491525"/>
                <a:ext cx="205904" cy="411624"/>
              </a:xfrm>
              <a:custGeom>
                <a:rect b="b" l="l" r="r" t="t"/>
                <a:pathLst>
                  <a:path extrusionOk="0" h="2315" w="1158">
                    <a:moveTo>
                      <a:pt x="482" y="0"/>
                    </a:moveTo>
                    <a:cubicBezTo>
                      <a:pt x="330" y="21"/>
                      <a:pt x="199" y="110"/>
                      <a:pt x="131" y="241"/>
                    </a:cubicBezTo>
                    <a:cubicBezTo>
                      <a:pt x="69" y="393"/>
                      <a:pt x="27" y="613"/>
                      <a:pt x="27" y="827"/>
                    </a:cubicBezTo>
                    <a:cubicBezTo>
                      <a:pt x="0" y="1267"/>
                      <a:pt x="110" y="1812"/>
                      <a:pt x="199" y="2158"/>
                    </a:cubicBezTo>
                    <a:cubicBezTo>
                      <a:pt x="199" y="2205"/>
                      <a:pt x="220" y="2268"/>
                      <a:pt x="241" y="2315"/>
                    </a:cubicBezTo>
                    <a:cubicBezTo>
                      <a:pt x="262" y="2289"/>
                      <a:pt x="309" y="2289"/>
                      <a:pt x="351" y="2268"/>
                    </a:cubicBezTo>
                    <a:cubicBezTo>
                      <a:pt x="330" y="2226"/>
                      <a:pt x="309" y="2184"/>
                      <a:pt x="309" y="2116"/>
                    </a:cubicBezTo>
                    <a:cubicBezTo>
                      <a:pt x="220" y="1791"/>
                      <a:pt x="110" y="1241"/>
                      <a:pt x="131" y="827"/>
                    </a:cubicBezTo>
                    <a:cubicBezTo>
                      <a:pt x="131" y="613"/>
                      <a:pt x="178" y="414"/>
                      <a:pt x="241" y="304"/>
                    </a:cubicBezTo>
                    <a:cubicBezTo>
                      <a:pt x="301" y="189"/>
                      <a:pt x="356" y="127"/>
                      <a:pt x="471" y="127"/>
                    </a:cubicBezTo>
                    <a:cubicBezTo>
                      <a:pt x="487" y="127"/>
                      <a:pt x="505" y="128"/>
                      <a:pt x="524" y="131"/>
                    </a:cubicBezTo>
                    <a:cubicBezTo>
                      <a:pt x="592" y="131"/>
                      <a:pt x="634" y="131"/>
                      <a:pt x="681" y="152"/>
                    </a:cubicBezTo>
                    <a:cubicBezTo>
                      <a:pt x="702" y="173"/>
                      <a:pt x="723" y="194"/>
                      <a:pt x="744" y="241"/>
                    </a:cubicBezTo>
                    <a:cubicBezTo>
                      <a:pt x="786" y="325"/>
                      <a:pt x="786" y="524"/>
                      <a:pt x="833" y="848"/>
                    </a:cubicBezTo>
                    <a:cubicBezTo>
                      <a:pt x="875" y="1330"/>
                      <a:pt x="985" y="1812"/>
                      <a:pt x="1048" y="2053"/>
                    </a:cubicBezTo>
                    <a:cubicBezTo>
                      <a:pt x="1095" y="2027"/>
                      <a:pt x="1137" y="2027"/>
                      <a:pt x="1158" y="2027"/>
                    </a:cubicBezTo>
                    <a:cubicBezTo>
                      <a:pt x="1095" y="1765"/>
                      <a:pt x="985" y="1288"/>
                      <a:pt x="943" y="848"/>
                    </a:cubicBezTo>
                    <a:cubicBezTo>
                      <a:pt x="896" y="524"/>
                      <a:pt x="896" y="325"/>
                      <a:pt x="854" y="194"/>
                    </a:cubicBezTo>
                    <a:cubicBezTo>
                      <a:pt x="833" y="131"/>
                      <a:pt x="786" y="89"/>
                      <a:pt x="723" y="63"/>
                    </a:cubicBezTo>
                    <a:cubicBezTo>
                      <a:pt x="681" y="21"/>
                      <a:pt x="613" y="21"/>
                      <a:pt x="524" y="21"/>
                    </a:cubicBezTo>
                    <a:cubicBezTo>
                      <a:pt x="503" y="21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50"/>
              <p:cNvSpPr/>
              <p:nvPr/>
            </p:nvSpPr>
            <p:spPr>
              <a:xfrm>
                <a:off x="4310907" y="581496"/>
                <a:ext cx="179055" cy="383175"/>
              </a:xfrm>
              <a:custGeom>
                <a:rect b="b" l="l" r="r" t="t"/>
                <a:pathLst>
                  <a:path extrusionOk="0" h="2155" w="1007">
                    <a:moveTo>
                      <a:pt x="470" y="1"/>
                    </a:moveTo>
                    <a:cubicBezTo>
                      <a:pt x="412" y="1"/>
                      <a:pt x="347" y="32"/>
                      <a:pt x="284" y="107"/>
                    </a:cubicBezTo>
                    <a:cubicBezTo>
                      <a:pt x="111" y="280"/>
                      <a:pt x="1" y="452"/>
                      <a:pt x="69" y="1065"/>
                    </a:cubicBezTo>
                    <a:cubicBezTo>
                      <a:pt x="153" y="1678"/>
                      <a:pt x="284" y="2154"/>
                      <a:pt x="284" y="2154"/>
                    </a:cubicBezTo>
                    <a:lnTo>
                      <a:pt x="1006" y="1872"/>
                    </a:lnTo>
                    <a:cubicBezTo>
                      <a:pt x="1006" y="1872"/>
                      <a:pt x="917" y="1631"/>
                      <a:pt x="807" y="1259"/>
                    </a:cubicBezTo>
                    <a:cubicBezTo>
                      <a:pt x="697" y="892"/>
                      <a:pt x="723" y="301"/>
                      <a:pt x="655" y="149"/>
                    </a:cubicBezTo>
                    <a:cubicBezTo>
                      <a:pt x="619" y="61"/>
                      <a:pt x="551" y="1"/>
                      <a:pt x="470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50"/>
              <p:cNvSpPr/>
              <p:nvPr/>
            </p:nvSpPr>
            <p:spPr>
              <a:xfrm>
                <a:off x="4307173" y="572428"/>
                <a:ext cx="182789" cy="372685"/>
              </a:xfrm>
              <a:custGeom>
                <a:rect b="b" l="l" r="r" t="t"/>
                <a:pathLst>
                  <a:path extrusionOk="0" h="2096" w="1028">
                    <a:moveTo>
                      <a:pt x="483" y="1"/>
                    </a:moveTo>
                    <a:cubicBezTo>
                      <a:pt x="415" y="1"/>
                      <a:pt x="326" y="48"/>
                      <a:pt x="263" y="111"/>
                    </a:cubicBezTo>
                    <a:cubicBezTo>
                      <a:pt x="174" y="200"/>
                      <a:pt x="90" y="310"/>
                      <a:pt x="43" y="462"/>
                    </a:cubicBezTo>
                    <a:cubicBezTo>
                      <a:pt x="22" y="592"/>
                      <a:pt x="1" y="812"/>
                      <a:pt x="43" y="1116"/>
                    </a:cubicBezTo>
                    <a:cubicBezTo>
                      <a:pt x="90" y="1551"/>
                      <a:pt x="174" y="1923"/>
                      <a:pt x="221" y="2095"/>
                    </a:cubicBezTo>
                    <a:cubicBezTo>
                      <a:pt x="263" y="2074"/>
                      <a:pt x="284" y="2054"/>
                      <a:pt x="326" y="2033"/>
                    </a:cubicBezTo>
                    <a:cubicBezTo>
                      <a:pt x="284" y="1860"/>
                      <a:pt x="195" y="1530"/>
                      <a:pt x="153" y="1095"/>
                    </a:cubicBezTo>
                    <a:cubicBezTo>
                      <a:pt x="111" y="786"/>
                      <a:pt x="132" y="613"/>
                      <a:pt x="174" y="482"/>
                    </a:cubicBezTo>
                    <a:cubicBezTo>
                      <a:pt x="195" y="352"/>
                      <a:pt x="263" y="289"/>
                      <a:pt x="326" y="200"/>
                    </a:cubicBezTo>
                    <a:cubicBezTo>
                      <a:pt x="394" y="131"/>
                      <a:pt x="450" y="103"/>
                      <a:pt x="491" y="103"/>
                    </a:cubicBezTo>
                    <a:cubicBezTo>
                      <a:pt x="504" y="103"/>
                      <a:pt x="515" y="106"/>
                      <a:pt x="525" y="111"/>
                    </a:cubicBezTo>
                    <a:cubicBezTo>
                      <a:pt x="566" y="111"/>
                      <a:pt x="614" y="158"/>
                      <a:pt x="634" y="221"/>
                    </a:cubicBezTo>
                    <a:cubicBezTo>
                      <a:pt x="634" y="242"/>
                      <a:pt x="655" y="310"/>
                      <a:pt x="655" y="393"/>
                    </a:cubicBezTo>
                    <a:cubicBezTo>
                      <a:pt x="655" y="482"/>
                      <a:pt x="676" y="571"/>
                      <a:pt x="676" y="681"/>
                    </a:cubicBezTo>
                    <a:cubicBezTo>
                      <a:pt x="697" y="896"/>
                      <a:pt x="718" y="1137"/>
                      <a:pt x="786" y="1336"/>
                    </a:cubicBezTo>
                    <a:cubicBezTo>
                      <a:pt x="849" y="1530"/>
                      <a:pt x="896" y="1682"/>
                      <a:pt x="917" y="1771"/>
                    </a:cubicBezTo>
                    <a:cubicBezTo>
                      <a:pt x="959" y="1750"/>
                      <a:pt x="980" y="1750"/>
                      <a:pt x="1027" y="1729"/>
                    </a:cubicBezTo>
                    <a:cubicBezTo>
                      <a:pt x="980" y="1619"/>
                      <a:pt x="938" y="1488"/>
                      <a:pt x="896" y="1289"/>
                    </a:cubicBezTo>
                    <a:cubicBezTo>
                      <a:pt x="828" y="1116"/>
                      <a:pt x="807" y="875"/>
                      <a:pt x="786" y="681"/>
                    </a:cubicBezTo>
                    <a:cubicBezTo>
                      <a:pt x="786" y="571"/>
                      <a:pt x="786" y="462"/>
                      <a:pt x="765" y="393"/>
                    </a:cubicBezTo>
                    <a:cubicBezTo>
                      <a:pt x="765" y="310"/>
                      <a:pt x="744" y="242"/>
                      <a:pt x="744" y="179"/>
                    </a:cubicBezTo>
                    <a:cubicBezTo>
                      <a:pt x="697" y="90"/>
                      <a:pt x="634" y="27"/>
                      <a:pt x="54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50"/>
              <p:cNvSpPr/>
              <p:nvPr/>
            </p:nvSpPr>
            <p:spPr>
              <a:xfrm>
                <a:off x="4190886" y="685692"/>
                <a:ext cx="197547" cy="391710"/>
              </a:xfrm>
              <a:custGeom>
                <a:rect b="b" l="l" r="r" t="t"/>
                <a:pathLst>
                  <a:path extrusionOk="0" h="2203" w="1111">
                    <a:moveTo>
                      <a:pt x="413" y="0"/>
                    </a:moveTo>
                    <a:cubicBezTo>
                      <a:pt x="266" y="0"/>
                      <a:pt x="106" y="101"/>
                      <a:pt x="63" y="411"/>
                    </a:cubicBezTo>
                    <a:cubicBezTo>
                      <a:pt x="0" y="914"/>
                      <a:pt x="372" y="2202"/>
                      <a:pt x="372" y="2202"/>
                    </a:cubicBezTo>
                    <a:cubicBezTo>
                      <a:pt x="372" y="2202"/>
                      <a:pt x="1006" y="1720"/>
                      <a:pt x="1069" y="1568"/>
                    </a:cubicBezTo>
                    <a:cubicBezTo>
                      <a:pt x="1110" y="1417"/>
                      <a:pt x="1027" y="1375"/>
                      <a:pt x="896" y="1134"/>
                    </a:cubicBezTo>
                    <a:cubicBezTo>
                      <a:pt x="765" y="893"/>
                      <a:pt x="786" y="238"/>
                      <a:pt x="634" y="86"/>
                    </a:cubicBezTo>
                    <a:cubicBezTo>
                      <a:pt x="585" y="37"/>
                      <a:pt x="501" y="0"/>
                      <a:pt x="41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50"/>
              <p:cNvSpPr/>
              <p:nvPr/>
            </p:nvSpPr>
            <p:spPr>
              <a:xfrm>
                <a:off x="4187152" y="673957"/>
                <a:ext cx="197547" cy="419270"/>
              </a:xfrm>
              <a:custGeom>
                <a:rect b="b" l="l" r="r" t="t"/>
                <a:pathLst>
                  <a:path extrusionOk="0" h="2358" w="1111">
                    <a:moveTo>
                      <a:pt x="435" y="0"/>
                    </a:moveTo>
                    <a:cubicBezTo>
                      <a:pt x="393" y="0"/>
                      <a:pt x="372" y="0"/>
                      <a:pt x="325" y="21"/>
                    </a:cubicBezTo>
                    <a:cubicBezTo>
                      <a:pt x="194" y="63"/>
                      <a:pt x="63" y="194"/>
                      <a:pt x="42" y="456"/>
                    </a:cubicBezTo>
                    <a:cubicBezTo>
                      <a:pt x="0" y="739"/>
                      <a:pt x="84" y="1179"/>
                      <a:pt x="173" y="1572"/>
                    </a:cubicBezTo>
                    <a:cubicBezTo>
                      <a:pt x="262" y="1964"/>
                      <a:pt x="346" y="2268"/>
                      <a:pt x="346" y="2268"/>
                    </a:cubicBezTo>
                    <a:lnTo>
                      <a:pt x="372" y="2357"/>
                    </a:lnTo>
                    <a:lnTo>
                      <a:pt x="435" y="2310"/>
                    </a:lnTo>
                    <a:cubicBezTo>
                      <a:pt x="435" y="2247"/>
                      <a:pt x="414" y="2179"/>
                      <a:pt x="435" y="2137"/>
                    </a:cubicBezTo>
                    <a:cubicBezTo>
                      <a:pt x="393" y="2048"/>
                      <a:pt x="346" y="1833"/>
                      <a:pt x="283" y="1551"/>
                    </a:cubicBezTo>
                    <a:cubicBezTo>
                      <a:pt x="194" y="1158"/>
                      <a:pt x="131" y="718"/>
                      <a:pt x="152" y="477"/>
                    </a:cubicBezTo>
                    <a:cubicBezTo>
                      <a:pt x="173" y="241"/>
                      <a:pt x="262" y="152"/>
                      <a:pt x="372" y="131"/>
                    </a:cubicBezTo>
                    <a:cubicBezTo>
                      <a:pt x="387" y="128"/>
                      <a:pt x="404" y="126"/>
                      <a:pt x="420" y="126"/>
                    </a:cubicBezTo>
                    <a:cubicBezTo>
                      <a:pt x="494" y="126"/>
                      <a:pt x="574" y="160"/>
                      <a:pt x="608" y="194"/>
                    </a:cubicBezTo>
                    <a:cubicBezTo>
                      <a:pt x="634" y="215"/>
                      <a:pt x="655" y="283"/>
                      <a:pt x="676" y="372"/>
                    </a:cubicBezTo>
                    <a:cubicBezTo>
                      <a:pt x="697" y="435"/>
                      <a:pt x="718" y="545"/>
                      <a:pt x="718" y="655"/>
                    </a:cubicBezTo>
                    <a:cubicBezTo>
                      <a:pt x="765" y="870"/>
                      <a:pt x="786" y="1090"/>
                      <a:pt x="870" y="1242"/>
                    </a:cubicBezTo>
                    <a:cubicBezTo>
                      <a:pt x="917" y="1331"/>
                      <a:pt x="980" y="1420"/>
                      <a:pt x="1001" y="1462"/>
                    </a:cubicBezTo>
                    <a:cubicBezTo>
                      <a:pt x="1027" y="1441"/>
                      <a:pt x="1069" y="1420"/>
                      <a:pt x="1110" y="1394"/>
                    </a:cubicBezTo>
                    <a:cubicBezTo>
                      <a:pt x="1069" y="1352"/>
                      <a:pt x="1027" y="1289"/>
                      <a:pt x="959" y="1179"/>
                    </a:cubicBezTo>
                    <a:cubicBezTo>
                      <a:pt x="917" y="1069"/>
                      <a:pt x="870" y="849"/>
                      <a:pt x="849" y="634"/>
                    </a:cubicBezTo>
                    <a:cubicBezTo>
                      <a:pt x="828" y="524"/>
                      <a:pt x="807" y="435"/>
                      <a:pt x="786" y="325"/>
                    </a:cubicBezTo>
                    <a:cubicBezTo>
                      <a:pt x="765" y="241"/>
                      <a:pt x="739" y="173"/>
                      <a:pt x="697" y="131"/>
                    </a:cubicBezTo>
                    <a:cubicBezTo>
                      <a:pt x="634" y="42"/>
                      <a:pt x="524" y="0"/>
                      <a:pt x="4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50"/>
              <p:cNvSpPr/>
              <p:nvPr/>
            </p:nvSpPr>
            <p:spPr>
              <a:xfrm>
                <a:off x="4350025" y="1266949"/>
                <a:ext cx="942571" cy="1091205"/>
              </a:xfrm>
              <a:custGeom>
                <a:rect b="b" l="l" r="r" t="t"/>
                <a:pathLst>
                  <a:path extrusionOk="0" h="6137" w="5301">
                    <a:moveTo>
                      <a:pt x="2338" y="0"/>
                    </a:moveTo>
                    <a:cubicBezTo>
                      <a:pt x="1787" y="0"/>
                      <a:pt x="720" y="365"/>
                      <a:pt x="393" y="635"/>
                    </a:cubicBezTo>
                    <a:cubicBezTo>
                      <a:pt x="1" y="939"/>
                      <a:pt x="242" y="2578"/>
                      <a:pt x="1593" y="4343"/>
                    </a:cubicBezTo>
                    <a:cubicBezTo>
                      <a:pt x="2864" y="5963"/>
                      <a:pt x="3578" y="6136"/>
                      <a:pt x="4126" y="6136"/>
                    </a:cubicBezTo>
                    <a:cubicBezTo>
                      <a:pt x="4169" y="6136"/>
                      <a:pt x="4212" y="6135"/>
                      <a:pt x="4253" y="6134"/>
                    </a:cubicBezTo>
                    <a:cubicBezTo>
                      <a:pt x="4845" y="6092"/>
                      <a:pt x="5300" y="4018"/>
                      <a:pt x="5300" y="4018"/>
                    </a:cubicBezTo>
                    <a:cubicBezTo>
                      <a:pt x="5300" y="4018"/>
                      <a:pt x="4122" y="3384"/>
                      <a:pt x="3598" y="2248"/>
                    </a:cubicBezTo>
                    <a:cubicBezTo>
                      <a:pt x="3075" y="1117"/>
                      <a:pt x="2944" y="242"/>
                      <a:pt x="2598" y="49"/>
                    </a:cubicBezTo>
                    <a:cubicBezTo>
                      <a:pt x="2539" y="15"/>
                      <a:pt x="2449" y="0"/>
                      <a:pt x="2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50"/>
              <p:cNvSpPr/>
              <p:nvPr/>
            </p:nvSpPr>
            <p:spPr>
              <a:xfrm>
                <a:off x="4377052" y="1257347"/>
                <a:ext cx="927635" cy="1109874"/>
              </a:xfrm>
              <a:custGeom>
                <a:rect b="b" l="l" r="r" t="t"/>
                <a:pathLst>
                  <a:path extrusionOk="0" h="6242" w="5217">
                    <a:moveTo>
                      <a:pt x="2226" y="110"/>
                    </a:moveTo>
                    <a:cubicBezTo>
                      <a:pt x="2316" y="110"/>
                      <a:pt x="2383" y="120"/>
                      <a:pt x="2420" y="144"/>
                    </a:cubicBezTo>
                    <a:cubicBezTo>
                      <a:pt x="2551" y="233"/>
                      <a:pt x="2682" y="495"/>
                      <a:pt x="2839" y="862"/>
                    </a:cubicBezTo>
                    <a:cubicBezTo>
                      <a:pt x="2970" y="1255"/>
                      <a:pt x="3143" y="1757"/>
                      <a:pt x="3405" y="2328"/>
                    </a:cubicBezTo>
                    <a:cubicBezTo>
                      <a:pt x="3928" y="3459"/>
                      <a:pt x="5018" y="4051"/>
                      <a:pt x="5086" y="4093"/>
                    </a:cubicBezTo>
                    <a:cubicBezTo>
                      <a:pt x="5086" y="4135"/>
                      <a:pt x="4976" y="4596"/>
                      <a:pt x="4803" y="5099"/>
                    </a:cubicBezTo>
                    <a:cubicBezTo>
                      <a:pt x="4693" y="5360"/>
                      <a:pt x="4583" y="5601"/>
                      <a:pt x="4473" y="5795"/>
                    </a:cubicBezTo>
                    <a:cubicBezTo>
                      <a:pt x="4342" y="5994"/>
                      <a:pt x="4211" y="6125"/>
                      <a:pt x="4101" y="6125"/>
                    </a:cubicBezTo>
                    <a:cubicBezTo>
                      <a:pt x="4037" y="6130"/>
                      <a:pt x="3971" y="6133"/>
                      <a:pt x="3904" y="6133"/>
                    </a:cubicBezTo>
                    <a:cubicBezTo>
                      <a:pt x="3674" y="6133"/>
                      <a:pt x="3420" y="6091"/>
                      <a:pt x="3101" y="5905"/>
                    </a:cubicBezTo>
                    <a:cubicBezTo>
                      <a:pt x="2682" y="5685"/>
                      <a:pt x="2184" y="5229"/>
                      <a:pt x="1483" y="4355"/>
                    </a:cubicBezTo>
                    <a:cubicBezTo>
                      <a:pt x="807" y="3480"/>
                      <a:pt x="414" y="2632"/>
                      <a:pt x="241" y="1977"/>
                    </a:cubicBezTo>
                    <a:cubicBezTo>
                      <a:pt x="152" y="1647"/>
                      <a:pt x="132" y="1365"/>
                      <a:pt x="132" y="1150"/>
                    </a:cubicBezTo>
                    <a:cubicBezTo>
                      <a:pt x="152" y="930"/>
                      <a:pt x="194" y="778"/>
                      <a:pt x="283" y="731"/>
                    </a:cubicBezTo>
                    <a:cubicBezTo>
                      <a:pt x="456" y="579"/>
                      <a:pt x="917" y="385"/>
                      <a:pt x="1373" y="254"/>
                    </a:cubicBezTo>
                    <a:cubicBezTo>
                      <a:pt x="1593" y="186"/>
                      <a:pt x="1834" y="144"/>
                      <a:pt x="2006" y="123"/>
                    </a:cubicBezTo>
                    <a:cubicBezTo>
                      <a:pt x="2089" y="115"/>
                      <a:pt x="2163" y="110"/>
                      <a:pt x="2226" y="110"/>
                    </a:cubicBezTo>
                    <a:close/>
                    <a:moveTo>
                      <a:pt x="2206" y="1"/>
                    </a:moveTo>
                    <a:cubicBezTo>
                      <a:pt x="2146" y="1"/>
                      <a:pt x="2079" y="6"/>
                      <a:pt x="2006" y="14"/>
                    </a:cubicBezTo>
                    <a:cubicBezTo>
                      <a:pt x="1813" y="34"/>
                      <a:pt x="1572" y="76"/>
                      <a:pt x="1331" y="144"/>
                    </a:cubicBezTo>
                    <a:cubicBezTo>
                      <a:pt x="875" y="275"/>
                      <a:pt x="414" y="469"/>
                      <a:pt x="194" y="647"/>
                    </a:cubicBezTo>
                    <a:cubicBezTo>
                      <a:pt x="90" y="731"/>
                      <a:pt x="22" y="909"/>
                      <a:pt x="22" y="1150"/>
                    </a:cubicBezTo>
                    <a:cubicBezTo>
                      <a:pt x="1" y="1365"/>
                      <a:pt x="42" y="1674"/>
                      <a:pt x="132" y="1998"/>
                    </a:cubicBezTo>
                    <a:cubicBezTo>
                      <a:pt x="304" y="2674"/>
                      <a:pt x="718" y="3548"/>
                      <a:pt x="1399" y="4423"/>
                    </a:cubicBezTo>
                    <a:cubicBezTo>
                      <a:pt x="2095" y="5292"/>
                      <a:pt x="2619" y="5774"/>
                      <a:pt x="3054" y="6015"/>
                    </a:cubicBezTo>
                    <a:cubicBezTo>
                      <a:pt x="3385" y="6196"/>
                      <a:pt x="3650" y="6241"/>
                      <a:pt x="3891" y="6241"/>
                    </a:cubicBezTo>
                    <a:cubicBezTo>
                      <a:pt x="3970" y="6241"/>
                      <a:pt x="4047" y="6236"/>
                      <a:pt x="4122" y="6230"/>
                    </a:cubicBezTo>
                    <a:cubicBezTo>
                      <a:pt x="4300" y="6230"/>
                      <a:pt x="4431" y="6057"/>
                      <a:pt x="4562" y="5863"/>
                    </a:cubicBezTo>
                    <a:cubicBezTo>
                      <a:pt x="4693" y="5664"/>
                      <a:pt x="4803" y="5402"/>
                      <a:pt x="4908" y="5120"/>
                    </a:cubicBezTo>
                    <a:cubicBezTo>
                      <a:pt x="5086" y="4596"/>
                      <a:pt x="5217" y="4093"/>
                      <a:pt x="5217" y="4093"/>
                    </a:cubicBezTo>
                    <a:lnTo>
                      <a:pt x="5217" y="4051"/>
                    </a:lnTo>
                    <a:lnTo>
                      <a:pt x="5169" y="4030"/>
                    </a:lnTo>
                    <a:cubicBezTo>
                      <a:pt x="5169" y="4030"/>
                      <a:pt x="4017" y="3397"/>
                      <a:pt x="3515" y="2281"/>
                    </a:cubicBezTo>
                    <a:cubicBezTo>
                      <a:pt x="3253" y="1716"/>
                      <a:pt x="3075" y="1213"/>
                      <a:pt x="2944" y="841"/>
                    </a:cubicBezTo>
                    <a:cubicBezTo>
                      <a:pt x="2792" y="448"/>
                      <a:pt x="2682" y="165"/>
                      <a:pt x="2467" y="55"/>
                    </a:cubicBezTo>
                    <a:cubicBezTo>
                      <a:pt x="2397" y="16"/>
                      <a:pt x="2311" y="1"/>
                      <a:pt x="22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p50"/>
              <p:cNvSpPr/>
              <p:nvPr/>
            </p:nvSpPr>
            <p:spPr>
              <a:xfrm>
                <a:off x="3859451" y="2984758"/>
                <a:ext cx="1499294" cy="832139"/>
              </a:xfrm>
              <a:custGeom>
                <a:rect b="b" l="l" r="r" t="t"/>
                <a:pathLst>
                  <a:path extrusionOk="0" h="4680" w="8432">
                    <a:moveTo>
                      <a:pt x="1386" y="0"/>
                    </a:moveTo>
                    <a:cubicBezTo>
                      <a:pt x="542" y="0"/>
                      <a:pt x="0" y="1032"/>
                      <a:pt x="225" y="1841"/>
                    </a:cubicBezTo>
                    <a:cubicBezTo>
                      <a:pt x="466" y="2694"/>
                      <a:pt x="2168" y="2909"/>
                      <a:pt x="3456" y="3349"/>
                    </a:cubicBezTo>
                    <a:cubicBezTo>
                      <a:pt x="4745" y="3784"/>
                      <a:pt x="6729" y="4679"/>
                      <a:pt x="6729" y="4679"/>
                    </a:cubicBezTo>
                    <a:cubicBezTo>
                      <a:pt x="6729" y="4679"/>
                      <a:pt x="8190" y="4176"/>
                      <a:pt x="8300" y="3323"/>
                    </a:cubicBezTo>
                    <a:cubicBezTo>
                      <a:pt x="8431" y="2474"/>
                      <a:pt x="7908" y="1820"/>
                      <a:pt x="7908" y="1820"/>
                    </a:cubicBezTo>
                    <a:lnTo>
                      <a:pt x="5509" y="641"/>
                    </a:lnTo>
                    <a:cubicBezTo>
                      <a:pt x="5509" y="641"/>
                      <a:pt x="2451" y="118"/>
                      <a:pt x="1513" y="8"/>
                    </a:cubicBezTo>
                    <a:cubicBezTo>
                      <a:pt x="1470" y="3"/>
                      <a:pt x="1428" y="0"/>
                      <a:pt x="1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50"/>
              <p:cNvSpPr/>
              <p:nvPr/>
            </p:nvSpPr>
            <p:spPr>
              <a:xfrm>
                <a:off x="3868697" y="2973912"/>
                <a:ext cx="1497516" cy="850275"/>
              </a:xfrm>
              <a:custGeom>
                <a:rect b="b" l="l" r="r" t="t"/>
                <a:pathLst>
                  <a:path extrusionOk="0" h="4782" w="8422">
                    <a:moveTo>
                      <a:pt x="1315" y="125"/>
                    </a:moveTo>
                    <a:cubicBezTo>
                      <a:pt x="1363" y="125"/>
                      <a:pt x="1412" y="129"/>
                      <a:pt x="1461" y="137"/>
                    </a:cubicBezTo>
                    <a:cubicBezTo>
                      <a:pt x="2378" y="242"/>
                      <a:pt x="5436" y="765"/>
                      <a:pt x="5436" y="765"/>
                    </a:cubicBezTo>
                    <a:lnTo>
                      <a:pt x="7814" y="1923"/>
                    </a:lnTo>
                    <a:cubicBezTo>
                      <a:pt x="7835" y="1923"/>
                      <a:pt x="8316" y="2556"/>
                      <a:pt x="8206" y="3384"/>
                    </a:cubicBezTo>
                    <a:cubicBezTo>
                      <a:pt x="8138" y="3776"/>
                      <a:pt x="7767" y="4106"/>
                      <a:pt x="7400" y="4326"/>
                    </a:cubicBezTo>
                    <a:cubicBezTo>
                      <a:pt x="7028" y="4541"/>
                      <a:pt x="6698" y="4651"/>
                      <a:pt x="6677" y="4672"/>
                    </a:cubicBezTo>
                    <a:cubicBezTo>
                      <a:pt x="6656" y="4651"/>
                      <a:pt x="4713" y="3776"/>
                      <a:pt x="3425" y="3342"/>
                    </a:cubicBezTo>
                    <a:cubicBezTo>
                      <a:pt x="2771" y="3122"/>
                      <a:pt x="2032" y="2970"/>
                      <a:pt x="1419" y="2755"/>
                    </a:cubicBezTo>
                    <a:cubicBezTo>
                      <a:pt x="1116" y="2645"/>
                      <a:pt x="854" y="2535"/>
                      <a:pt x="634" y="2383"/>
                    </a:cubicBezTo>
                    <a:cubicBezTo>
                      <a:pt x="435" y="2253"/>
                      <a:pt x="283" y="2074"/>
                      <a:pt x="241" y="1881"/>
                    </a:cubicBezTo>
                    <a:cubicBezTo>
                      <a:pt x="110" y="1467"/>
                      <a:pt x="199" y="1006"/>
                      <a:pt x="435" y="661"/>
                    </a:cubicBezTo>
                    <a:cubicBezTo>
                      <a:pt x="630" y="350"/>
                      <a:pt x="944" y="125"/>
                      <a:pt x="1315" y="125"/>
                    </a:cubicBezTo>
                    <a:close/>
                    <a:moveTo>
                      <a:pt x="1372" y="0"/>
                    </a:moveTo>
                    <a:cubicBezTo>
                      <a:pt x="942" y="0"/>
                      <a:pt x="573" y="250"/>
                      <a:pt x="351" y="592"/>
                    </a:cubicBezTo>
                    <a:cubicBezTo>
                      <a:pt x="89" y="964"/>
                      <a:pt x="0" y="1467"/>
                      <a:pt x="131" y="1902"/>
                    </a:cubicBezTo>
                    <a:cubicBezTo>
                      <a:pt x="199" y="2143"/>
                      <a:pt x="351" y="2315"/>
                      <a:pt x="566" y="2467"/>
                    </a:cubicBezTo>
                    <a:cubicBezTo>
                      <a:pt x="786" y="2624"/>
                      <a:pt x="1069" y="2755"/>
                      <a:pt x="1378" y="2860"/>
                    </a:cubicBezTo>
                    <a:cubicBezTo>
                      <a:pt x="2006" y="3080"/>
                      <a:pt x="2750" y="3232"/>
                      <a:pt x="3383" y="3452"/>
                    </a:cubicBezTo>
                    <a:cubicBezTo>
                      <a:pt x="4672" y="3886"/>
                      <a:pt x="6656" y="4782"/>
                      <a:pt x="6656" y="4782"/>
                    </a:cubicBezTo>
                    <a:lnTo>
                      <a:pt x="6698" y="4782"/>
                    </a:lnTo>
                    <a:cubicBezTo>
                      <a:pt x="6698" y="4782"/>
                      <a:pt x="7070" y="4651"/>
                      <a:pt x="7463" y="4431"/>
                    </a:cubicBezTo>
                    <a:cubicBezTo>
                      <a:pt x="7835" y="4195"/>
                      <a:pt x="8248" y="3866"/>
                      <a:pt x="8316" y="3410"/>
                    </a:cubicBezTo>
                    <a:cubicBezTo>
                      <a:pt x="8421" y="2514"/>
                      <a:pt x="7897" y="1839"/>
                      <a:pt x="7897" y="1839"/>
                    </a:cubicBezTo>
                    <a:lnTo>
                      <a:pt x="5478" y="661"/>
                    </a:lnTo>
                    <a:cubicBezTo>
                      <a:pt x="5478" y="661"/>
                      <a:pt x="2399" y="137"/>
                      <a:pt x="1482" y="6"/>
                    </a:cubicBezTo>
                    <a:cubicBezTo>
                      <a:pt x="1445" y="2"/>
                      <a:pt x="1408" y="0"/>
                      <a:pt x="1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50"/>
              <p:cNvSpPr/>
              <p:nvPr/>
            </p:nvSpPr>
            <p:spPr>
              <a:xfrm>
                <a:off x="4513076" y="3389806"/>
                <a:ext cx="1559749" cy="826805"/>
              </a:xfrm>
              <a:custGeom>
                <a:rect b="b" l="l" r="r" t="t"/>
                <a:pathLst>
                  <a:path extrusionOk="0" h="4650" w="8772">
                    <a:moveTo>
                      <a:pt x="5570" y="0"/>
                    </a:moveTo>
                    <a:cubicBezTo>
                      <a:pt x="5123" y="0"/>
                      <a:pt x="4755" y="86"/>
                      <a:pt x="4755" y="86"/>
                    </a:cubicBezTo>
                    <a:cubicBezTo>
                      <a:pt x="4755" y="86"/>
                      <a:pt x="1351" y="1176"/>
                      <a:pt x="676" y="1547"/>
                    </a:cubicBezTo>
                    <a:cubicBezTo>
                      <a:pt x="0" y="1898"/>
                      <a:pt x="194" y="3972"/>
                      <a:pt x="697" y="4344"/>
                    </a:cubicBezTo>
                    <a:cubicBezTo>
                      <a:pt x="1052" y="4588"/>
                      <a:pt x="1636" y="4650"/>
                      <a:pt x="2132" y="4650"/>
                    </a:cubicBezTo>
                    <a:cubicBezTo>
                      <a:pt x="2338" y="4650"/>
                      <a:pt x="2528" y="4639"/>
                      <a:pt x="2681" y="4627"/>
                    </a:cubicBezTo>
                    <a:cubicBezTo>
                      <a:pt x="3205" y="4580"/>
                      <a:pt x="6892" y="4276"/>
                      <a:pt x="7835" y="3380"/>
                    </a:cubicBezTo>
                    <a:cubicBezTo>
                      <a:pt x="8772" y="2511"/>
                      <a:pt x="8683" y="1726"/>
                      <a:pt x="8594" y="1223"/>
                    </a:cubicBezTo>
                    <a:cubicBezTo>
                      <a:pt x="8489" y="720"/>
                      <a:pt x="6939" y="285"/>
                      <a:pt x="6264" y="86"/>
                    </a:cubicBezTo>
                    <a:cubicBezTo>
                      <a:pt x="6037" y="22"/>
                      <a:pt x="5793" y="0"/>
                      <a:pt x="5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p50"/>
              <p:cNvSpPr/>
              <p:nvPr/>
            </p:nvSpPr>
            <p:spPr>
              <a:xfrm>
                <a:off x="4543837" y="3379671"/>
                <a:ext cx="1536456" cy="846542"/>
              </a:xfrm>
              <a:custGeom>
                <a:rect b="b" l="l" r="r" t="t"/>
                <a:pathLst>
                  <a:path extrusionOk="0" h="4761" w="8641">
                    <a:moveTo>
                      <a:pt x="5407" y="111"/>
                    </a:moveTo>
                    <a:cubicBezTo>
                      <a:pt x="5632" y="111"/>
                      <a:pt x="5871" y="129"/>
                      <a:pt x="6091" y="185"/>
                    </a:cubicBezTo>
                    <a:cubicBezTo>
                      <a:pt x="6415" y="295"/>
                      <a:pt x="6960" y="447"/>
                      <a:pt x="7442" y="646"/>
                    </a:cubicBezTo>
                    <a:cubicBezTo>
                      <a:pt x="7683" y="735"/>
                      <a:pt x="7897" y="840"/>
                      <a:pt x="8075" y="950"/>
                    </a:cubicBezTo>
                    <a:cubicBezTo>
                      <a:pt x="8227" y="1081"/>
                      <a:pt x="8337" y="1191"/>
                      <a:pt x="8358" y="1280"/>
                    </a:cubicBezTo>
                    <a:cubicBezTo>
                      <a:pt x="8468" y="1783"/>
                      <a:pt x="8552" y="2521"/>
                      <a:pt x="7614" y="3416"/>
                    </a:cubicBezTo>
                    <a:cubicBezTo>
                      <a:pt x="7400" y="3615"/>
                      <a:pt x="7007" y="3809"/>
                      <a:pt x="6525" y="3961"/>
                    </a:cubicBezTo>
                    <a:cubicBezTo>
                      <a:pt x="6022" y="4113"/>
                      <a:pt x="5478" y="4223"/>
                      <a:pt x="4933" y="4333"/>
                    </a:cubicBezTo>
                    <a:cubicBezTo>
                      <a:pt x="3818" y="4532"/>
                      <a:pt x="2770" y="4616"/>
                      <a:pt x="2508" y="4616"/>
                    </a:cubicBezTo>
                    <a:cubicBezTo>
                      <a:pt x="2347" y="4630"/>
                      <a:pt x="2144" y="4642"/>
                      <a:pt x="1926" y="4642"/>
                    </a:cubicBezTo>
                    <a:cubicBezTo>
                      <a:pt x="1438" y="4642"/>
                      <a:pt x="878" y="4582"/>
                      <a:pt x="545" y="4354"/>
                    </a:cubicBezTo>
                    <a:cubicBezTo>
                      <a:pt x="461" y="4270"/>
                      <a:pt x="351" y="4092"/>
                      <a:pt x="262" y="3851"/>
                    </a:cubicBezTo>
                    <a:cubicBezTo>
                      <a:pt x="199" y="3589"/>
                      <a:pt x="131" y="3306"/>
                      <a:pt x="131" y="3003"/>
                    </a:cubicBezTo>
                    <a:cubicBezTo>
                      <a:pt x="110" y="2699"/>
                      <a:pt x="131" y="2390"/>
                      <a:pt x="199" y="2149"/>
                    </a:cubicBezTo>
                    <a:cubicBezTo>
                      <a:pt x="262" y="1913"/>
                      <a:pt x="372" y="1735"/>
                      <a:pt x="524" y="1652"/>
                    </a:cubicBezTo>
                    <a:cubicBezTo>
                      <a:pt x="854" y="1474"/>
                      <a:pt x="1875" y="1102"/>
                      <a:pt x="2817" y="777"/>
                    </a:cubicBezTo>
                    <a:cubicBezTo>
                      <a:pt x="3755" y="473"/>
                      <a:pt x="4582" y="211"/>
                      <a:pt x="4603" y="185"/>
                    </a:cubicBezTo>
                    <a:cubicBezTo>
                      <a:pt x="4603" y="185"/>
                      <a:pt x="4802" y="143"/>
                      <a:pt x="5085" y="122"/>
                    </a:cubicBezTo>
                    <a:cubicBezTo>
                      <a:pt x="5186" y="115"/>
                      <a:pt x="5295" y="111"/>
                      <a:pt x="5407" y="111"/>
                    </a:cubicBezTo>
                    <a:close/>
                    <a:moveTo>
                      <a:pt x="5392" y="1"/>
                    </a:moveTo>
                    <a:cubicBezTo>
                      <a:pt x="5282" y="1"/>
                      <a:pt x="5177" y="6"/>
                      <a:pt x="5085" y="12"/>
                    </a:cubicBezTo>
                    <a:cubicBezTo>
                      <a:pt x="4823" y="33"/>
                      <a:pt x="4671" y="81"/>
                      <a:pt x="4624" y="81"/>
                    </a:cubicBezTo>
                    <a:lnTo>
                      <a:pt x="4624" y="54"/>
                    </a:lnTo>
                    <a:lnTo>
                      <a:pt x="4582" y="81"/>
                    </a:lnTo>
                    <a:lnTo>
                      <a:pt x="4561" y="81"/>
                    </a:lnTo>
                    <a:cubicBezTo>
                      <a:pt x="4561" y="81"/>
                      <a:pt x="3708" y="363"/>
                      <a:pt x="2791" y="667"/>
                    </a:cubicBezTo>
                    <a:cubicBezTo>
                      <a:pt x="1854" y="997"/>
                      <a:pt x="827" y="1364"/>
                      <a:pt x="482" y="1542"/>
                    </a:cubicBezTo>
                    <a:cubicBezTo>
                      <a:pt x="283" y="1652"/>
                      <a:pt x="173" y="1866"/>
                      <a:pt x="89" y="2128"/>
                    </a:cubicBezTo>
                    <a:cubicBezTo>
                      <a:pt x="21" y="2390"/>
                      <a:pt x="0" y="2699"/>
                      <a:pt x="21" y="3003"/>
                    </a:cubicBezTo>
                    <a:cubicBezTo>
                      <a:pt x="21" y="3306"/>
                      <a:pt x="89" y="3615"/>
                      <a:pt x="152" y="3877"/>
                    </a:cubicBezTo>
                    <a:cubicBezTo>
                      <a:pt x="241" y="4139"/>
                      <a:pt x="351" y="4333"/>
                      <a:pt x="482" y="4443"/>
                    </a:cubicBezTo>
                    <a:cubicBezTo>
                      <a:pt x="872" y="4709"/>
                      <a:pt x="1475" y="4761"/>
                      <a:pt x="1977" y="4761"/>
                    </a:cubicBezTo>
                    <a:cubicBezTo>
                      <a:pt x="2177" y="4761"/>
                      <a:pt x="2360" y="4753"/>
                      <a:pt x="2508" y="4747"/>
                    </a:cubicBezTo>
                    <a:cubicBezTo>
                      <a:pt x="2791" y="4726"/>
                      <a:pt x="3839" y="4637"/>
                      <a:pt x="4933" y="4443"/>
                    </a:cubicBezTo>
                    <a:cubicBezTo>
                      <a:pt x="5499" y="4333"/>
                      <a:pt x="6064" y="4223"/>
                      <a:pt x="6546" y="4071"/>
                    </a:cubicBezTo>
                    <a:cubicBezTo>
                      <a:pt x="7049" y="3898"/>
                      <a:pt x="7442" y="3720"/>
                      <a:pt x="7703" y="3485"/>
                    </a:cubicBezTo>
                    <a:cubicBezTo>
                      <a:pt x="8641" y="2589"/>
                      <a:pt x="8578" y="1756"/>
                      <a:pt x="8468" y="1259"/>
                    </a:cubicBezTo>
                    <a:cubicBezTo>
                      <a:pt x="8447" y="1102"/>
                      <a:pt x="8316" y="997"/>
                      <a:pt x="8138" y="866"/>
                    </a:cubicBezTo>
                    <a:cubicBezTo>
                      <a:pt x="7965" y="756"/>
                      <a:pt x="7724" y="646"/>
                      <a:pt x="7484" y="536"/>
                    </a:cubicBezTo>
                    <a:cubicBezTo>
                      <a:pt x="7007" y="342"/>
                      <a:pt x="6436" y="185"/>
                      <a:pt x="6111" y="81"/>
                    </a:cubicBezTo>
                    <a:cubicBezTo>
                      <a:pt x="5875" y="21"/>
                      <a:pt x="5620" y="1"/>
                      <a:pt x="53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50"/>
              <p:cNvSpPr/>
              <p:nvPr/>
            </p:nvSpPr>
            <p:spPr>
              <a:xfrm>
                <a:off x="5292412" y="1740986"/>
                <a:ext cx="543921" cy="693983"/>
              </a:xfrm>
              <a:custGeom>
                <a:rect b="b" l="l" r="r" t="t"/>
                <a:pathLst>
                  <a:path extrusionOk="0" h="3903" w="3059">
                    <a:moveTo>
                      <a:pt x="2357" y="1"/>
                    </a:moveTo>
                    <a:lnTo>
                      <a:pt x="765" y="347"/>
                    </a:lnTo>
                    <a:cubicBezTo>
                      <a:pt x="765" y="347"/>
                      <a:pt x="875" y="980"/>
                      <a:pt x="786" y="1310"/>
                    </a:cubicBezTo>
                    <a:cubicBezTo>
                      <a:pt x="736" y="1504"/>
                      <a:pt x="552" y="1543"/>
                      <a:pt x="412" y="1543"/>
                    </a:cubicBezTo>
                    <a:cubicBezTo>
                      <a:pt x="317" y="1543"/>
                      <a:pt x="241" y="1525"/>
                      <a:pt x="241" y="1525"/>
                    </a:cubicBezTo>
                    <a:cubicBezTo>
                      <a:pt x="241" y="1525"/>
                      <a:pt x="110" y="2248"/>
                      <a:pt x="48" y="2881"/>
                    </a:cubicBezTo>
                    <a:cubicBezTo>
                      <a:pt x="0" y="3510"/>
                      <a:pt x="69" y="3902"/>
                      <a:pt x="69" y="3902"/>
                    </a:cubicBezTo>
                    <a:cubicBezTo>
                      <a:pt x="69" y="3902"/>
                      <a:pt x="1310" y="2661"/>
                      <a:pt x="1943" y="2248"/>
                    </a:cubicBezTo>
                    <a:cubicBezTo>
                      <a:pt x="2577" y="1834"/>
                      <a:pt x="3059" y="1808"/>
                      <a:pt x="3059" y="1808"/>
                    </a:cubicBezTo>
                    <a:cubicBezTo>
                      <a:pt x="3059" y="1808"/>
                      <a:pt x="2708" y="1635"/>
                      <a:pt x="2619" y="1310"/>
                    </a:cubicBezTo>
                    <a:cubicBezTo>
                      <a:pt x="2535" y="959"/>
                      <a:pt x="2357" y="1"/>
                      <a:pt x="2357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50"/>
              <p:cNvSpPr/>
              <p:nvPr/>
            </p:nvSpPr>
            <p:spPr>
              <a:xfrm>
                <a:off x="5281210" y="1728895"/>
                <a:ext cx="558857" cy="729366"/>
              </a:xfrm>
              <a:custGeom>
                <a:rect b="b" l="l" r="r" t="t"/>
                <a:pathLst>
                  <a:path extrusionOk="0" h="4102" w="3143">
                    <a:moveTo>
                      <a:pt x="2378" y="132"/>
                    </a:moveTo>
                    <a:cubicBezTo>
                      <a:pt x="2399" y="221"/>
                      <a:pt x="2551" y="1048"/>
                      <a:pt x="2640" y="1378"/>
                    </a:cubicBezTo>
                    <a:cubicBezTo>
                      <a:pt x="2703" y="1640"/>
                      <a:pt x="2860" y="1771"/>
                      <a:pt x="2965" y="1855"/>
                    </a:cubicBezTo>
                    <a:cubicBezTo>
                      <a:pt x="2923" y="1855"/>
                      <a:pt x="2902" y="1855"/>
                      <a:pt x="2792" y="1876"/>
                    </a:cubicBezTo>
                    <a:cubicBezTo>
                      <a:pt x="2572" y="1944"/>
                      <a:pt x="2289" y="2054"/>
                      <a:pt x="1985" y="2248"/>
                    </a:cubicBezTo>
                    <a:cubicBezTo>
                      <a:pt x="1655" y="2468"/>
                      <a:pt x="1179" y="2881"/>
                      <a:pt x="786" y="3253"/>
                    </a:cubicBezTo>
                    <a:lnTo>
                      <a:pt x="194" y="3840"/>
                    </a:lnTo>
                    <a:cubicBezTo>
                      <a:pt x="173" y="3777"/>
                      <a:pt x="111" y="3494"/>
                      <a:pt x="173" y="2949"/>
                    </a:cubicBezTo>
                    <a:cubicBezTo>
                      <a:pt x="215" y="2358"/>
                      <a:pt x="346" y="1703"/>
                      <a:pt x="346" y="1661"/>
                    </a:cubicBezTo>
                    <a:cubicBezTo>
                      <a:pt x="378" y="1661"/>
                      <a:pt x="407" y="1670"/>
                      <a:pt x="455" y="1670"/>
                    </a:cubicBezTo>
                    <a:cubicBezTo>
                      <a:pt x="480" y="1670"/>
                      <a:pt x="509" y="1668"/>
                      <a:pt x="545" y="1661"/>
                    </a:cubicBezTo>
                    <a:cubicBezTo>
                      <a:pt x="608" y="1661"/>
                      <a:pt x="697" y="1640"/>
                      <a:pt x="765" y="1593"/>
                    </a:cubicBezTo>
                    <a:cubicBezTo>
                      <a:pt x="828" y="1551"/>
                      <a:pt x="870" y="1483"/>
                      <a:pt x="917" y="1378"/>
                    </a:cubicBezTo>
                    <a:cubicBezTo>
                      <a:pt x="959" y="1200"/>
                      <a:pt x="938" y="959"/>
                      <a:pt x="917" y="766"/>
                    </a:cubicBezTo>
                    <a:cubicBezTo>
                      <a:pt x="917" y="593"/>
                      <a:pt x="896" y="504"/>
                      <a:pt x="896" y="462"/>
                    </a:cubicBezTo>
                    <a:lnTo>
                      <a:pt x="2378" y="132"/>
                    </a:lnTo>
                    <a:close/>
                    <a:moveTo>
                      <a:pt x="2488" y="1"/>
                    </a:moveTo>
                    <a:lnTo>
                      <a:pt x="765" y="373"/>
                    </a:lnTo>
                    <a:lnTo>
                      <a:pt x="765" y="415"/>
                    </a:lnTo>
                    <a:cubicBezTo>
                      <a:pt x="765" y="415"/>
                      <a:pt x="786" y="567"/>
                      <a:pt x="807" y="766"/>
                    </a:cubicBezTo>
                    <a:cubicBezTo>
                      <a:pt x="828" y="959"/>
                      <a:pt x="828" y="1200"/>
                      <a:pt x="807" y="1352"/>
                    </a:cubicBezTo>
                    <a:cubicBezTo>
                      <a:pt x="786" y="1420"/>
                      <a:pt x="739" y="1462"/>
                      <a:pt x="697" y="1509"/>
                    </a:cubicBezTo>
                    <a:cubicBezTo>
                      <a:pt x="655" y="1530"/>
                      <a:pt x="587" y="1551"/>
                      <a:pt x="545" y="1551"/>
                    </a:cubicBezTo>
                    <a:cubicBezTo>
                      <a:pt x="502" y="1558"/>
                      <a:pt x="460" y="1560"/>
                      <a:pt x="425" y="1560"/>
                    </a:cubicBezTo>
                    <a:cubicBezTo>
                      <a:pt x="353" y="1560"/>
                      <a:pt x="304" y="1551"/>
                      <a:pt x="304" y="1551"/>
                    </a:cubicBezTo>
                    <a:lnTo>
                      <a:pt x="262" y="1530"/>
                    </a:lnTo>
                    <a:lnTo>
                      <a:pt x="242" y="1593"/>
                    </a:lnTo>
                    <a:cubicBezTo>
                      <a:pt x="242" y="1593"/>
                      <a:pt x="111" y="2316"/>
                      <a:pt x="63" y="2949"/>
                    </a:cubicBezTo>
                    <a:cubicBezTo>
                      <a:pt x="1" y="3578"/>
                      <a:pt x="84" y="3997"/>
                      <a:pt x="84" y="3997"/>
                    </a:cubicBezTo>
                    <a:lnTo>
                      <a:pt x="84" y="4101"/>
                    </a:lnTo>
                    <a:lnTo>
                      <a:pt x="173" y="4018"/>
                    </a:lnTo>
                    <a:cubicBezTo>
                      <a:pt x="173" y="4018"/>
                      <a:pt x="477" y="3709"/>
                      <a:pt x="870" y="3342"/>
                    </a:cubicBezTo>
                    <a:cubicBezTo>
                      <a:pt x="1263" y="2970"/>
                      <a:pt x="1724" y="2557"/>
                      <a:pt x="2048" y="2358"/>
                    </a:cubicBezTo>
                    <a:cubicBezTo>
                      <a:pt x="2357" y="2138"/>
                      <a:pt x="2619" y="2054"/>
                      <a:pt x="2813" y="1986"/>
                    </a:cubicBezTo>
                    <a:cubicBezTo>
                      <a:pt x="3012" y="1944"/>
                      <a:pt x="3122" y="1944"/>
                      <a:pt x="3122" y="1944"/>
                    </a:cubicBezTo>
                    <a:lnTo>
                      <a:pt x="3143" y="1834"/>
                    </a:lnTo>
                    <a:cubicBezTo>
                      <a:pt x="3143" y="1834"/>
                      <a:pt x="2813" y="1661"/>
                      <a:pt x="2750" y="1352"/>
                    </a:cubicBezTo>
                    <a:cubicBezTo>
                      <a:pt x="2661" y="1027"/>
                      <a:pt x="2488" y="69"/>
                      <a:pt x="2488" y="69"/>
                    </a:cubicBezTo>
                    <a:lnTo>
                      <a:pt x="24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50"/>
              <p:cNvSpPr/>
              <p:nvPr/>
            </p:nvSpPr>
            <p:spPr>
              <a:xfrm>
                <a:off x="5021432" y="2027792"/>
                <a:ext cx="1089620" cy="1734157"/>
              </a:xfrm>
              <a:custGeom>
                <a:rect b="b" l="l" r="r" t="t"/>
                <a:pathLst>
                  <a:path extrusionOk="0" h="9753" w="6128">
                    <a:moveTo>
                      <a:pt x="4426" y="1"/>
                    </a:moveTo>
                    <a:cubicBezTo>
                      <a:pt x="4426" y="1"/>
                      <a:pt x="4211" y="43"/>
                      <a:pt x="3881" y="221"/>
                    </a:cubicBezTo>
                    <a:cubicBezTo>
                      <a:pt x="3556" y="415"/>
                      <a:pt x="2881" y="876"/>
                      <a:pt x="2310" y="1352"/>
                    </a:cubicBezTo>
                    <a:cubicBezTo>
                      <a:pt x="1744" y="1834"/>
                      <a:pt x="1284" y="2750"/>
                      <a:pt x="1200" y="3164"/>
                    </a:cubicBezTo>
                    <a:cubicBezTo>
                      <a:pt x="1111" y="3578"/>
                      <a:pt x="1153" y="4672"/>
                      <a:pt x="828" y="5631"/>
                    </a:cubicBezTo>
                    <a:cubicBezTo>
                      <a:pt x="477" y="6610"/>
                      <a:pt x="1" y="7443"/>
                      <a:pt x="1" y="7443"/>
                    </a:cubicBezTo>
                    <a:cubicBezTo>
                      <a:pt x="1" y="7443"/>
                      <a:pt x="414" y="7746"/>
                      <a:pt x="849" y="7877"/>
                    </a:cubicBezTo>
                    <a:cubicBezTo>
                      <a:pt x="1263" y="7987"/>
                      <a:pt x="2593" y="8338"/>
                      <a:pt x="3860" y="8553"/>
                    </a:cubicBezTo>
                    <a:cubicBezTo>
                      <a:pt x="5127" y="8773"/>
                      <a:pt x="5761" y="9752"/>
                      <a:pt x="5761" y="9752"/>
                    </a:cubicBezTo>
                    <a:cubicBezTo>
                      <a:pt x="5761" y="9752"/>
                      <a:pt x="5892" y="9621"/>
                      <a:pt x="5892" y="9207"/>
                    </a:cubicBezTo>
                    <a:cubicBezTo>
                      <a:pt x="5892" y="8794"/>
                      <a:pt x="5803" y="8029"/>
                      <a:pt x="5499" y="7134"/>
                    </a:cubicBezTo>
                    <a:cubicBezTo>
                      <a:pt x="5190" y="6264"/>
                      <a:pt x="5017" y="5783"/>
                      <a:pt x="5017" y="5327"/>
                    </a:cubicBezTo>
                    <a:cubicBezTo>
                      <a:pt x="4997" y="4887"/>
                      <a:pt x="5279" y="4122"/>
                      <a:pt x="5693" y="3426"/>
                    </a:cubicBezTo>
                    <a:cubicBezTo>
                      <a:pt x="6107" y="2750"/>
                      <a:pt x="6128" y="1483"/>
                      <a:pt x="5934" y="1200"/>
                    </a:cubicBezTo>
                    <a:cubicBezTo>
                      <a:pt x="5714" y="938"/>
                      <a:pt x="5410" y="876"/>
                      <a:pt x="5080" y="567"/>
                    </a:cubicBezTo>
                    <a:cubicBezTo>
                      <a:pt x="4756" y="263"/>
                      <a:pt x="4426" y="1"/>
                      <a:pt x="4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50"/>
              <p:cNvSpPr/>
              <p:nvPr/>
            </p:nvSpPr>
            <p:spPr>
              <a:xfrm>
                <a:off x="5005607" y="2015701"/>
                <a:ext cx="1101711" cy="1762072"/>
              </a:xfrm>
              <a:custGeom>
                <a:rect b="b" l="l" r="r" t="t"/>
                <a:pathLst>
                  <a:path extrusionOk="0" h="9910" w="6196">
                    <a:moveTo>
                      <a:pt x="4494" y="132"/>
                    </a:moveTo>
                    <a:cubicBezTo>
                      <a:pt x="4515" y="158"/>
                      <a:pt x="4824" y="394"/>
                      <a:pt x="5127" y="682"/>
                    </a:cubicBezTo>
                    <a:cubicBezTo>
                      <a:pt x="5300" y="834"/>
                      <a:pt x="5457" y="917"/>
                      <a:pt x="5609" y="1006"/>
                    </a:cubicBezTo>
                    <a:cubicBezTo>
                      <a:pt x="5740" y="1095"/>
                      <a:pt x="5871" y="1179"/>
                      <a:pt x="5981" y="1310"/>
                    </a:cubicBezTo>
                    <a:cubicBezTo>
                      <a:pt x="6002" y="1357"/>
                      <a:pt x="6044" y="1488"/>
                      <a:pt x="6065" y="1640"/>
                    </a:cubicBezTo>
                    <a:cubicBezTo>
                      <a:pt x="6086" y="1813"/>
                      <a:pt x="6086" y="2012"/>
                      <a:pt x="6065" y="2227"/>
                    </a:cubicBezTo>
                    <a:cubicBezTo>
                      <a:pt x="6044" y="2666"/>
                      <a:pt x="5934" y="3143"/>
                      <a:pt x="5740" y="3473"/>
                    </a:cubicBezTo>
                    <a:cubicBezTo>
                      <a:pt x="5326" y="4169"/>
                      <a:pt x="5038" y="4934"/>
                      <a:pt x="5038" y="5395"/>
                    </a:cubicBezTo>
                    <a:cubicBezTo>
                      <a:pt x="5038" y="5851"/>
                      <a:pt x="5237" y="6332"/>
                      <a:pt x="5520" y="7228"/>
                    </a:cubicBezTo>
                    <a:cubicBezTo>
                      <a:pt x="5824" y="8118"/>
                      <a:pt x="5913" y="8862"/>
                      <a:pt x="5913" y="9275"/>
                    </a:cubicBezTo>
                    <a:cubicBezTo>
                      <a:pt x="5913" y="9474"/>
                      <a:pt x="5892" y="9605"/>
                      <a:pt x="5850" y="9689"/>
                    </a:cubicBezTo>
                    <a:cubicBezTo>
                      <a:pt x="5850" y="9736"/>
                      <a:pt x="5824" y="9715"/>
                      <a:pt x="5824" y="9736"/>
                    </a:cubicBezTo>
                    <a:cubicBezTo>
                      <a:pt x="5761" y="9626"/>
                      <a:pt x="5169" y="8773"/>
                      <a:pt x="3949" y="8558"/>
                    </a:cubicBezTo>
                    <a:cubicBezTo>
                      <a:pt x="2708" y="8338"/>
                      <a:pt x="1373" y="8013"/>
                      <a:pt x="938" y="7882"/>
                    </a:cubicBezTo>
                    <a:cubicBezTo>
                      <a:pt x="545" y="7772"/>
                      <a:pt x="194" y="7511"/>
                      <a:pt x="152" y="7490"/>
                    </a:cubicBezTo>
                    <a:cubicBezTo>
                      <a:pt x="173" y="7443"/>
                      <a:pt x="634" y="6657"/>
                      <a:pt x="959" y="5720"/>
                    </a:cubicBezTo>
                    <a:cubicBezTo>
                      <a:pt x="1137" y="5238"/>
                      <a:pt x="1200" y="4714"/>
                      <a:pt x="1242" y="4258"/>
                    </a:cubicBezTo>
                    <a:cubicBezTo>
                      <a:pt x="1289" y="3824"/>
                      <a:pt x="1310" y="3431"/>
                      <a:pt x="1331" y="3232"/>
                    </a:cubicBezTo>
                    <a:cubicBezTo>
                      <a:pt x="1373" y="3038"/>
                      <a:pt x="1503" y="2708"/>
                      <a:pt x="1703" y="2384"/>
                    </a:cubicBezTo>
                    <a:cubicBezTo>
                      <a:pt x="1896" y="2033"/>
                      <a:pt x="2158" y="1703"/>
                      <a:pt x="2420" y="1467"/>
                    </a:cubicBezTo>
                    <a:cubicBezTo>
                      <a:pt x="2991" y="985"/>
                      <a:pt x="3687" y="525"/>
                      <a:pt x="4017" y="352"/>
                    </a:cubicBezTo>
                    <a:cubicBezTo>
                      <a:pt x="4321" y="158"/>
                      <a:pt x="4473" y="132"/>
                      <a:pt x="4494" y="132"/>
                    </a:cubicBezTo>
                    <a:close/>
                    <a:moveTo>
                      <a:pt x="4515" y="1"/>
                    </a:moveTo>
                    <a:lnTo>
                      <a:pt x="4494" y="27"/>
                    </a:lnTo>
                    <a:cubicBezTo>
                      <a:pt x="4494" y="27"/>
                      <a:pt x="4279" y="48"/>
                      <a:pt x="3949" y="242"/>
                    </a:cubicBezTo>
                    <a:cubicBezTo>
                      <a:pt x="3624" y="441"/>
                      <a:pt x="2923" y="896"/>
                      <a:pt x="2357" y="1378"/>
                    </a:cubicBezTo>
                    <a:cubicBezTo>
                      <a:pt x="2074" y="1619"/>
                      <a:pt x="1812" y="1965"/>
                      <a:pt x="1613" y="2316"/>
                    </a:cubicBezTo>
                    <a:cubicBezTo>
                      <a:pt x="1420" y="2666"/>
                      <a:pt x="1268" y="2991"/>
                      <a:pt x="1221" y="3211"/>
                    </a:cubicBezTo>
                    <a:cubicBezTo>
                      <a:pt x="1179" y="3431"/>
                      <a:pt x="1179" y="3798"/>
                      <a:pt x="1137" y="4258"/>
                    </a:cubicBezTo>
                    <a:cubicBezTo>
                      <a:pt x="1090" y="4693"/>
                      <a:pt x="1027" y="5217"/>
                      <a:pt x="849" y="5678"/>
                    </a:cubicBezTo>
                    <a:cubicBezTo>
                      <a:pt x="503" y="6636"/>
                      <a:pt x="21" y="7490"/>
                      <a:pt x="21" y="7490"/>
                    </a:cubicBezTo>
                    <a:lnTo>
                      <a:pt x="1" y="7532"/>
                    </a:lnTo>
                    <a:lnTo>
                      <a:pt x="42" y="7573"/>
                    </a:lnTo>
                    <a:cubicBezTo>
                      <a:pt x="42" y="7573"/>
                      <a:pt x="456" y="7882"/>
                      <a:pt x="917" y="7987"/>
                    </a:cubicBezTo>
                    <a:cubicBezTo>
                      <a:pt x="1352" y="8118"/>
                      <a:pt x="2682" y="8448"/>
                      <a:pt x="3928" y="8668"/>
                    </a:cubicBezTo>
                    <a:cubicBezTo>
                      <a:pt x="5169" y="8883"/>
                      <a:pt x="5782" y="9867"/>
                      <a:pt x="5782" y="9867"/>
                    </a:cubicBezTo>
                    <a:lnTo>
                      <a:pt x="5824" y="9909"/>
                    </a:lnTo>
                    <a:lnTo>
                      <a:pt x="5871" y="9867"/>
                    </a:lnTo>
                    <a:cubicBezTo>
                      <a:pt x="5871" y="9867"/>
                      <a:pt x="5913" y="9820"/>
                      <a:pt x="5955" y="9736"/>
                    </a:cubicBezTo>
                    <a:cubicBezTo>
                      <a:pt x="6002" y="9626"/>
                      <a:pt x="6023" y="9495"/>
                      <a:pt x="6023" y="9275"/>
                    </a:cubicBezTo>
                    <a:cubicBezTo>
                      <a:pt x="6023" y="8841"/>
                      <a:pt x="5934" y="8076"/>
                      <a:pt x="5630" y="7202"/>
                    </a:cubicBezTo>
                    <a:cubicBezTo>
                      <a:pt x="5347" y="6311"/>
                      <a:pt x="5169" y="5830"/>
                      <a:pt x="5148" y="5395"/>
                    </a:cubicBezTo>
                    <a:cubicBezTo>
                      <a:pt x="5148" y="4976"/>
                      <a:pt x="5410" y="4217"/>
                      <a:pt x="5824" y="3536"/>
                    </a:cubicBezTo>
                    <a:cubicBezTo>
                      <a:pt x="6044" y="3169"/>
                      <a:pt x="6154" y="2687"/>
                      <a:pt x="6175" y="2227"/>
                    </a:cubicBezTo>
                    <a:cubicBezTo>
                      <a:pt x="6196" y="2012"/>
                      <a:pt x="6196" y="1813"/>
                      <a:pt x="6175" y="1640"/>
                    </a:cubicBezTo>
                    <a:cubicBezTo>
                      <a:pt x="6154" y="1467"/>
                      <a:pt x="6133" y="1336"/>
                      <a:pt x="6065" y="1247"/>
                    </a:cubicBezTo>
                    <a:cubicBezTo>
                      <a:pt x="5955" y="1095"/>
                      <a:pt x="5803" y="1006"/>
                      <a:pt x="5672" y="917"/>
                    </a:cubicBezTo>
                    <a:cubicBezTo>
                      <a:pt x="5520" y="834"/>
                      <a:pt x="5368" y="745"/>
                      <a:pt x="5196" y="593"/>
                    </a:cubicBezTo>
                    <a:cubicBezTo>
                      <a:pt x="4887" y="289"/>
                      <a:pt x="4541" y="27"/>
                      <a:pt x="4541" y="27"/>
                    </a:cubicBezTo>
                    <a:lnTo>
                      <a:pt x="451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50"/>
              <p:cNvSpPr/>
              <p:nvPr/>
            </p:nvSpPr>
            <p:spPr>
              <a:xfrm>
                <a:off x="4790636" y="1957913"/>
                <a:ext cx="575571" cy="1400767"/>
              </a:xfrm>
              <a:custGeom>
                <a:rect b="b" l="l" r="r" t="t"/>
                <a:pathLst>
                  <a:path extrusionOk="0" h="7878" w="3237">
                    <a:moveTo>
                      <a:pt x="2662" y="1"/>
                    </a:moveTo>
                    <a:cubicBezTo>
                      <a:pt x="2577" y="1"/>
                      <a:pt x="2523" y="53"/>
                      <a:pt x="2451" y="153"/>
                    </a:cubicBezTo>
                    <a:cubicBezTo>
                      <a:pt x="2346" y="284"/>
                      <a:pt x="1581" y="1352"/>
                      <a:pt x="1403" y="2007"/>
                    </a:cubicBezTo>
                    <a:cubicBezTo>
                      <a:pt x="1230" y="2682"/>
                      <a:pt x="1534" y="2971"/>
                      <a:pt x="1560" y="3468"/>
                    </a:cubicBezTo>
                    <a:cubicBezTo>
                      <a:pt x="1581" y="3950"/>
                      <a:pt x="1340" y="5107"/>
                      <a:pt x="1079" y="5521"/>
                    </a:cubicBezTo>
                    <a:cubicBezTo>
                      <a:pt x="817" y="5935"/>
                      <a:pt x="94" y="6395"/>
                      <a:pt x="52" y="6395"/>
                    </a:cubicBezTo>
                    <a:cubicBezTo>
                      <a:pt x="51" y="6395"/>
                      <a:pt x="51" y="6395"/>
                      <a:pt x="50" y="6395"/>
                    </a:cubicBezTo>
                    <a:cubicBezTo>
                      <a:pt x="1" y="6395"/>
                      <a:pt x="490" y="7268"/>
                      <a:pt x="775" y="7574"/>
                    </a:cubicBezTo>
                    <a:cubicBezTo>
                      <a:pt x="1058" y="7857"/>
                      <a:pt x="1340" y="7878"/>
                      <a:pt x="1340" y="7878"/>
                    </a:cubicBezTo>
                    <a:cubicBezTo>
                      <a:pt x="1340" y="7878"/>
                      <a:pt x="1864" y="6851"/>
                      <a:pt x="2147" y="6265"/>
                    </a:cubicBezTo>
                    <a:cubicBezTo>
                      <a:pt x="2430" y="5652"/>
                      <a:pt x="2498" y="5170"/>
                      <a:pt x="2519" y="4280"/>
                    </a:cubicBezTo>
                    <a:cubicBezTo>
                      <a:pt x="2561" y="3363"/>
                      <a:pt x="3001" y="2772"/>
                      <a:pt x="2974" y="2489"/>
                    </a:cubicBezTo>
                    <a:cubicBezTo>
                      <a:pt x="2953" y="2206"/>
                      <a:pt x="3105" y="745"/>
                      <a:pt x="3236" y="221"/>
                    </a:cubicBezTo>
                    <a:cubicBezTo>
                      <a:pt x="3236" y="221"/>
                      <a:pt x="3021" y="111"/>
                      <a:pt x="2822" y="43"/>
                    </a:cubicBezTo>
                    <a:cubicBezTo>
                      <a:pt x="2756" y="15"/>
                      <a:pt x="2705" y="1"/>
                      <a:pt x="2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50"/>
              <p:cNvSpPr/>
              <p:nvPr/>
            </p:nvSpPr>
            <p:spPr>
              <a:xfrm>
                <a:off x="4788680" y="1947422"/>
                <a:ext cx="589618" cy="1423349"/>
              </a:xfrm>
              <a:custGeom>
                <a:rect b="b" l="l" r="r" t="t"/>
                <a:pathLst>
                  <a:path extrusionOk="0" h="8005" w="3316">
                    <a:moveTo>
                      <a:pt x="2693" y="110"/>
                    </a:moveTo>
                    <a:cubicBezTo>
                      <a:pt x="2723" y="110"/>
                      <a:pt x="2759" y="121"/>
                      <a:pt x="2813" y="149"/>
                    </a:cubicBezTo>
                    <a:cubicBezTo>
                      <a:pt x="2985" y="212"/>
                      <a:pt x="3163" y="301"/>
                      <a:pt x="3184" y="322"/>
                    </a:cubicBezTo>
                    <a:cubicBezTo>
                      <a:pt x="3116" y="584"/>
                      <a:pt x="3053" y="1040"/>
                      <a:pt x="3012" y="1500"/>
                    </a:cubicBezTo>
                    <a:cubicBezTo>
                      <a:pt x="2964" y="1956"/>
                      <a:pt x="2923" y="2396"/>
                      <a:pt x="2943" y="2548"/>
                    </a:cubicBezTo>
                    <a:cubicBezTo>
                      <a:pt x="2943" y="2658"/>
                      <a:pt x="2854" y="2899"/>
                      <a:pt x="2723" y="3181"/>
                    </a:cubicBezTo>
                    <a:cubicBezTo>
                      <a:pt x="2619" y="3485"/>
                      <a:pt x="2488" y="3857"/>
                      <a:pt x="2488" y="4339"/>
                    </a:cubicBezTo>
                    <a:cubicBezTo>
                      <a:pt x="2441" y="5229"/>
                      <a:pt x="2399" y="5690"/>
                      <a:pt x="2116" y="6276"/>
                    </a:cubicBezTo>
                    <a:cubicBezTo>
                      <a:pt x="1833" y="6868"/>
                      <a:pt x="1351" y="7827"/>
                      <a:pt x="1310" y="7874"/>
                    </a:cubicBezTo>
                    <a:cubicBezTo>
                      <a:pt x="1310" y="7874"/>
                      <a:pt x="1262" y="7874"/>
                      <a:pt x="1200" y="7847"/>
                    </a:cubicBezTo>
                    <a:cubicBezTo>
                      <a:pt x="1090" y="7806"/>
                      <a:pt x="959" y="7743"/>
                      <a:pt x="828" y="7586"/>
                    </a:cubicBezTo>
                    <a:cubicBezTo>
                      <a:pt x="697" y="7455"/>
                      <a:pt x="498" y="7151"/>
                      <a:pt x="346" y="6889"/>
                    </a:cubicBezTo>
                    <a:cubicBezTo>
                      <a:pt x="262" y="6758"/>
                      <a:pt x="194" y="6648"/>
                      <a:pt x="152" y="6564"/>
                    </a:cubicBezTo>
                    <a:cubicBezTo>
                      <a:pt x="131" y="6517"/>
                      <a:pt x="131" y="6496"/>
                      <a:pt x="131" y="6475"/>
                    </a:cubicBezTo>
                    <a:cubicBezTo>
                      <a:pt x="152" y="6475"/>
                      <a:pt x="194" y="6454"/>
                      <a:pt x="236" y="6434"/>
                    </a:cubicBezTo>
                    <a:cubicBezTo>
                      <a:pt x="304" y="6365"/>
                      <a:pt x="414" y="6303"/>
                      <a:pt x="524" y="6214"/>
                    </a:cubicBezTo>
                    <a:cubicBezTo>
                      <a:pt x="739" y="6041"/>
                      <a:pt x="1001" y="5821"/>
                      <a:pt x="1131" y="5601"/>
                    </a:cubicBezTo>
                    <a:cubicBezTo>
                      <a:pt x="1262" y="5386"/>
                      <a:pt x="1393" y="4993"/>
                      <a:pt x="1482" y="4601"/>
                    </a:cubicBezTo>
                    <a:cubicBezTo>
                      <a:pt x="1571" y="4182"/>
                      <a:pt x="1634" y="3768"/>
                      <a:pt x="1613" y="3527"/>
                    </a:cubicBezTo>
                    <a:cubicBezTo>
                      <a:pt x="1613" y="3265"/>
                      <a:pt x="1524" y="3071"/>
                      <a:pt x="1482" y="2851"/>
                    </a:cubicBezTo>
                    <a:cubicBezTo>
                      <a:pt x="1414" y="2637"/>
                      <a:pt x="1393" y="2417"/>
                      <a:pt x="1482" y="2087"/>
                    </a:cubicBezTo>
                    <a:cubicBezTo>
                      <a:pt x="1545" y="1783"/>
                      <a:pt x="1786" y="1348"/>
                      <a:pt x="2027" y="977"/>
                    </a:cubicBezTo>
                    <a:cubicBezTo>
                      <a:pt x="2247" y="605"/>
                      <a:pt x="2462" y="301"/>
                      <a:pt x="2509" y="233"/>
                    </a:cubicBezTo>
                    <a:cubicBezTo>
                      <a:pt x="2572" y="170"/>
                      <a:pt x="2593" y="123"/>
                      <a:pt x="2640" y="123"/>
                    </a:cubicBezTo>
                    <a:cubicBezTo>
                      <a:pt x="2656" y="115"/>
                      <a:pt x="2673" y="110"/>
                      <a:pt x="2693" y="110"/>
                    </a:cubicBezTo>
                    <a:close/>
                    <a:moveTo>
                      <a:pt x="2700" y="1"/>
                    </a:moveTo>
                    <a:cubicBezTo>
                      <a:pt x="2665" y="1"/>
                      <a:pt x="2631" y="7"/>
                      <a:pt x="2593" y="18"/>
                    </a:cubicBezTo>
                    <a:cubicBezTo>
                      <a:pt x="2530" y="39"/>
                      <a:pt x="2488" y="102"/>
                      <a:pt x="2420" y="170"/>
                    </a:cubicBezTo>
                    <a:cubicBezTo>
                      <a:pt x="2378" y="233"/>
                      <a:pt x="2158" y="542"/>
                      <a:pt x="1917" y="909"/>
                    </a:cubicBezTo>
                    <a:cubicBezTo>
                      <a:pt x="1702" y="1280"/>
                      <a:pt x="1461" y="1720"/>
                      <a:pt x="1372" y="2066"/>
                    </a:cubicBezTo>
                    <a:cubicBezTo>
                      <a:pt x="1262" y="2396"/>
                      <a:pt x="1310" y="2658"/>
                      <a:pt x="1372" y="2872"/>
                    </a:cubicBezTo>
                    <a:cubicBezTo>
                      <a:pt x="1414" y="3092"/>
                      <a:pt x="1503" y="3291"/>
                      <a:pt x="1503" y="3527"/>
                    </a:cubicBezTo>
                    <a:cubicBezTo>
                      <a:pt x="1524" y="3747"/>
                      <a:pt x="1461" y="4161"/>
                      <a:pt x="1372" y="4574"/>
                    </a:cubicBezTo>
                    <a:cubicBezTo>
                      <a:pt x="1283" y="4967"/>
                      <a:pt x="1152" y="5360"/>
                      <a:pt x="1048" y="5559"/>
                    </a:cubicBezTo>
                    <a:cubicBezTo>
                      <a:pt x="917" y="5732"/>
                      <a:pt x="676" y="5952"/>
                      <a:pt x="456" y="6125"/>
                    </a:cubicBezTo>
                    <a:cubicBezTo>
                      <a:pt x="346" y="6214"/>
                      <a:pt x="236" y="6276"/>
                      <a:pt x="173" y="6324"/>
                    </a:cubicBezTo>
                    <a:cubicBezTo>
                      <a:pt x="131" y="6344"/>
                      <a:pt x="105" y="6365"/>
                      <a:pt x="84" y="6386"/>
                    </a:cubicBezTo>
                    <a:lnTo>
                      <a:pt x="42" y="6386"/>
                    </a:lnTo>
                    <a:lnTo>
                      <a:pt x="21" y="6407"/>
                    </a:lnTo>
                    <a:lnTo>
                      <a:pt x="0" y="6407"/>
                    </a:lnTo>
                    <a:lnTo>
                      <a:pt x="0" y="6434"/>
                    </a:lnTo>
                    <a:lnTo>
                      <a:pt x="0" y="6454"/>
                    </a:lnTo>
                    <a:lnTo>
                      <a:pt x="0" y="6496"/>
                    </a:lnTo>
                    <a:cubicBezTo>
                      <a:pt x="21" y="6517"/>
                      <a:pt x="42" y="6564"/>
                      <a:pt x="63" y="6606"/>
                    </a:cubicBezTo>
                    <a:cubicBezTo>
                      <a:pt x="105" y="6695"/>
                      <a:pt x="173" y="6826"/>
                      <a:pt x="236" y="6957"/>
                    </a:cubicBezTo>
                    <a:cubicBezTo>
                      <a:pt x="393" y="7219"/>
                      <a:pt x="587" y="7502"/>
                      <a:pt x="739" y="7675"/>
                    </a:cubicBezTo>
                    <a:cubicBezTo>
                      <a:pt x="891" y="7827"/>
                      <a:pt x="1048" y="7916"/>
                      <a:pt x="1152" y="7957"/>
                    </a:cubicBezTo>
                    <a:cubicBezTo>
                      <a:pt x="1262" y="8005"/>
                      <a:pt x="1351" y="8005"/>
                      <a:pt x="1351" y="8005"/>
                    </a:cubicBezTo>
                    <a:lnTo>
                      <a:pt x="1372" y="8005"/>
                    </a:lnTo>
                    <a:lnTo>
                      <a:pt x="1393" y="7978"/>
                    </a:lnTo>
                    <a:cubicBezTo>
                      <a:pt x="1393" y="7978"/>
                      <a:pt x="1938" y="6931"/>
                      <a:pt x="2226" y="6344"/>
                    </a:cubicBezTo>
                    <a:cubicBezTo>
                      <a:pt x="2509" y="5732"/>
                      <a:pt x="2551" y="5229"/>
                      <a:pt x="2593" y="4339"/>
                    </a:cubicBezTo>
                    <a:cubicBezTo>
                      <a:pt x="2619" y="3878"/>
                      <a:pt x="2723" y="3527"/>
                      <a:pt x="2833" y="3223"/>
                    </a:cubicBezTo>
                    <a:cubicBezTo>
                      <a:pt x="2943" y="2941"/>
                      <a:pt x="3053" y="2721"/>
                      <a:pt x="3053" y="2548"/>
                    </a:cubicBezTo>
                    <a:cubicBezTo>
                      <a:pt x="3032" y="2417"/>
                      <a:pt x="3074" y="1956"/>
                      <a:pt x="3116" y="1500"/>
                    </a:cubicBezTo>
                    <a:cubicBezTo>
                      <a:pt x="3163" y="1040"/>
                      <a:pt x="3247" y="542"/>
                      <a:pt x="3315" y="301"/>
                    </a:cubicBezTo>
                    <a:lnTo>
                      <a:pt x="3315" y="254"/>
                    </a:lnTo>
                    <a:lnTo>
                      <a:pt x="3273" y="233"/>
                    </a:lnTo>
                    <a:cubicBezTo>
                      <a:pt x="3273" y="233"/>
                      <a:pt x="3053" y="123"/>
                      <a:pt x="2854" y="39"/>
                    </a:cubicBezTo>
                    <a:cubicBezTo>
                      <a:pt x="2794" y="12"/>
                      <a:pt x="2746" y="1"/>
                      <a:pt x="27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50"/>
              <p:cNvSpPr/>
              <p:nvPr/>
            </p:nvSpPr>
            <p:spPr>
              <a:xfrm>
                <a:off x="4919903" y="2842333"/>
                <a:ext cx="1094421" cy="480258"/>
              </a:xfrm>
              <a:custGeom>
                <a:rect b="b" l="l" r="r" t="t"/>
                <a:pathLst>
                  <a:path extrusionOk="0" h="2701" w="6155">
                    <a:moveTo>
                      <a:pt x="477" y="1"/>
                    </a:moveTo>
                    <a:cubicBezTo>
                      <a:pt x="450" y="1"/>
                      <a:pt x="417" y="23"/>
                      <a:pt x="393" y="112"/>
                    </a:cubicBezTo>
                    <a:cubicBezTo>
                      <a:pt x="352" y="306"/>
                      <a:pt x="393" y="285"/>
                      <a:pt x="242" y="484"/>
                    </a:cubicBezTo>
                    <a:cubicBezTo>
                      <a:pt x="111" y="699"/>
                      <a:pt x="1" y="699"/>
                      <a:pt x="22" y="830"/>
                    </a:cubicBezTo>
                    <a:cubicBezTo>
                      <a:pt x="48" y="940"/>
                      <a:pt x="153" y="1353"/>
                      <a:pt x="2033" y="2207"/>
                    </a:cubicBezTo>
                    <a:cubicBezTo>
                      <a:pt x="2881" y="2595"/>
                      <a:pt x="3793" y="2701"/>
                      <a:pt x="4533" y="2701"/>
                    </a:cubicBezTo>
                    <a:cubicBezTo>
                      <a:pt x="5409" y="2701"/>
                      <a:pt x="6044" y="2553"/>
                      <a:pt x="6044" y="2553"/>
                    </a:cubicBezTo>
                    <a:cubicBezTo>
                      <a:pt x="6044" y="2553"/>
                      <a:pt x="6154" y="2553"/>
                      <a:pt x="6112" y="2422"/>
                    </a:cubicBezTo>
                    <a:cubicBezTo>
                      <a:pt x="6091" y="2317"/>
                      <a:pt x="5981" y="1856"/>
                      <a:pt x="5892" y="1636"/>
                    </a:cubicBezTo>
                    <a:cubicBezTo>
                      <a:pt x="5828" y="1487"/>
                      <a:pt x="5785" y="1428"/>
                      <a:pt x="5709" y="1428"/>
                    </a:cubicBezTo>
                    <a:cubicBezTo>
                      <a:pt x="5686" y="1428"/>
                      <a:pt x="5660" y="1433"/>
                      <a:pt x="5630" y="1442"/>
                    </a:cubicBezTo>
                    <a:cubicBezTo>
                      <a:pt x="5575" y="1451"/>
                      <a:pt x="5337" y="1472"/>
                      <a:pt x="4990" y="1472"/>
                    </a:cubicBezTo>
                    <a:cubicBezTo>
                      <a:pt x="4515" y="1472"/>
                      <a:pt x="3836" y="1433"/>
                      <a:pt x="3143" y="1270"/>
                    </a:cubicBezTo>
                    <a:cubicBezTo>
                      <a:pt x="1944" y="961"/>
                      <a:pt x="896" y="353"/>
                      <a:pt x="524" y="23"/>
                    </a:cubicBezTo>
                    <a:cubicBezTo>
                      <a:pt x="524" y="23"/>
                      <a:pt x="503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50"/>
              <p:cNvSpPr/>
              <p:nvPr/>
            </p:nvSpPr>
            <p:spPr>
              <a:xfrm>
                <a:off x="4912435" y="2830598"/>
                <a:ext cx="1110246" cy="503373"/>
              </a:xfrm>
              <a:custGeom>
                <a:rect b="b" l="l" r="r" t="t"/>
                <a:pathLst>
                  <a:path extrusionOk="0" h="2831" w="6244">
                    <a:moveTo>
                      <a:pt x="525" y="131"/>
                    </a:moveTo>
                    <a:cubicBezTo>
                      <a:pt x="917" y="461"/>
                      <a:pt x="1965" y="1095"/>
                      <a:pt x="3164" y="1377"/>
                    </a:cubicBezTo>
                    <a:cubicBezTo>
                      <a:pt x="3777" y="1529"/>
                      <a:pt x="4363" y="1571"/>
                      <a:pt x="4824" y="1597"/>
                    </a:cubicBezTo>
                    <a:cubicBezTo>
                      <a:pt x="5065" y="1597"/>
                      <a:pt x="5259" y="1597"/>
                      <a:pt x="5411" y="1571"/>
                    </a:cubicBezTo>
                    <a:cubicBezTo>
                      <a:pt x="5541" y="1571"/>
                      <a:pt x="5651" y="1571"/>
                      <a:pt x="5693" y="1550"/>
                    </a:cubicBezTo>
                    <a:cubicBezTo>
                      <a:pt x="5709" y="1543"/>
                      <a:pt x="5722" y="1541"/>
                      <a:pt x="5733" y="1541"/>
                    </a:cubicBezTo>
                    <a:cubicBezTo>
                      <a:pt x="5754" y="1541"/>
                      <a:pt x="5768" y="1550"/>
                      <a:pt x="5782" y="1550"/>
                    </a:cubicBezTo>
                    <a:cubicBezTo>
                      <a:pt x="5803" y="1571"/>
                      <a:pt x="5824" y="1639"/>
                      <a:pt x="5871" y="1728"/>
                    </a:cubicBezTo>
                    <a:cubicBezTo>
                      <a:pt x="5955" y="1943"/>
                      <a:pt x="6065" y="2383"/>
                      <a:pt x="6112" y="2514"/>
                    </a:cubicBezTo>
                    <a:cubicBezTo>
                      <a:pt x="6133" y="2556"/>
                      <a:pt x="6112" y="2556"/>
                      <a:pt x="6112" y="2556"/>
                    </a:cubicBezTo>
                    <a:lnTo>
                      <a:pt x="6086" y="2556"/>
                    </a:lnTo>
                    <a:cubicBezTo>
                      <a:pt x="6086" y="2556"/>
                      <a:pt x="5441" y="2706"/>
                      <a:pt x="4556" y="2706"/>
                    </a:cubicBezTo>
                    <a:cubicBezTo>
                      <a:pt x="3823" y="2706"/>
                      <a:pt x="2926" y="2603"/>
                      <a:pt x="2096" y="2226"/>
                    </a:cubicBezTo>
                    <a:cubicBezTo>
                      <a:pt x="1158" y="1791"/>
                      <a:pt x="676" y="1487"/>
                      <a:pt x="415" y="1268"/>
                    </a:cubicBezTo>
                    <a:cubicBezTo>
                      <a:pt x="153" y="1048"/>
                      <a:pt x="132" y="943"/>
                      <a:pt x="132" y="875"/>
                    </a:cubicBezTo>
                    <a:cubicBezTo>
                      <a:pt x="111" y="833"/>
                      <a:pt x="132" y="833"/>
                      <a:pt x="153" y="786"/>
                    </a:cubicBezTo>
                    <a:cubicBezTo>
                      <a:pt x="195" y="765"/>
                      <a:pt x="263" y="702"/>
                      <a:pt x="326" y="592"/>
                    </a:cubicBezTo>
                    <a:cubicBezTo>
                      <a:pt x="483" y="372"/>
                      <a:pt x="435" y="372"/>
                      <a:pt x="483" y="199"/>
                    </a:cubicBezTo>
                    <a:cubicBezTo>
                      <a:pt x="504" y="157"/>
                      <a:pt x="525" y="131"/>
                      <a:pt x="525" y="131"/>
                    </a:cubicBezTo>
                    <a:close/>
                    <a:moveTo>
                      <a:pt x="525" y="0"/>
                    </a:moveTo>
                    <a:cubicBezTo>
                      <a:pt x="483" y="26"/>
                      <a:pt x="456" y="26"/>
                      <a:pt x="435" y="68"/>
                    </a:cubicBezTo>
                    <a:cubicBezTo>
                      <a:pt x="415" y="89"/>
                      <a:pt x="394" y="110"/>
                      <a:pt x="373" y="178"/>
                    </a:cubicBezTo>
                    <a:cubicBezTo>
                      <a:pt x="326" y="351"/>
                      <a:pt x="373" y="309"/>
                      <a:pt x="242" y="524"/>
                    </a:cubicBezTo>
                    <a:cubicBezTo>
                      <a:pt x="174" y="634"/>
                      <a:pt x="111" y="681"/>
                      <a:pt x="64" y="723"/>
                    </a:cubicBezTo>
                    <a:cubicBezTo>
                      <a:pt x="22" y="765"/>
                      <a:pt x="1" y="833"/>
                      <a:pt x="1" y="896"/>
                    </a:cubicBezTo>
                    <a:cubicBezTo>
                      <a:pt x="22" y="964"/>
                      <a:pt x="64" y="1116"/>
                      <a:pt x="326" y="1357"/>
                    </a:cubicBezTo>
                    <a:cubicBezTo>
                      <a:pt x="614" y="1571"/>
                      <a:pt x="1111" y="1901"/>
                      <a:pt x="2027" y="2315"/>
                    </a:cubicBezTo>
                    <a:cubicBezTo>
                      <a:pt x="2902" y="2722"/>
                      <a:pt x="3837" y="2831"/>
                      <a:pt x="4588" y="2831"/>
                    </a:cubicBezTo>
                    <a:cubicBezTo>
                      <a:pt x="5453" y="2831"/>
                      <a:pt x="6075" y="2687"/>
                      <a:pt x="6086" y="2687"/>
                    </a:cubicBezTo>
                    <a:cubicBezTo>
                      <a:pt x="6086" y="2687"/>
                      <a:pt x="6133" y="2687"/>
                      <a:pt x="6175" y="2645"/>
                    </a:cubicBezTo>
                    <a:cubicBezTo>
                      <a:pt x="6217" y="2619"/>
                      <a:pt x="6243" y="2556"/>
                      <a:pt x="6217" y="2488"/>
                    </a:cubicBezTo>
                    <a:cubicBezTo>
                      <a:pt x="6175" y="2357"/>
                      <a:pt x="6065" y="1922"/>
                      <a:pt x="5981" y="1681"/>
                    </a:cubicBezTo>
                    <a:cubicBezTo>
                      <a:pt x="5934" y="1571"/>
                      <a:pt x="5913" y="1508"/>
                      <a:pt x="5850" y="1467"/>
                    </a:cubicBezTo>
                    <a:cubicBezTo>
                      <a:pt x="5822" y="1438"/>
                      <a:pt x="5788" y="1427"/>
                      <a:pt x="5746" y="1427"/>
                    </a:cubicBezTo>
                    <a:cubicBezTo>
                      <a:pt x="5718" y="1427"/>
                      <a:pt x="5687" y="1432"/>
                      <a:pt x="5651" y="1440"/>
                    </a:cubicBezTo>
                    <a:cubicBezTo>
                      <a:pt x="5651" y="1440"/>
                      <a:pt x="5541" y="1467"/>
                      <a:pt x="5390" y="1467"/>
                    </a:cubicBezTo>
                    <a:cubicBezTo>
                      <a:pt x="5302" y="1467"/>
                      <a:pt x="5187" y="1476"/>
                      <a:pt x="5049" y="1476"/>
                    </a:cubicBezTo>
                    <a:cubicBezTo>
                      <a:pt x="4979" y="1476"/>
                      <a:pt x="4904" y="1474"/>
                      <a:pt x="4824" y="1467"/>
                    </a:cubicBezTo>
                    <a:cubicBezTo>
                      <a:pt x="4363" y="1467"/>
                      <a:pt x="3777" y="1419"/>
                      <a:pt x="3185" y="1268"/>
                    </a:cubicBezTo>
                    <a:cubicBezTo>
                      <a:pt x="2007" y="985"/>
                      <a:pt x="959" y="351"/>
                      <a:pt x="614" y="47"/>
                    </a:cubicBezTo>
                    <a:cubicBezTo>
                      <a:pt x="614" y="47"/>
                      <a:pt x="566" y="0"/>
                      <a:pt x="5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50"/>
              <p:cNvSpPr/>
              <p:nvPr/>
            </p:nvSpPr>
            <p:spPr>
              <a:xfrm>
                <a:off x="3759700" y="2991159"/>
                <a:ext cx="861489" cy="996433"/>
              </a:xfrm>
              <a:custGeom>
                <a:rect b="b" l="l" r="r" t="t"/>
                <a:pathLst>
                  <a:path extrusionOk="0" h="5604" w="4845">
                    <a:moveTo>
                      <a:pt x="1711" y="1"/>
                    </a:moveTo>
                    <a:cubicBezTo>
                      <a:pt x="1662" y="1"/>
                      <a:pt x="1615" y="5"/>
                      <a:pt x="1572" y="14"/>
                    </a:cubicBezTo>
                    <a:cubicBezTo>
                      <a:pt x="833" y="145"/>
                      <a:pt x="1" y="867"/>
                      <a:pt x="111" y="1936"/>
                    </a:cubicBezTo>
                    <a:cubicBezTo>
                      <a:pt x="241" y="3025"/>
                      <a:pt x="1750" y="4685"/>
                      <a:pt x="2032" y="5036"/>
                    </a:cubicBezTo>
                    <a:cubicBezTo>
                      <a:pt x="2276" y="5333"/>
                      <a:pt x="2534" y="5603"/>
                      <a:pt x="3118" y="5603"/>
                    </a:cubicBezTo>
                    <a:cubicBezTo>
                      <a:pt x="3213" y="5603"/>
                      <a:pt x="3317" y="5596"/>
                      <a:pt x="3431" y="5580"/>
                    </a:cubicBezTo>
                    <a:cubicBezTo>
                      <a:pt x="4237" y="5450"/>
                      <a:pt x="4845" y="4774"/>
                      <a:pt x="4845" y="4444"/>
                    </a:cubicBezTo>
                    <a:cubicBezTo>
                      <a:pt x="4845" y="4140"/>
                      <a:pt x="4389" y="2004"/>
                      <a:pt x="3975" y="1087"/>
                    </a:cubicBezTo>
                    <a:cubicBezTo>
                      <a:pt x="3975" y="1087"/>
                      <a:pt x="2503" y="1"/>
                      <a:pt x="1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50"/>
              <p:cNvSpPr/>
              <p:nvPr/>
            </p:nvSpPr>
            <p:spPr>
              <a:xfrm>
                <a:off x="3759700" y="2979957"/>
                <a:ext cx="873581" cy="1016703"/>
              </a:xfrm>
              <a:custGeom>
                <a:rect b="b" l="l" r="r" t="t"/>
                <a:pathLst>
                  <a:path extrusionOk="0" h="5718" w="4913">
                    <a:moveTo>
                      <a:pt x="1668" y="118"/>
                    </a:moveTo>
                    <a:cubicBezTo>
                      <a:pt x="1832" y="118"/>
                      <a:pt x="2031" y="160"/>
                      <a:pt x="2226" y="234"/>
                    </a:cubicBezTo>
                    <a:cubicBezTo>
                      <a:pt x="2488" y="318"/>
                      <a:pt x="2776" y="448"/>
                      <a:pt x="3038" y="600"/>
                    </a:cubicBezTo>
                    <a:cubicBezTo>
                      <a:pt x="3514" y="888"/>
                      <a:pt x="3928" y="1171"/>
                      <a:pt x="3928" y="1192"/>
                    </a:cubicBezTo>
                    <a:cubicBezTo>
                      <a:pt x="4148" y="1627"/>
                      <a:pt x="4347" y="2391"/>
                      <a:pt x="4520" y="3067"/>
                    </a:cubicBezTo>
                    <a:cubicBezTo>
                      <a:pt x="4609" y="3418"/>
                      <a:pt x="4672" y="3742"/>
                      <a:pt x="4714" y="4004"/>
                    </a:cubicBezTo>
                    <a:cubicBezTo>
                      <a:pt x="4761" y="4245"/>
                      <a:pt x="4803" y="4444"/>
                      <a:pt x="4782" y="4507"/>
                    </a:cubicBezTo>
                    <a:cubicBezTo>
                      <a:pt x="4782" y="4638"/>
                      <a:pt x="4651" y="4879"/>
                      <a:pt x="4410" y="5120"/>
                    </a:cubicBezTo>
                    <a:cubicBezTo>
                      <a:pt x="4148" y="5340"/>
                      <a:pt x="3823" y="5534"/>
                      <a:pt x="3431" y="5575"/>
                    </a:cubicBezTo>
                    <a:cubicBezTo>
                      <a:pt x="3301" y="5598"/>
                      <a:pt x="3183" y="5608"/>
                      <a:pt x="3075" y="5608"/>
                    </a:cubicBezTo>
                    <a:cubicBezTo>
                      <a:pt x="2858" y="5608"/>
                      <a:pt x="2686" y="5565"/>
                      <a:pt x="2556" y="5492"/>
                    </a:cubicBezTo>
                    <a:cubicBezTo>
                      <a:pt x="2357" y="5403"/>
                      <a:pt x="2205" y="5251"/>
                      <a:pt x="2074" y="5052"/>
                    </a:cubicBezTo>
                    <a:cubicBezTo>
                      <a:pt x="1922" y="4879"/>
                      <a:pt x="1488" y="4376"/>
                      <a:pt x="1048" y="3790"/>
                    </a:cubicBezTo>
                    <a:cubicBezTo>
                      <a:pt x="634" y="3198"/>
                      <a:pt x="241" y="2522"/>
                      <a:pt x="179" y="1999"/>
                    </a:cubicBezTo>
                    <a:cubicBezTo>
                      <a:pt x="131" y="1475"/>
                      <a:pt x="289" y="1040"/>
                      <a:pt x="571" y="731"/>
                    </a:cubicBezTo>
                    <a:cubicBezTo>
                      <a:pt x="833" y="407"/>
                      <a:pt x="1226" y="187"/>
                      <a:pt x="1572" y="124"/>
                    </a:cubicBezTo>
                    <a:cubicBezTo>
                      <a:pt x="1602" y="120"/>
                      <a:pt x="1634" y="118"/>
                      <a:pt x="1668" y="118"/>
                    </a:cubicBezTo>
                    <a:close/>
                    <a:moveTo>
                      <a:pt x="1697" y="1"/>
                    </a:moveTo>
                    <a:cubicBezTo>
                      <a:pt x="1647" y="1"/>
                      <a:pt x="1599" y="5"/>
                      <a:pt x="1551" y="14"/>
                    </a:cubicBezTo>
                    <a:cubicBezTo>
                      <a:pt x="1179" y="77"/>
                      <a:pt x="765" y="318"/>
                      <a:pt x="482" y="647"/>
                    </a:cubicBezTo>
                    <a:cubicBezTo>
                      <a:pt x="200" y="993"/>
                      <a:pt x="1" y="1454"/>
                      <a:pt x="69" y="1999"/>
                    </a:cubicBezTo>
                    <a:cubicBezTo>
                      <a:pt x="131" y="2564"/>
                      <a:pt x="524" y="3266"/>
                      <a:pt x="964" y="3852"/>
                    </a:cubicBezTo>
                    <a:cubicBezTo>
                      <a:pt x="1399" y="4465"/>
                      <a:pt x="1833" y="4968"/>
                      <a:pt x="1991" y="5141"/>
                    </a:cubicBezTo>
                    <a:cubicBezTo>
                      <a:pt x="2121" y="5314"/>
                      <a:pt x="2273" y="5492"/>
                      <a:pt x="2514" y="5602"/>
                    </a:cubicBezTo>
                    <a:cubicBezTo>
                      <a:pt x="2660" y="5673"/>
                      <a:pt x="2849" y="5717"/>
                      <a:pt x="3085" y="5717"/>
                    </a:cubicBezTo>
                    <a:cubicBezTo>
                      <a:pt x="3197" y="5717"/>
                      <a:pt x="3319" y="5707"/>
                      <a:pt x="3452" y="5685"/>
                    </a:cubicBezTo>
                    <a:cubicBezTo>
                      <a:pt x="3865" y="5643"/>
                      <a:pt x="4216" y="5424"/>
                      <a:pt x="4478" y="5183"/>
                    </a:cubicBezTo>
                    <a:cubicBezTo>
                      <a:pt x="4740" y="4968"/>
                      <a:pt x="4892" y="4706"/>
                      <a:pt x="4913" y="4507"/>
                    </a:cubicBezTo>
                    <a:cubicBezTo>
                      <a:pt x="4913" y="4423"/>
                      <a:pt x="4871" y="4245"/>
                      <a:pt x="4824" y="3983"/>
                    </a:cubicBezTo>
                    <a:cubicBezTo>
                      <a:pt x="4782" y="3722"/>
                      <a:pt x="4714" y="3397"/>
                      <a:pt x="4630" y="3046"/>
                    </a:cubicBezTo>
                    <a:cubicBezTo>
                      <a:pt x="4452" y="2349"/>
                      <a:pt x="4237" y="1585"/>
                      <a:pt x="4038" y="1124"/>
                    </a:cubicBezTo>
                    <a:lnTo>
                      <a:pt x="4038" y="1103"/>
                    </a:lnTo>
                    <a:lnTo>
                      <a:pt x="4017" y="1103"/>
                    </a:lnTo>
                    <a:cubicBezTo>
                      <a:pt x="4017" y="1103"/>
                      <a:pt x="3604" y="799"/>
                      <a:pt x="3080" y="496"/>
                    </a:cubicBezTo>
                    <a:cubicBezTo>
                      <a:pt x="2818" y="365"/>
                      <a:pt x="2535" y="208"/>
                      <a:pt x="2273" y="124"/>
                    </a:cubicBezTo>
                    <a:cubicBezTo>
                      <a:pt x="2069" y="54"/>
                      <a:pt x="1877" y="1"/>
                      <a:pt x="169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50"/>
              <p:cNvSpPr/>
              <p:nvPr/>
            </p:nvSpPr>
            <p:spPr>
              <a:xfrm>
                <a:off x="3825845" y="3756270"/>
                <a:ext cx="900608" cy="520265"/>
              </a:xfrm>
              <a:custGeom>
                <a:rect b="b" l="l" r="r" t="t"/>
                <a:pathLst>
                  <a:path extrusionOk="0" h="2926" w="5065">
                    <a:moveTo>
                      <a:pt x="3131" y="0"/>
                    </a:moveTo>
                    <a:cubicBezTo>
                      <a:pt x="2508" y="0"/>
                      <a:pt x="1779" y="107"/>
                      <a:pt x="1158" y="361"/>
                    </a:cubicBezTo>
                    <a:cubicBezTo>
                      <a:pt x="0" y="817"/>
                      <a:pt x="414" y="2257"/>
                      <a:pt x="1226" y="2697"/>
                    </a:cubicBezTo>
                    <a:cubicBezTo>
                      <a:pt x="1555" y="2865"/>
                      <a:pt x="1978" y="2925"/>
                      <a:pt x="2420" y="2925"/>
                    </a:cubicBezTo>
                    <a:cubicBezTo>
                      <a:pt x="3062" y="2925"/>
                      <a:pt x="3744" y="2799"/>
                      <a:pt x="4237" y="2697"/>
                    </a:cubicBezTo>
                    <a:cubicBezTo>
                      <a:pt x="5064" y="2498"/>
                      <a:pt x="4996" y="1497"/>
                      <a:pt x="4996" y="1497"/>
                    </a:cubicBezTo>
                    <a:cubicBezTo>
                      <a:pt x="4996" y="1058"/>
                      <a:pt x="4865" y="534"/>
                      <a:pt x="4389" y="230"/>
                    </a:cubicBezTo>
                    <a:cubicBezTo>
                      <a:pt x="4161" y="86"/>
                      <a:pt x="3689" y="0"/>
                      <a:pt x="3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50"/>
              <p:cNvSpPr/>
              <p:nvPr/>
            </p:nvSpPr>
            <p:spPr>
              <a:xfrm>
                <a:off x="3884522" y="3746313"/>
                <a:ext cx="845664" cy="540713"/>
              </a:xfrm>
              <a:custGeom>
                <a:rect b="b" l="l" r="r" t="t"/>
                <a:pathLst>
                  <a:path extrusionOk="0" h="3041" w="4756">
                    <a:moveTo>
                      <a:pt x="2879" y="109"/>
                    </a:moveTo>
                    <a:cubicBezTo>
                      <a:pt x="3396" y="109"/>
                      <a:pt x="3840" y="210"/>
                      <a:pt x="4038" y="328"/>
                    </a:cubicBezTo>
                    <a:cubicBezTo>
                      <a:pt x="4494" y="611"/>
                      <a:pt x="4624" y="1134"/>
                      <a:pt x="4624" y="1553"/>
                    </a:cubicBezTo>
                    <a:lnTo>
                      <a:pt x="4624" y="1574"/>
                    </a:lnTo>
                    <a:cubicBezTo>
                      <a:pt x="4624" y="1574"/>
                      <a:pt x="4624" y="1815"/>
                      <a:pt x="4562" y="2077"/>
                    </a:cubicBezTo>
                    <a:cubicBezTo>
                      <a:pt x="4473" y="2339"/>
                      <a:pt x="4300" y="2601"/>
                      <a:pt x="3907" y="2685"/>
                    </a:cubicBezTo>
                    <a:cubicBezTo>
                      <a:pt x="3488" y="2774"/>
                      <a:pt x="2943" y="2884"/>
                      <a:pt x="2399" y="2905"/>
                    </a:cubicBezTo>
                    <a:cubicBezTo>
                      <a:pt x="2270" y="2914"/>
                      <a:pt x="2144" y="2919"/>
                      <a:pt x="2021" y="2919"/>
                    </a:cubicBezTo>
                    <a:cubicBezTo>
                      <a:pt x="1602" y="2919"/>
                      <a:pt x="1220" y="2859"/>
                      <a:pt x="917" y="2706"/>
                    </a:cubicBezTo>
                    <a:cubicBezTo>
                      <a:pt x="545" y="2491"/>
                      <a:pt x="241" y="2051"/>
                      <a:pt x="173" y="1595"/>
                    </a:cubicBezTo>
                    <a:cubicBezTo>
                      <a:pt x="131" y="1134"/>
                      <a:pt x="283" y="679"/>
                      <a:pt x="849" y="459"/>
                    </a:cubicBezTo>
                    <a:cubicBezTo>
                      <a:pt x="1419" y="244"/>
                      <a:pt x="2116" y="134"/>
                      <a:pt x="2703" y="113"/>
                    </a:cubicBezTo>
                    <a:cubicBezTo>
                      <a:pt x="2762" y="111"/>
                      <a:pt x="2821" y="109"/>
                      <a:pt x="2879" y="109"/>
                    </a:cubicBezTo>
                    <a:close/>
                    <a:moveTo>
                      <a:pt x="2884" y="0"/>
                    </a:moveTo>
                    <a:cubicBezTo>
                      <a:pt x="2825" y="0"/>
                      <a:pt x="2764" y="1"/>
                      <a:pt x="2703" y="3"/>
                    </a:cubicBezTo>
                    <a:cubicBezTo>
                      <a:pt x="2095" y="3"/>
                      <a:pt x="1393" y="113"/>
                      <a:pt x="807" y="349"/>
                    </a:cubicBezTo>
                    <a:cubicBezTo>
                      <a:pt x="194" y="590"/>
                      <a:pt x="0" y="1114"/>
                      <a:pt x="63" y="1595"/>
                    </a:cubicBezTo>
                    <a:cubicBezTo>
                      <a:pt x="131" y="2098"/>
                      <a:pt x="456" y="2575"/>
                      <a:pt x="870" y="2795"/>
                    </a:cubicBezTo>
                    <a:cubicBezTo>
                      <a:pt x="1227" y="2982"/>
                      <a:pt x="1676" y="3040"/>
                      <a:pt x="2151" y="3040"/>
                    </a:cubicBezTo>
                    <a:cubicBezTo>
                      <a:pt x="2233" y="3040"/>
                      <a:pt x="2316" y="3039"/>
                      <a:pt x="2399" y="3035"/>
                    </a:cubicBezTo>
                    <a:cubicBezTo>
                      <a:pt x="2943" y="2994"/>
                      <a:pt x="3514" y="2884"/>
                      <a:pt x="3928" y="2795"/>
                    </a:cubicBezTo>
                    <a:cubicBezTo>
                      <a:pt x="4363" y="2706"/>
                      <a:pt x="4562" y="2381"/>
                      <a:pt x="4666" y="2098"/>
                    </a:cubicBezTo>
                    <a:cubicBezTo>
                      <a:pt x="4755" y="1815"/>
                      <a:pt x="4734" y="1553"/>
                      <a:pt x="4734" y="1553"/>
                    </a:cubicBezTo>
                    <a:cubicBezTo>
                      <a:pt x="4734" y="1093"/>
                      <a:pt x="4583" y="548"/>
                      <a:pt x="4080" y="244"/>
                    </a:cubicBezTo>
                    <a:cubicBezTo>
                      <a:pt x="3844" y="84"/>
                      <a:pt x="3414" y="0"/>
                      <a:pt x="28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50"/>
              <p:cNvSpPr/>
              <p:nvPr/>
            </p:nvSpPr>
            <p:spPr>
              <a:xfrm>
                <a:off x="4008277" y="3810501"/>
                <a:ext cx="737734" cy="476880"/>
              </a:xfrm>
              <a:custGeom>
                <a:rect b="b" l="l" r="r" t="t"/>
                <a:pathLst>
                  <a:path extrusionOk="0" h="2682" w="4149">
                    <a:moveTo>
                      <a:pt x="2548" y="1"/>
                    </a:moveTo>
                    <a:cubicBezTo>
                      <a:pt x="1886" y="1"/>
                      <a:pt x="1120" y="204"/>
                      <a:pt x="723" y="428"/>
                    </a:cubicBezTo>
                    <a:cubicBezTo>
                      <a:pt x="1" y="800"/>
                      <a:pt x="153" y="1952"/>
                      <a:pt x="284" y="2324"/>
                    </a:cubicBezTo>
                    <a:cubicBezTo>
                      <a:pt x="373" y="2564"/>
                      <a:pt x="627" y="2681"/>
                      <a:pt x="1184" y="2681"/>
                    </a:cubicBezTo>
                    <a:cubicBezTo>
                      <a:pt x="1441" y="2681"/>
                      <a:pt x="1763" y="2656"/>
                      <a:pt x="2164" y="2606"/>
                    </a:cubicBezTo>
                    <a:cubicBezTo>
                      <a:pt x="3405" y="2455"/>
                      <a:pt x="3798" y="2282"/>
                      <a:pt x="3970" y="1847"/>
                    </a:cubicBezTo>
                    <a:cubicBezTo>
                      <a:pt x="4148" y="1407"/>
                      <a:pt x="3667" y="428"/>
                      <a:pt x="3667" y="428"/>
                    </a:cubicBezTo>
                    <a:cubicBezTo>
                      <a:pt x="3489" y="117"/>
                      <a:pt x="3048" y="1"/>
                      <a:pt x="2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50"/>
              <p:cNvSpPr/>
              <p:nvPr/>
            </p:nvSpPr>
            <p:spPr>
              <a:xfrm>
                <a:off x="4024102" y="3799477"/>
                <a:ext cx="718175" cy="498394"/>
              </a:xfrm>
              <a:custGeom>
                <a:rect b="b" l="l" r="r" t="t"/>
                <a:pathLst>
                  <a:path extrusionOk="0" h="2803" w="4039">
                    <a:moveTo>
                      <a:pt x="2429" y="110"/>
                    </a:moveTo>
                    <a:cubicBezTo>
                      <a:pt x="2647" y="110"/>
                      <a:pt x="2847" y="134"/>
                      <a:pt x="3012" y="181"/>
                    </a:cubicBezTo>
                    <a:cubicBezTo>
                      <a:pt x="3253" y="249"/>
                      <a:pt x="3426" y="359"/>
                      <a:pt x="3515" y="511"/>
                    </a:cubicBezTo>
                    <a:cubicBezTo>
                      <a:pt x="3515" y="511"/>
                      <a:pt x="3646" y="752"/>
                      <a:pt x="3729" y="1055"/>
                    </a:cubicBezTo>
                    <a:cubicBezTo>
                      <a:pt x="3839" y="1338"/>
                      <a:pt x="3908" y="1689"/>
                      <a:pt x="3839" y="1883"/>
                    </a:cubicBezTo>
                    <a:cubicBezTo>
                      <a:pt x="3750" y="2082"/>
                      <a:pt x="3620" y="2234"/>
                      <a:pt x="3358" y="2344"/>
                    </a:cubicBezTo>
                    <a:cubicBezTo>
                      <a:pt x="3096" y="2454"/>
                      <a:pt x="2682" y="2537"/>
                      <a:pt x="2048" y="2627"/>
                    </a:cubicBezTo>
                    <a:cubicBezTo>
                      <a:pt x="1664" y="2670"/>
                      <a:pt x="1346" y="2694"/>
                      <a:pt x="1093" y="2694"/>
                    </a:cubicBezTo>
                    <a:cubicBezTo>
                      <a:pt x="947" y="2694"/>
                      <a:pt x="822" y="2686"/>
                      <a:pt x="718" y="2668"/>
                    </a:cubicBezTo>
                    <a:cubicBezTo>
                      <a:pt x="435" y="2627"/>
                      <a:pt x="305" y="2517"/>
                      <a:pt x="242" y="2365"/>
                    </a:cubicBezTo>
                    <a:cubicBezTo>
                      <a:pt x="174" y="2192"/>
                      <a:pt x="111" y="1820"/>
                      <a:pt x="153" y="1448"/>
                    </a:cubicBezTo>
                    <a:cubicBezTo>
                      <a:pt x="174" y="1076"/>
                      <a:pt x="326" y="705"/>
                      <a:pt x="655" y="532"/>
                    </a:cubicBezTo>
                    <a:cubicBezTo>
                      <a:pt x="1001" y="338"/>
                      <a:pt x="1635" y="160"/>
                      <a:pt x="2206" y="118"/>
                    </a:cubicBezTo>
                    <a:cubicBezTo>
                      <a:pt x="2281" y="113"/>
                      <a:pt x="2356" y="110"/>
                      <a:pt x="2429" y="110"/>
                    </a:cubicBezTo>
                    <a:close/>
                    <a:moveTo>
                      <a:pt x="2426" y="0"/>
                    </a:moveTo>
                    <a:cubicBezTo>
                      <a:pt x="2354" y="0"/>
                      <a:pt x="2280" y="3"/>
                      <a:pt x="2206" y="8"/>
                    </a:cubicBezTo>
                    <a:cubicBezTo>
                      <a:pt x="1593" y="50"/>
                      <a:pt x="959" y="228"/>
                      <a:pt x="587" y="422"/>
                    </a:cubicBezTo>
                    <a:cubicBezTo>
                      <a:pt x="216" y="621"/>
                      <a:pt x="64" y="1034"/>
                      <a:pt x="43" y="1427"/>
                    </a:cubicBezTo>
                    <a:cubicBezTo>
                      <a:pt x="1" y="1820"/>
                      <a:pt x="64" y="2213"/>
                      <a:pt x="132" y="2407"/>
                    </a:cubicBezTo>
                    <a:cubicBezTo>
                      <a:pt x="216" y="2606"/>
                      <a:pt x="394" y="2736"/>
                      <a:pt x="697" y="2778"/>
                    </a:cubicBezTo>
                    <a:cubicBezTo>
                      <a:pt x="804" y="2795"/>
                      <a:pt x="928" y="2803"/>
                      <a:pt x="1072" y="2803"/>
                    </a:cubicBezTo>
                    <a:cubicBezTo>
                      <a:pt x="1335" y="2803"/>
                      <a:pt x="1664" y="2777"/>
                      <a:pt x="2075" y="2736"/>
                    </a:cubicBezTo>
                    <a:cubicBezTo>
                      <a:pt x="2703" y="2647"/>
                      <a:pt x="3122" y="2564"/>
                      <a:pt x="3405" y="2454"/>
                    </a:cubicBezTo>
                    <a:cubicBezTo>
                      <a:pt x="3688" y="2323"/>
                      <a:pt x="3860" y="2145"/>
                      <a:pt x="3949" y="1930"/>
                    </a:cubicBezTo>
                    <a:cubicBezTo>
                      <a:pt x="4038" y="1668"/>
                      <a:pt x="3949" y="1317"/>
                      <a:pt x="3839" y="1014"/>
                    </a:cubicBezTo>
                    <a:cubicBezTo>
                      <a:pt x="3750" y="705"/>
                      <a:pt x="3620" y="469"/>
                      <a:pt x="3620" y="469"/>
                    </a:cubicBezTo>
                    <a:cubicBezTo>
                      <a:pt x="3515" y="270"/>
                      <a:pt x="3295" y="139"/>
                      <a:pt x="3054" y="76"/>
                    </a:cubicBezTo>
                    <a:cubicBezTo>
                      <a:pt x="2857" y="25"/>
                      <a:pt x="2647" y="0"/>
                      <a:pt x="2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50"/>
              <p:cNvSpPr/>
              <p:nvPr/>
            </p:nvSpPr>
            <p:spPr>
              <a:xfrm>
                <a:off x="4353759" y="2385898"/>
                <a:ext cx="213372" cy="305118"/>
              </a:xfrm>
              <a:custGeom>
                <a:rect b="b" l="l" r="r" t="t"/>
                <a:pathLst>
                  <a:path extrusionOk="0" h="1716" w="1200">
                    <a:moveTo>
                      <a:pt x="183" y="0"/>
                    </a:moveTo>
                    <a:cubicBezTo>
                      <a:pt x="128" y="0"/>
                      <a:pt x="94" y="47"/>
                      <a:pt x="64" y="124"/>
                    </a:cubicBezTo>
                    <a:cubicBezTo>
                      <a:pt x="1" y="302"/>
                      <a:pt x="43" y="757"/>
                      <a:pt x="263" y="1061"/>
                    </a:cubicBezTo>
                    <a:cubicBezTo>
                      <a:pt x="503" y="1370"/>
                      <a:pt x="828" y="1543"/>
                      <a:pt x="1027" y="1716"/>
                    </a:cubicBezTo>
                    <a:cubicBezTo>
                      <a:pt x="1027" y="1716"/>
                      <a:pt x="1179" y="1674"/>
                      <a:pt x="1200" y="1412"/>
                    </a:cubicBezTo>
                    <a:cubicBezTo>
                      <a:pt x="1200" y="1150"/>
                      <a:pt x="1200" y="1218"/>
                      <a:pt x="1137" y="998"/>
                    </a:cubicBezTo>
                    <a:cubicBezTo>
                      <a:pt x="1069" y="757"/>
                      <a:pt x="849" y="564"/>
                      <a:pt x="524" y="255"/>
                    </a:cubicBezTo>
                    <a:cubicBezTo>
                      <a:pt x="355" y="74"/>
                      <a:pt x="253" y="0"/>
                      <a:pt x="18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50"/>
              <p:cNvSpPr/>
              <p:nvPr/>
            </p:nvSpPr>
            <p:spPr>
              <a:xfrm>
                <a:off x="4350025" y="2375586"/>
                <a:ext cx="229197" cy="327521"/>
              </a:xfrm>
              <a:custGeom>
                <a:rect b="b" l="l" r="r" t="t"/>
                <a:pathLst>
                  <a:path extrusionOk="0" h="1842" w="1289">
                    <a:moveTo>
                      <a:pt x="215" y="119"/>
                    </a:moveTo>
                    <a:cubicBezTo>
                      <a:pt x="263" y="119"/>
                      <a:pt x="346" y="182"/>
                      <a:pt x="503" y="333"/>
                    </a:cubicBezTo>
                    <a:cubicBezTo>
                      <a:pt x="828" y="663"/>
                      <a:pt x="1027" y="857"/>
                      <a:pt x="1090" y="1056"/>
                    </a:cubicBezTo>
                    <a:cubicBezTo>
                      <a:pt x="1132" y="1187"/>
                      <a:pt x="1158" y="1229"/>
                      <a:pt x="1158" y="1250"/>
                    </a:cubicBezTo>
                    <a:lnTo>
                      <a:pt x="1158" y="1470"/>
                    </a:lnTo>
                    <a:cubicBezTo>
                      <a:pt x="1158" y="1580"/>
                      <a:pt x="1111" y="1643"/>
                      <a:pt x="1090" y="1690"/>
                    </a:cubicBezTo>
                    <a:cubicBezTo>
                      <a:pt x="1069" y="1690"/>
                      <a:pt x="1069" y="1690"/>
                      <a:pt x="1048" y="1711"/>
                    </a:cubicBezTo>
                    <a:cubicBezTo>
                      <a:pt x="849" y="1538"/>
                      <a:pt x="545" y="1381"/>
                      <a:pt x="346" y="1098"/>
                    </a:cubicBezTo>
                    <a:cubicBezTo>
                      <a:pt x="242" y="946"/>
                      <a:pt x="174" y="773"/>
                      <a:pt x="132" y="595"/>
                    </a:cubicBezTo>
                    <a:cubicBezTo>
                      <a:pt x="111" y="423"/>
                      <a:pt x="111" y="271"/>
                      <a:pt x="153" y="203"/>
                    </a:cubicBezTo>
                    <a:cubicBezTo>
                      <a:pt x="153" y="161"/>
                      <a:pt x="174" y="140"/>
                      <a:pt x="194" y="119"/>
                    </a:cubicBezTo>
                    <a:close/>
                    <a:moveTo>
                      <a:pt x="201" y="1"/>
                    </a:moveTo>
                    <a:cubicBezTo>
                      <a:pt x="164" y="1"/>
                      <a:pt x="126" y="20"/>
                      <a:pt x="111" y="51"/>
                    </a:cubicBezTo>
                    <a:cubicBezTo>
                      <a:pt x="64" y="72"/>
                      <a:pt x="64" y="119"/>
                      <a:pt x="43" y="161"/>
                    </a:cubicBezTo>
                    <a:cubicBezTo>
                      <a:pt x="1" y="271"/>
                      <a:pt x="1" y="443"/>
                      <a:pt x="22" y="622"/>
                    </a:cubicBezTo>
                    <a:cubicBezTo>
                      <a:pt x="64" y="794"/>
                      <a:pt x="132" y="1014"/>
                      <a:pt x="242" y="1166"/>
                    </a:cubicBezTo>
                    <a:cubicBezTo>
                      <a:pt x="477" y="1470"/>
                      <a:pt x="807" y="1669"/>
                      <a:pt x="1001" y="1821"/>
                    </a:cubicBezTo>
                    <a:lnTo>
                      <a:pt x="1027" y="1842"/>
                    </a:lnTo>
                    <a:lnTo>
                      <a:pt x="1069" y="1821"/>
                    </a:lnTo>
                    <a:cubicBezTo>
                      <a:pt x="1069" y="1821"/>
                      <a:pt x="1111" y="1800"/>
                      <a:pt x="1158" y="1753"/>
                    </a:cubicBezTo>
                    <a:cubicBezTo>
                      <a:pt x="1221" y="1711"/>
                      <a:pt x="1263" y="1601"/>
                      <a:pt x="1263" y="1470"/>
                    </a:cubicBezTo>
                    <a:cubicBezTo>
                      <a:pt x="1289" y="1339"/>
                      <a:pt x="1289" y="1297"/>
                      <a:pt x="1263" y="1229"/>
                    </a:cubicBezTo>
                    <a:cubicBezTo>
                      <a:pt x="1263" y="1187"/>
                      <a:pt x="1242" y="1145"/>
                      <a:pt x="1200" y="1035"/>
                    </a:cubicBezTo>
                    <a:cubicBezTo>
                      <a:pt x="1132" y="773"/>
                      <a:pt x="896" y="574"/>
                      <a:pt x="587" y="271"/>
                    </a:cubicBezTo>
                    <a:cubicBezTo>
                      <a:pt x="435" y="98"/>
                      <a:pt x="325" y="30"/>
                      <a:pt x="242" y="9"/>
                    </a:cubicBezTo>
                    <a:cubicBezTo>
                      <a:pt x="229" y="3"/>
                      <a:pt x="215" y="1"/>
                      <a:pt x="20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50"/>
              <p:cNvSpPr/>
              <p:nvPr/>
            </p:nvSpPr>
            <p:spPr>
              <a:xfrm>
                <a:off x="4310907" y="2194576"/>
                <a:ext cx="240399" cy="384775"/>
              </a:xfrm>
              <a:custGeom>
                <a:rect b="b" l="l" r="r" t="t"/>
                <a:pathLst>
                  <a:path extrusionOk="0" h="2164" w="1352">
                    <a:moveTo>
                      <a:pt x="245" y="1"/>
                    </a:moveTo>
                    <a:cubicBezTo>
                      <a:pt x="148" y="1"/>
                      <a:pt x="73" y="77"/>
                      <a:pt x="43" y="220"/>
                    </a:cubicBezTo>
                    <a:cubicBezTo>
                      <a:pt x="1" y="435"/>
                      <a:pt x="69" y="676"/>
                      <a:pt x="305" y="1137"/>
                    </a:cubicBezTo>
                    <a:cubicBezTo>
                      <a:pt x="566" y="1592"/>
                      <a:pt x="1137" y="2163"/>
                      <a:pt x="1137" y="2163"/>
                    </a:cubicBezTo>
                    <a:cubicBezTo>
                      <a:pt x="1137" y="2163"/>
                      <a:pt x="1289" y="2032"/>
                      <a:pt x="1310" y="1854"/>
                    </a:cubicBezTo>
                    <a:cubicBezTo>
                      <a:pt x="1331" y="1702"/>
                      <a:pt x="1352" y="1530"/>
                      <a:pt x="1310" y="1378"/>
                    </a:cubicBezTo>
                    <a:cubicBezTo>
                      <a:pt x="1268" y="1221"/>
                      <a:pt x="1247" y="1179"/>
                      <a:pt x="985" y="917"/>
                    </a:cubicBezTo>
                    <a:cubicBezTo>
                      <a:pt x="723" y="634"/>
                      <a:pt x="566" y="199"/>
                      <a:pt x="414" y="68"/>
                    </a:cubicBezTo>
                    <a:cubicBezTo>
                      <a:pt x="354" y="23"/>
                      <a:pt x="296" y="1"/>
                      <a:pt x="245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50"/>
              <p:cNvSpPr/>
              <p:nvPr/>
            </p:nvSpPr>
            <p:spPr>
              <a:xfrm>
                <a:off x="4299705" y="2185686"/>
                <a:ext cx="263692" cy="404868"/>
              </a:xfrm>
              <a:custGeom>
                <a:rect b="b" l="l" r="r" t="t"/>
                <a:pathLst>
                  <a:path extrusionOk="0" h="2277" w="1483">
                    <a:moveTo>
                      <a:pt x="302" y="108"/>
                    </a:moveTo>
                    <a:cubicBezTo>
                      <a:pt x="340" y="108"/>
                      <a:pt x="386" y="130"/>
                      <a:pt x="436" y="160"/>
                    </a:cubicBezTo>
                    <a:cubicBezTo>
                      <a:pt x="498" y="202"/>
                      <a:pt x="587" y="354"/>
                      <a:pt x="676" y="511"/>
                    </a:cubicBezTo>
                    <a:cubicBezTo>
                      <a:pt x="760" y="663"/>
                      <a:pt x="870" y="857"/>
                      <a:pt x="1001" y="1009"/>
                    </a:cubicBezTo>
                    <a:cubicBezTo>
                      <a:pt x="1132" y="1140"/>
                      <a:pt x="1200" y="1208"/>
                      <a:pt x="1242" y="1271"/>
                    </a:cubicBezTo>
                    <a:cubicBezTo>
                      <a:pt x="1284" y="1339"/>
                      <a:pt x="1310" y="1360"/>
                      <a:pt x="1331" y="1428"/>
                    </a:cubicBezTo>
                    <a:cubicBezTo>
                      <a:pt x="1352" y="1580"/>
                      <a:pt x="1331" y="1731"/>
                      <a:pt x="1310" y="1904"/>
                    </a:cubicBezTo>
                    <a:cubicBezTo>
                      <a:pt x="1310" y="2014"/>
                      <a:pt x="1221" y="2082"/>
                      <a:pt x="1200" y="2103"/>
                    </a:cubicBezTo>
                    <a:cubicBezTo>
                      <a:pt x="1132" y="2056"/>
                      <a:pt x="656" y="1580"/>
                      <a:pt x="436" y="1166"/>
                    </a:cubicBezTo>
                    <a:cubicBezTo>
                      <a:pt x="174" y="705"/>
                      <a:pt x="132" y="464"/>
                      <a:pt x="153" y="291"/>
                    </a:cubicBezTo>
                    <a:cubicBezTo>
                      <a:pt x="174" y="181"/>
                      <a:pt x="216" y="139"/>
                      <a:pt x="263" y="118"/>
                    </a:cubicBezTo>
                    <a:cubicBezTo>
                      <a:pt x="274" y="111"/>
                      <a:pt x="288" y="108"/>
                      <a:pt x="302" y="108"/>
                    </a:cubicBezTo>
                    <a:close/>
                    <a:moveTo>
                      <a:pt x="286" y="1"/>
                    </a:moveTo>
                    <a:cubicBezTo>
                      <a:pt x="261" y="1"/>
                      <a:pt x="238" y="3"/>
                      <a:pt x="216" y="8"/>
                    </a:cubicBezTo>
                    <a:cubicBezTo>
                      <a:pt x="132" y="50"/>
                      <a:pt x="64" y="139"/>
                      <a:pt x="43" y="270"/>
                    </a:cubicBezTo>
                    <a:cubicBezTo>
                      <a:pt x="1" y="485"/>
                      <a:pt x="64" y="747"/>
                      <a:pt x="326" y="1208"/>
                    </a:cubicBezTo>
                    <a:cubicBezTo>
                      <a:pt x="587" y="1690"/>
                      <a:pt x="1153" y="2255"/>
                      <a:pt x="1153" y="2255"/>
                    </a:cubicBezTo>
                    <a:lnTo>
                      <a:pt x="1200" y="2276"/>
                    </a:lnTo>
                    <a:lnTo>
                      <a:pt x="1242" y="2255"/>
                    </a:lnTo>
                    <a:cubicBezTo>
                      <a:pt x="1242" y="2255"/>
                      <a:pt x="1415" y="2124"/>
                      <a:pt x="1415" y="1904"/>
                    </a:cubicBezTo>
                    <a:cubicBezTo>
                      <a:pt x="1441" y="1752"/>
                      <a:pt x="1483" y="1580"/>
                      <a:pt x="1441" y="1401"/>
                    </a:cubicBezTo>
                    <a:cubicBezTo>
                      <a:pt x="1415" y="1318"/>
                      <a:pt x="1394" y="1271"/>
                      <a:pt x="1331" y="1208"/>
                    </a:cubicBezTo>
                    <a:cubicBezTo>
                      <a:pt x="1284" y="1140"/>
                      <a:pt x="1200" y="1056"/>
                      <a:pt x="1090" y="925"/>
                    </a:cubicBezTo>
                    <a:cubicBezTo>
                      <a:pt x="959" y="794"/>
                      <a:pt x="849" y="616"/>
                      <a:pt x="760" y="464"/>
                    </a:cubicBezTo>
                    <a:cubicBezTo>
                      <a:pt x="676" y="291"/>
                      <a:pt x="608" y="139"/>
                      <a:pt x="498" y="71"/>
                    </a:cubicBezTo>
                    <a:cubicBezTo>
                      <a:pt x="436" y="24"/>
                      <a:pt x="358" y="1"/>
                      <a:pt x="28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50"/>
              <p:cNvSpPr/>
              <p:nvPr/>
            </p:nvSpPr>
            <p:spPr>
              <a:xfrm>
                <a:off x="4341668" y="2120608"/>
                <a:ext cx="241288" cy="346013"/>
              </a:xfrm>
              <a:custGeom>
                <a:rect b="b" l="l" r="r" t="t"/>
                <a:pathLst>
                  <a:path extrusionOk="0" h="1946" w="1357">
                    <a:moveTo>
                      <a:pt x="189" y="0"/>
                    </a:moveTo>
                    <a:cubicBezTo>
                      <a:pt x="75" y="0"/>
                      <a:pt x="1" y="103"/>
                      <a:pt x="1" y="223"/>
                    </a:cubicBezTo>
                    <a:cubicBezTo>
                      <a:pt x="1" y="374"/>
                      <a:pt x="69" y="636"/>
                      <a:pt x="221" y="940"/>
                    </a:cubicBezTo>
                    <a:cubicBezTo>
                      <a:pt x="393" y="1270"/>
                      <a:pt x="985" y="1946"/>
                      <a:pt x="985" y="1946"/>
                    </a:cubicBezTo>
                    <a:cubicBezTo>
                      <a:pt x="985" y="1946"/>
                      <a:pt x="1179" y="1747"/>
                      <a:pt x="1247" y="1616"/>
                    </a:cubicBezTo>
                    <a:cubicBezTo>
                      <a:pt x="1289" y="1506"/>
                      <a:pt x="1357" y="1291"/>
                      <a:pt x="1289" y="1113"/>
                    </a:cubicBezTo>
                    <a:cubicBezTo>
                      <a:pt x="1205" y="961"/>
                      <a:pt x="1095" y="982"/>
                      <a:pt x="765" y="615"/>
                    </a:cubicBezTo>
                    <a:cubicBezTo>
                      <a:pt x="461" y="265"/>
                      <a:pt x="351" y="24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50"/>
              <p:cNvSpPr/>
              <p:nvPr/>
            </p:nvSpPr>
            <p:spPr>
              <a:xfrm>
                <a:off x="4330466" y="2111718"/>
                <a:ext cx="263692" cy="366106"/>
              </a:xfrm>
              <a:custGeom>
                <a:rect b="b" l="l" r="r" t="t"/>
                <a:pathLst>
                  <a:path extrusionOk="0" h="2059" w="1483">
                    <a:moveTo>
                      <a:pt x="230" y="107"/>
                    </a:moveTo>
                    <a:cubicBezTo>
                      <a:pt x="240" y="107"/>
                      <a:pt x="251" y="110"/>
                      <a:pt x="263" y="116"/>
                    </a:cubicBezTo>
                    <a:cubicBezTo>
                      <a:pt x="304" y="116"/>
                      <a:pt x="352" y="163"/>
                      <a:pt x="435" y="273"/>
                    </a:cubicBezTo>
                    <a:cubicBezTo>
                      <a:pt x="524" y="377"/>
                      <a:pt x="634" y="534"/>
                      <a:pt x="786" y="707"/>
                    </a:cubicBezTo>
                    <a:cubicBezTo>
                      <a:pt x="959" y="880"/>
                      <a:pt x="1069" y="990"/>
                      <a:pt x="1158" y="1032"/>
                    </a:cubicBezTo>
                    <a:cubicBezTo>
                      <a:pt x="1221" y="1100"/>
                      <a:pt x="1268" y="1121"/>
                      <a:pt x="1289" y="1210"/>
                    </a:cubicBezTo>
                    <a:cubicBezTo>
                      <a:pt x="1352" y="1341"/>
                      <a:pt x="1310" y="1535"/>
                      <a:pt x="1242" y="1645"/>
                    </a:cubicBezTo>
                    <a:cubicBezTo>
                      <a:pt x="1221" y="1713"/>
                      <a:pt x="1179" y="1776"/>
                      <a:pt x="1111" y="1844"/>
                    </a:cubicBezTo>
                    <a:cubicBezTo>
                      <a:pt x="1090" y="1865"/>
                      <a:pt x="1069" y="1886"/>
                      <a:pt x="1048" y="1907"/>
                    </a:cubicBezTo>
                    <a:cubicBezTo>
                      <a:pt x="1027" y="1865"/>
                      <a:pt x="917" y="1755"/>
                      <a:pt x="786" y="1582"/>
                    </a:cubicBezTo>
                    <a:cubicBezTo>
                      <a:pt x="613" y="1362"/>
                      <a:pt x="414" y="1121"/>
                      <a:pt x="352" y="969"/>
                    </a:cubicBezTo>
                    <a:cubicBezTo>
                      <a:pt x="174" y="665"/>
                      <a:pt x="111" y="404"/>
                      <a:pt x="111" y="273"/>
                    </a:cubicBezTo>
                    <a:cubicBezTo>
                      <a:pt x="132" y="225"/>
                      <a:pt x="132" y="163"/>
                      <a:pt x="153" y="142"/>
                    </a:cubicBezTo>
                    <a:cubicBezTo>
                      <a:pt x="183" y="123"/>
                      <a:pt x="204" y="107"/>
                      <a:pt x="230" y="107"/>
                    </a:cubicBezTo>
                    <a:close/>
                    <a:moveTo>
                      <a:pt x="219" y="1"/>
                    </a:moveTo>
                    <a:cubicBezTo>
                      <a:pt x="163" y="1"/>
                      <a:pt x="121" y="27"/>
                      <a:pt x="90" y="74"/>
                    </a:cubicBezTo>
                    <a:cubicBezTo>
                      <a:pt x="22" y="116"/>
                      <a:pt x="1" y="205"/>
                      <a:pt x="1" y="273"/>
                    </a:cubicBezTo>
                    <a:cubicBezTo>
                      <a:pt x="1" y="445"/>
                      <a:pt x="64" y="707"/>
                      <a:pt x="242" y="1032"/>
                    </a:cubicBezTo>
                    <a:cubicBezTo>
                      <a:pt x="325" y="1189"/>
                      <a:pt x="524" y="1425"/>
                      <a:pt x="697" y="1645"/>
                    </a:cubicBezTo>
                    <a:cubicBezTo>
                      <a:pt x="849" y="1865"/>
                      <a:pt x="1006" y="2017"/>
                      <a:pt x="1006" y="2017"/>
                    </a:cubicBezTo>
                    <a:lnTo>
                      <a:pt x="1048" y="2058"/>
                    </a:lnTo>
                    <a:lnTo>
                      <a:pt x="1090" y="2017"/>
                    </a:lnTo>
                    <a:lnTo>
                      <a:pt x="1200" y="1907"/>
                    </a:lnTo>
                    <a:cubicBezTo>
                      <a:pt x="1268" y="1844"/>
                      <a:pt x="1331" y="1776"/>
                      <a:pt x="1352" y="1687"/>
                    </a:cubicBezTo>
                    <a:cubicBezTo>
                      <a:pt x="1420" y="1556"/>
                      <a:pt x="1483" y="1341"/>
                      <a:pt x="1399" y="1142"/>
                    </a:cubicBezTo>
                    <a:cubicBezTo>
                      <a:pt x="1352" y="1058"/>
                      <a:pt x="1289" y="1011"/>
                      <a:pt x="1221" y="948"/>
                    </a:cubicBezTo>
                    <a:cubicBezTo>
                      <a:pt x="1137" y="880"/>
                      <a:pt x="1048" y="817"/>
                      <a:pt x="875" y="639"/>
                    </a:cubicBezTo>
                    <a:cubicBezTo>
                      <a:pt x="718" y="445"/>
                      <a:pt x="613" y="315"/>
                      <a:pt x="524" y="205"/>
                    </a:cubicBezTo>
                    <a:cubicBezTo>
                      <a:pt x="435" y="95"/>
                      <a:pt x="394" y="11"/>
                      <a:pt x="284" y="11"/>
                    </a:cubicBezTo>
                    <a:cubicBezTo>
                      <a:pt x="260" y="4"/>
                      <a:pt x="239" y="1"/>
                      <a:pt x="2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50"/>
              <p:cNvSpPr/>
              <p:nvPr/>
            </p:nvSpPr>
            <p:spPr>
              <a:xfrm>
                <a:off x="4357493" y="2043617"/>
                <a:ext cx="295342" cy="353304"/>
              </a:xfrm>
              <a:custGeom>
                <a:rect b="b" l="l" r="r" t="t"/>
                <a:pathLst>
                  <a:path extrusionOk="0" h="1987" w="1661">
                    <a:moveTo>
                      <a:pt x="242" y="1"/>
                    </a:moveTo>
                    <a:cubicBezTo>
                      <a:pt x="90" y="22"/>
                      <a:pt x="1" y="153"/>
                      <a:pt x="22" y="368"/>
                    </a:cubicBezTo>
                    <a:cubicBezTo>
                      <a:pt x="69" y="567"/>
                      <a:pt x="351" y="1001"/>
                      <a:pt x="613" y="1352"/>
                    </a:cubicBezTo>
                    <a:cubicBezTo>
                      <a:pt x="875" y="1724"/>
                      <a:pt x="1116" y="1986"/>
                      <a:pt x="1116" y="1986"/>
                    </a:cubicBezTo>
                    <a:cubicBezTo>
                      <a:pt x="1116" y="1986"/>
                      <a:pt x="1125" y="1987"/>
                      <a:pt x="1141" y="1987"/>
                    </a:cubicBezTo>
                    <a:cubicBezTo>
                      <a:pt x="1198" y="1987"/>
                      <a:pt x="1343" y="1974"/>
                      <a:pt x="1462" y="1855"/>
                    </a:cubicBezTo>
                    <a:cubicBezTo>
                      <a:pt x="1640" y="1677"/>
                      <a:pt x="1661" y="1441"/>
                      <a:pt x="1661" y="1441"/>
                    </a:cubicBezTo>
                    <a:cubicBezTo>
                      <a:pt x="1661" y="1441"/>
                      <a:pt x="1247" y="1132"/>
                      <a:pt x="1116" y="959"/>
                    </a:cubicBezTo>
                    <a:cubicBezTo>
                      <a:pt x="959" y="807"/>
                      <a:pt x="765" y="436"/>
                      <a:pt x="613" y="237"/>
                    </a:cubicBezTo>
                    <a:cubicBezTo>
                      <a:pt x="482" y="64"/>
                      <a:pt x="393" y="1"/>
                      <a:pt x="242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50"/>
              <p:cNvSpPr/>
              <p:nvPr/>
            </p:nvSpPr>
            <p:spPr>
              <a:xfrm>
                <a:off x="4350025" y="2035260"/>
                <a:ext cx="310278" cy="369128"/>
              </a:xfrm>
              <a:custGeom>
                <a:rect b="b" l="l" r="r" t="t"/>
                <a:pathLst>
                  <a:path extrusionOk="0" h="2076" w="1745">
                    <a:moveTo>
                      <a:pt x="284" y="111"/>
                    </a:moveTo>
                    <a:cubicBezTo>
                      <a:pt x="346" y="111"/>
                      <a:pt x="393" y="111"/>
                      <a:pt x="456" y="153"/>
                    </a:cubicBezTo>
                    <a:cubicBezTo>
                      <a:pt x="503" y="179"/>
                      <a:pt x="545" y="242"/>
                      <a:pt x="608" y="331"/>
                    </a:cubicBezTo>
                    <a:cubicBezTo>
                      <a:pt x="739" y="504"/>
                      <a:pt x="959" y="875"/>
                      <a:pt x="1111" y="1048"/>
                    </a:cubicBezTo>
                    <a:cubicBezTo>
                      <a:pt x="1179" y="1137"/>
                      <a:pt x="1310" y="1268"/>
                      <a:pt x="1441" y="1357"/>
                    </a:cubicBezTo>
                    <a:cubicBezTo>
                      <a:pt x="1525" y="1441"/>
                      <a:pt x="1593" y="1488"/>
                      <a:pt x="1635" y="1509"/>
                    </a:cubicBezTo>
                    <a:cubicBezTo>
                      <a:pt x="1614" y="1530"/>
                      <a:pt x="1614" y="1724"/>
                      <a:pt x="1483" y="1855"/>
                    </a:cubicBezTo>
                    <a:cubicBezTo>
                      <a:pt x="1368" y="1954"/>
                      <a:pt x="1265" y="1966"/>
                      <a:pt x="1212" y="1966"/>
                    </a:cubicBezTo>
                    <a:cubicBezTo>
                      <a:pt x="1196" y="1966"/>
                      <a:pt x="1184" y="1965"/>
                      <a:pt x="1179" y="1965"/>
                    </a:cubicBezTo>
                    <a:cubicBezTo>
                      <a:pt x="1179" y="1944"/>
                      <a:pt x="938" y="1724"/>
                      <a:pt x="697" y="1378"/>
                    </a:cubicBezTo>
                    <a:cubicBezTo>
                      <a:pt x="566" y="1200"/>
                      <a:pt x="435" y="1006"/>
                      <a:pt x="325" y="834"/>
                    </a:cubicBezTo>
                    <a:cubicBezTo>
                      <a:pt x="215" y="655"/>
                      <a:pt x="153" y="483"/>
                      <a:pt x="132" y="394"/>
                    </a:cubicBezTo>
                    <a:cubicBezTo>
                      <a:pt x="111" y="310"/>
                      <a:pt x="132" y="242"/>
                      <a:pt x="153" y="179"/>
                    </a:cubicBezTo>
                    <a:cubicBezTo>
                      <a:pt x="194" y="132"/>
                      <a:pt x="242" y="111"/>
                      <a:pt x="284" y="111"/>
                    </a:cubicBezTo>
                    <a:close/>
                    <a:moveTo>
                      <a:pt x="284" y="1"/>
                    </a:moveTo>
                    <a:cubicBezTo>
                      <a:pt x="194" y="1"/>
                      <a:pt x="111" y="48"/>
                      <a:pt x="64" y="132"/>
                    </a:cubicBezTo>
                    <a:cubicBezTo>
                      <a:pt x="22" y="200"/>
                      <a:pt x="1" y="310"/>
                      <a:pt x="22" y="415"/>
                    </a:cubicBezTo>
                    <a:cubicBezTo>
                      <a:pt x="43" y="546"/>
                      <a:pt x="132" y="703"/>
                      <a:pt x="242" y="875"/>
                    </a:cubicBezTo>
                    <a:cubicBezTo>
                      <a:pt x="346" y="1069"/>
                      <a:pt x="477" y="1268"/>
                      <a:pt x="608" y="1441"/>
                    </a:cubicBezTo>
                    <a:cubicBezTo>
                      <a:pt x="870" y="1813"/>
                      <a:pt x="1132" y="2075"/>
                      <a:pt x="1132" y="2075"/>
                    </a:cubicBezTo>
                    <a:lnTo>
                      <a:pt x="1158" y="2075"/>
                    </a:lnTo>
                    <a:cubicBezTo>
                      <a:pt x="1158" y="2075"/>
                      <a:pt x="1166" y="2075"/>
                      <a:pt x="1181" y="2075"/>
                    </a:cubicBezTo>
                    <a:cubicBezTo>
                      <a:pt x="1240" y="2075"/>
                      <a:pt x="1408" y="2062"/>
                      <a:pt x="1551" y="1923"/>
                    </a:cubicBezTo>
                    <a:cubicBezTo>
                      <a:pt x="1745" y="1750"/>
                      <a:pt x="1745" y="1488"/>
                      <a:pt x="1745" y="1488"/>
                    </a:cubicBezTo>
                    <a:lnTo>
                      <a:pt x="1745" y="1462"/>
                    </a:lnTo>
                    <a:lnTo>
                      <a:pt x="1724" y="1441"/>
                    </a:lnTo>
                    <a:cubicBezTo>
                      <a:pt x="1724" y="1441"/>
                      <a:pt x="1635" y="1378"/>
                      <a:pt x="1504" y="1268"/>
                    </a:cubicBezTo>
                    <a:cubicBezTo>
                      <a:pt x="1394" y="1179"/>
                      <a:pt x="1263" y="1048"/>
                      <a:pt x="1200" y="985"/>
                    </a:cubicBezTo>
                    <a:cubicBezTo>
                      <a:pt x="1069" y="834"/>
                      <a:pt x="849" y="441"/>
                      <a:pt x="697" y="263"/>
                    </a:cubicBezTo>
                    <a:cubicBezTo>
                      <a:pt x="634" y="153"/>
                      <a:pt x="566" y="90"/>
                      <a:pt x="503" y="48"/>
                    </a:cubicBezTo>
                    <a:cubicBezTo>
                      <a:pt x="435" y="1"/>
                      <a:pt x="373" y="1"/>
                      <a:pt x="2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50"/>
              <p:cNvSpPr/>
              <p:nvPr/>
            </p:nvSpPr>
            <p:spPr>
              <a:xfrm>
                <a:off x="4500985" y="2293260"/>
                <a:ext cx="454482" cy="511374"/>
              </a:xfrm>
              <a:custGeom>
                <a:rect b="b" l="l" r="r" t="t"/>
                <a:pathLst>
                  <a:path extrusionOk="0" h="2876" w="2556">
                    <a:moveTo>
                      <a:pt x="627" y="0"/>
                    </a:moveTo>
                    <a:cubicBezTo>
                      <a:pt x="458" y="0"/>
                      <a:pt x="328" y="97"/>
                      <a:pt x="199" y="320"/>
                    </a:cubicBezTo>
                    <a:cubicBezTo>
                      <a:pt x="0" y="713"/>
                      <a:pt x="47" y="1802"/>
                      <a:pt x="110" y="2043"/>
                    </a:cubicBezTo>
                    <a:cubicBezTo>
                      <a:pt x="152" y="2305"/>
                      <a:pt x="702" y="2567"/>
                      <a:pt x="1047" y="2697"/>
                    </a:cubicBezTo>
                    <a:cubicBezTo>
                      <a:pt x="1306" y="2809"/>
                      <a:pt x="1527" y="2876"/>
                      <a:pt x="1695" y="2876"/>
                    </a:cubicBezTo>
                    <a:cubicBezTo>
                      <a:pt x="1755" y="2876"/>
                      <a:pt x="1808" y="2867"/>
                      <a:pt x="1854" y="2849"/>
                    </a:cubicBezTo>
                    <a:cubicBezTo>
                      <a:pt x="2032" y="2787"/>
                      <a:pt x="2053" y="2787"/>
                      <a:pt x="2116" y="2263"/>
                    </a:cubicBezTo>
                    <a:cubicBezTo>
                      <a:pt x="2184" y="1739"/>
                      <a:pt x="2556" y="906"/>
                      <a:pt x="2556" y="906"/>
                    </a:cubicBezTo>
                    <a:cubicBezTo>
                      <a:pt x="2053" y="713"/>
                      <a:pt x="1440" y="320"/>
                      <a:pt x="1027" y="121"/>
                    </a:cubicBezTo>
                    <a:cubicBezTo>
                      <a:pt x="869" y="43"/>
                      <a:pt x="740" y="0"/>
                      <a:pt x="627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50"/>
              <p:cNvSpPr/>
              <p:nvPr/>
            </p:nvSpPr>
            <p:spPr>
              <a:xfrm>
                <a:off x="4513076" y="2284014"/>
                <a:ext cx="453593" cy="531822"/>
              </a:xfrm>
              <a:custGeom>
                <a:rect b="b" l="l" r="r" t="t"/>
                <a:pathLst>
                  <a:path extrusionOk="0" h="2991" w="2551">
                    <a:moveTo>
                      <a:pt x="524" y="0"/>
                    </a:moveTo>
                    <a:cubicBezTo>
                      <a:pt x="608" y="63"/>
                      <a:pt x="676" y="110"/>
                      <a:pt x="676" y="110"/>
                    </a:cubicBezTo>
                    <a:cubicBezTo>
                      <a:pt x="676" y="110"/>
                      <a:pt x="655" y="110"/>
                      <a:pt x="655" y="131"/>
                    </a:cubicBezTo>
                    <a:cubicBezTo>
                      <a:pt x="718" y="131"/>
                      <a:pt x="828" y="173"/>
                      <a:pt x="938" y="220"/>
                    </a:cubicBezTo>
                    <a:cubicBezTo>
                      <a:pt x="1330" y="414"/>
                      <a:pt x="1917" y="786"/>
                      <a:pt x="2399" y="979"/>
                    </a:cubicBezTo>
                    <a:cubicBezTo>
                      <a:pt x="2378" y="1027"/>
                      <a:pt x="2048" y="1791"/>
                      <a:pt x="1985" y="2315"/>
                    </a:cubicBezTo>
                    <a:cubicBezTo>
                      <a:pt x="1964" y="2550"/>
                      <a:pt x="1943" y="2681"/>
                      <a:pt x="1896" y="2749"/>
                    </a:cubicBezTo>
                    <a:cubicBezTo>
                      <a:pt x="1896" y="2791"/>
                      <a:pt x="1875" y="2791"/>
                      <a:pt x="1854" y="2812"/>
                    </a:cubicBezTo>
                    <a:cubicBezTo>
                      <a:pt x="1833" y="2812"/>
                      <a:pt x="1812" y="2839"/>
                      <a:pt x="1765" y="2859"/>
                    </a:cubicBezTo>
                    <a:cubicBezTo>
                      <a:pt x="1738" y="2868"/>
                      <a:pt x="1704" y="2872"/>
                      <a:pt x="1665" y="2872"/>
                    </a:cubicBezTo>
                    <a:cubicBezTo>
                      <a:pt x="1514" y="2872"/>
                      <a:pt x="1278" y="2811"/>
                      <a:pt x="1000" y="2708"/>
                    </a:cubicBezTo>
                    <a:cubicBezTo>
                      <a:pt x="828" y="2640"/>
                      <a:pt x="608" y="2530"/>
                      <a:pt x="435" y="2420"/>
                    </a:cubicBezTo>
                    <a:cubicBezTo>
                      <a:pt x="304" y="2357"/>
                      <a:pt x="194" y="2268"/>
                      <a:pt x="152" y="2184"/>
                    </a:cubicBezTo>
                    <a:cubicBezTo>
                      <a:pt x="142" y="2194"/>
                      <a:pt x="119" y="2200"/>
                      <a:pt x="92" y="2200"/>
                    </a:cubicBezTo>
                    <a:cubicBezTo>
                      <a:pt x="64" y="2200"/>
                      <a:pt x="32" y="2194"/>
                      <a:pt x="0" y="2184"/>
                    </a:cubicBezTo>
                    <a:lnTo>
                      <a:pt x="0" y="2184"/>
                    </a:lnTo>
                    <a:cubicBezTo>
                      <a:pt x="63" y="2315"/>
                      <a:pt x="194" y="2420"/>
                      <a:pt x="372" y="2530"/>
                    </a:cubicBezTo>
                    <a:cubicBezTo>
                      <a:pt x="566" y="2640"/>
                      <a:pt x="786" y="2749"/>
                      <a:pt x="959" y="2812"/>
                    </a:cubicBezTo>
                    <a:cubicBezTo>
                      <a:pt x="1230" y="2914"/>
                      <a:pt x="1474" y="2990"/>
                      <a:pt x="1662" y="2990"/>
                    </a:cubicBezTo>
                    <a:cubicBezTo>
                      <a:pt x="1717" y="2990"/>
                      <a:pt x="1767" y="2984"/>
                      <a:pt x="1812" y="2969"/>
                    </a:cubicBezTo>
                    <a:cubicBezTo>
                      <a:pt x="1854" y="2943"/>
                      <a:pt x="1875" y="2922"/>
                      <a:pt x="1917" y="2901"/>
                    </a:cubicBezTo>
                    <a:cubicBezTo>
                      <a:pt x="1964" y="2880"/>
                      <a:pt x="1985" y="2839"/>
                      <a:pt x="2006" y="2791"/>
                    </a:cubicBezTo>
                    <a:cubicBezTo>
                      <a:pt x="2048" y="2708"/>
                      <a:pt x="2074" y="2577"/>
                      <a:pt x="2095" y="2315"/>
                    </a:cubicBezTo>
                    <a:cubicBezTo>
                      <a:pt x="2158" y="1812"/>
                      <a:pt x="2530" y="979"/>
                      <a:pt x="2530" y="979"/>
                    </a:cubicBezTo>
                    <a:lnTo>
                      <a:pt x="2551" y="917"/>
                    </a:lnTo>
                    <a:lnTo>
                      <a:pt x="2488" y="896"/>
                    </a:lnTo>
                    <a:cubicBezTo>
                      <a:pt x="2006" y="718"/>
                      <a:pt x="1419" y="325"/>
                      <a:pt x="1000" y="131"/>
                    </a:cubicBezTo>
                    <a:cubicBezTo>
                      <a:pt x="828" y="42"/>
                      <a:pt x="676" y="0"/>
                      <a:pt x="54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50"/>
              <p:cNvSpPr/>
              <p:nvPr/>
            </p:nvSpPr>
            <p:spPr>
              <a:xfrm>
                <a:off x="4807350" y="2212179"/>
                <a:ext cx="1448085" cy="838718"/>
              </a:xfrm>
              <a:custGeom>
                <a:rect b="b" l="l" r="r" t="t"/>
                <a:pathLst>
                  <a:path extrusionOk="0" h="4717" w="8144">
                    <a:moveTo>
                      <a:pt x="6897" y="1"/>
                    </a:moveTo>
                    <a:cubicBezTo>
                      <a:pt x="6351" y="1"/>
                      <a:pt x="6137" y="465"/>
                      <a:pt x="5850" y="839"/>
                    </a:cubicBezTo>
                    <a:cubicBezTo>
                      <a:pt x="5562" y="1217"/>
                      <a:pt x="4791" y="1782"/>
                      <a:pt x="3717" y="1782"/>
                    </a:cubicBezTo>
                    <a:cubicBezTo>
                      <a:pt x="3482" y="1782"/>
                      <a:pt x="3232" y="1755"/>
                      <a:pt x="2969" y="1692"/>
                    </a:cubicBezTo>
                    <a:cubicBezTo>
                      <a:pt x="1529" y="1342"/>
                      <a:pt x="1074" y="991"/>
                      <a:pt x="854" y="991"/>
                    </a:cubicBezTo>
                    <a:cubicBezTo>
                      <a:pt x="634" y="991"/>
                      <a:pt x="110" y="1886"/>
                      <a:pt x="47" y="2693"/>
                    </a:cubicBezTo>
                    <a:cubicBezTo>
                      <a:pt x="0" y="3504"/>
                      <a:pt x="393" y="3981"/>
                      <a:pt x="393" y="3981"/>
                    </a:cubicBezTo>
                    <a:cubicBezTo>
                      <a:pt x="393" y="3981"/>
                      <a:pt x="1536" y="4716"/>
                      <a:pt x="3212" y="4716"/>
                    </a:cubicBezTo>
                    <a:cubicBezTo>
                      <a:pt x="3580" y="4716"/>
                      <a:pt x="3975" y="4681"/>
                      <a:pt x="4389" y="4594"/>
                    </a:cubicBezTo>
                    <a:cubicBezTo>
                      <a:pt x="6656" y="4112"/>
                      <a:pt x="7379" y="2892"/>
                      <a:pt x="7772" y="1996"/>
                    </a:cubicBezTo>
                    <a:cubicBezTo>
                      <a:pt x="8143" y="1122"/>
                      <a:pt x="7531" y="294"/>
                      <a:pt x="7311" y="74"/>
                    </a:cubicBezTo>
                    <a:cubicBezTo>
                      <a:pt x="7154" y="23"/>
                      <a:pt x="7017" y="1"/>
                      <a:pt x="6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50"/>
              <p:cNvSpPr/>
              <p:nvPr/>
            </p:nvSpPr>
            <p:spPr>
              <a:xfrm>
                <a:off x="4796148" y="2203822"/>
                <a:ext cx="1435994" cy="858277"/>
              </a:xfrm>
              <a:custGeom>
                <a:rect b="b" l="l" r="r" t="t"/>
                <a:pathLst>
                  <a:path extrusionOk="0" h="4827" w="8076">
                    <a:moveTo>
                      <a:pt x="6963" y="113"/>
                    </a:moveTo>
                    <a:cubicBezTo>
                      <a:pt x="7076" y="113"/>
                      <a:pt x="7210" y="134"/>
                      <a:pt x="7353" y="168"/>
                    </a:cubicBezTo>
                    <a:cubicBezTo>
                      <a:pt x="7463" y="278"/>
                      <a:pt x="7657" y="540"/>
                      <a:pt x="7767" y="865"/>
                    </a:cubicBezTo>
                    <a:cubicBezTo>
                      <a:pt x="7897" y="1195"/>
                      <a:pt x="7966" y="1608"/>
                      <a:pt x="7767" y="2022"/>
                    </a:cubicBezTo>
                    <a:cubicBezTo>
                      <a:pt x="7395" y="2918"/>
                      <a:pt x="6698" y="4117"/>
                      <a:pt x="4431" y="4599"/>
                    </a:cubicBezTo>
                    <a:cubicBezTo>
                      <a:pt x="4030" y="4680"/>
                      <a:pt x="3647" y="4713"/>
                      <a:pt x="3289" y="4713"/>
                    </a:cubicBezTo>
                    <a:cubicBezTo>
                      <a:pt x="1637" y="4713"/>
                      <a:pt x="499" y="4003"/>
                      <a:pt x="482" y="3986"/>
                    </a:cubicBezTo>
                    <a:cubicBezTo>
                      <a:pt x="482" y="3986"/>
                      <a:pt x="131" y="3525"/>
                      <a:pt x="173" y="2740"/>
                    </a:cubicBezTo>
                    <a:cubicBezTo>
                      <a:pt x="194" y="2347"/>
                      <a:pt x="351" y="1933"/>
                      <a:pt x="503" y="1608"/>
                    </a:cubicBezTo>
                    <a:cubicBezTo>
                      <a:pt x="587" y="1457"/>
                      <a:pt x="676" y="1326"/>
                      <a:pt x="744" y="1216"/>
                    </a:cubicBezTo>
                    <a:cubicBezTo>
                      <a:pt x="828" y="1127"/>
                      <a:pt x="896" y="1085"/>
                      <a:pt x="917" y="1085"/>
                    </a:cubicBezTo>
                    <a:cubicBezTo>
                      <a:pt x="1006" y="1085"/>
                      <a:pt x="1179" y="1169"/>
                      <a:pt x="1503" y="1299"/>
                    </a:cubicBezTo>
                    <a:cubicBezTo>
                      <a:pt x="1833" y="1430"/>
                      <a:pt x="2289" y="1608"/>
                      <a:pt x="3032" y="1781"/>
                    </a:cubicBezTo>
                    <a:cubicBezTo>
                      <a:pt x="3308" y="1855"/>
                      <a:pt x="3569" y="1886"/>
                      <a:pt x="3813" y="1886"/>
                    </a:cubicBezTo>
                    <a:cubicBezTo>
                      <a:pt x="4227" y="1886"/>
                      <a:pt x="4594" y="1796"/>
                      <a:pt x="4907" y="1671"/>
                    </a:cubicBezTo>
                    <a:cubicBezTo>
                      <a:pt x="5410" y="1478"/>
                      <a:pt x="5761" y="1169"/>
                      <a:pt x="5955" y="933"/>
                    </a:cubicBezTo>
                    <a:cubicBezTo>
                      <a:pt x="6133" y="692"/>
                      <a:pt x="6284" y="430"/>
                      <a:pt x="6478" y="278"/>
                    </a:cubicBezTo>
                    <a:cubicBezTo>
                      <a:pt x="6588" y="189"/>
                      <a:pt x="6698" y="147"/>
                      <a:pt x="6850" y="121"/>
                    </a:cubicBezTo>
                    <a:cubicBezTo>
                      <a:pt x="6884" y="116"/>
                      <a:pt x="6922" y="113"/>
                      <a:pt x="6963" y="113"/>
                    </a:cubicBezTo>
                    <a:close/>
                    <a:moveTo>
                      <a:pt x="7022" y="0"/>
                    </a:moveTo>
                    <a:cubicBezTo>
                      <a:pt x="6952" y="0"/>
                      <a:pt x="6887" y="6"/>
                      <a:pt x="6829" y="16"/>
                    </a:cubicBezTo>
                    <a:cubicBezTo>
                      <a:pt x="6656" y="37"/>
                      <a:pt x="6525" y="100"/>
                      <a:pt x="6415" y="189"/>
                    </a:cubicBezTo>
                    <a:cubicBezTo>
                      <a:pt x="6195" y="362"/>
                      <a:pt x="6044" y="624"/>
                      <a:pt x="5871" y="865"/>
                    </a:cubicBezTo>
                    <a:cubicBezTo>
                      <a:pt x="5693" y="1085"/>
                      <a:pt x="5347" y="1368"/>
                      <a:pt x="4865" y="1561"/>
                    </a:cubicBezTo>
                    <a:cubicBezTo>
                      <a:pt x="4564" y="1686"/>
                      <a:pt x="4214" y="1767"/>
                      <a:pt x="3816" y="1767"/>
                    </a:cubicBezTo>
                    <a:cubicBezTo>
                      <a:pt x="3579" y="1767"/>
                      <a:pt x="3324" y="1738"/>
                      <a:pt x="3053" y="1671"/>
                    </a:cubicBezTo>
                    <a:cubicBezTo>
                      <a:pt x="2336" y="1499"/>
                      <a:pt x="1854" y="1326"/>
                      <a:pt x="1550" y="1195"/>
                    </a:cubicBezTo>
                    <a:cubicBezTo>
                      <a:pt x="1220" y="1064"/>
                      <a:pt x="1048" y="975"/>
                      <a:pt x="917" y="975"/>
                    </a:cubicBezTo>
                    <a:cubicBezTo>
                      <a:pt x="828" y="975"/>
                      <a:pt x="744" y="1038"/>
                      <a:pt x="655" y="1148"/>
                    </a:cubicBezTo>
                    <a:cubicBezTo>
                      <a:pt x="587" y="1258"/>
                      <a:pt x="482" y="1389"/>
                      <a:pt x="414" y="1561"/>
                    </a:cubicBezTo>
                    <a:cubicBezTo>
                      <a:pt x="241" y="1891"/>
                      <a:pt x="89" y="2305"/>
                      <a:pt x="63" y="2740"/>
                    </a:cubicBezTo>
                    <a:cubicBezTo>
                      <a:pt x="0" y="3572"/>
                      <a:pt x="414" y="4075"/>
                      <a:pt x="414" y="4075"/>
                    </a:cubicBezTo>
                    <a:lnTo>
                      <a:pt x="414" y="4096"/>
                    </a:lnTo>
                    <a:cubicBezTo>
                      <a:pt x="414" y="4096"/>
                      <a:pt x="1583" y="4826"/>
                      <a:pt x="3267" y="4826"/>
                    </a:cubicBezTo>
                    <a:cubicBezTo>
                      <a:pt x="3639" y="4826"/>
                      <a:pt x="4036" y="4791"/>
                      <a:pt x="4452" y="4703"/>
                    </a:cubicBezTo>
                    <a:cubicBezTo>
                      <a:pt x="6740" y="4227"/>
                      <a:pt x="7505" y="2981"/>
                      <a:pt x="7877" y="2064"/>
                    </a:cubicBezTo>
                    <a:cubicBezTo>
                      <a:pt x="8076" y="1608"/>
                      <a:pt x="8007" y="1169"/>
                      <a:pt x="7877" y="823"/>
                    </a:cubicBezTo>
                    <a:cubicBezTo>
                      <a:pt x="7746" y="472"/>
                      <a:pt x="7552" y="189"/>
                      <a:pt x="7421" y="79"/>
                    </a:cubicBezTo>
                    <a:lnTo>
                      <a:pt x="7395" y="58"/>
                    </a:lnTo>
                    <a:cubicBezTo>
                      <a:pt x="7262" y="16"/>
                      <a:pt x="7136" y="0"/>
                      <a:pt x="7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50"/>
              <p:cNvSpPr/>
              <p:nvPr/>
            </p:nvSpPr>
            <p:spPr>
              <a:xfrm>
                <a:off x="4636831" y="2126476"/>
                <a:ext cx="236665" cy="309029"/>
              </a:xfrm>
              <a:custGeom>
                <a:rect b="b" l="l" r="r" t="t"/>
                <a:pathLst>
                  <a:path extrusionOk="0" h="1738" w="1331">
                    <a:moveTo>
                      <a:pt x="266" y="0"/>
                    </a:moveTo>
                    <a:cubicBezTo>
                      <a:pt x="187" y="0"/>
                      <a:pt x="120" y="48"/>
                      <a:pt x="90" y="122"/>
                    </a:cubicBezTo>
                    <a:cubicBezTo>
                      <a:pt x="22" y="294"/>
                      <a:pt x="1" y="383"/>
                      <a:pt x="153" y="666"/>
                    </a:cubicBezTo>
                    <a:cubicBezTo>
                      <a:pt x="304" y="928"/>
                      <a:pt x="331" y="1038"/>
                      <a:pt x="393" y="1237"/>
                    </a:cubicBezTo>
                    <a:cubicBezTo>
                      <a:pt x="462" y="1452"/>
                      <a:pt x="414" y="1452"/>
                      <a:pt x="697" y="1583"/>
                    </a:cubicBezTo>
                    <a:cubicBezTo>
                      <a:pt x="887" y="1683"/>
                      <a:pt x="1018" y="1737"/>
                      <a:pt x="1109" y="1737"/>
                    </a:cubicBezTo>
                    <a:cubicBezTo>
                      <a:pt x="1156" y="1737"/>
                      <a:pt x="1192" y="1723"/>
                      <a:pt x="1221" y="1693"/>
                    </a:cubicBezTo>
                    <a:cubicBezTo>
                      <a:pt x="1331" y="1630"/>
                      <a:pt x="1289" y="1520"/>
                      <a:pt x="1289" y="1520"/>
                    </a:cubicBezTo>
                    <a:cubicBezTo>
                      <a:pt x="1289" y="1520"/>
                      <a:pt x="1179" y="1080"/>
                      <a:pt x="1090" y="907"/>
                    </a:cubicBezTo>
                    <a:cubicBezTo>
                      <a:pt x="1006" y="755"/>
                      <a:pt x="697" y="451"/>
                      <a:pt x="524" y="190"/>
                    </a:cubicBezTo>
                    <a:cubicBezTo>
                      <a:pt x="446" y="55"/>
                      <a:pt x="350" y="0"/>
                      <a:pt x="266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50"/>
              <p:cNvSpPr/>
              <p:nvPr/>
            </p:nvSpPr>
            <p:spPr>
              <a:xfrm>
                <a:off x="4629363" y="2117230"/>
                <a:ext cx="247867" cy="306540"/>
              </a:xfrm>
              <a:custGeom>
                <a:rect b="b" l="l" r="r" t="t"/>
                <a:pathLst>
                  <a:path extrusionOk="0" h="1724" w="1394">
                    <a:moveTo>
                      <a:pt x="305" y="1"/>
                    </a:moveTo>
                    <a:cubicBezTo>
                      <a:pt x="216" y="1"/>
                      <a:pt x="111" y="64"/>
                      <a:pt x="85" y="153"/>
                    </a:cubicBezTo>
                    <a:cubicBezTo>
                      <a:pt x="43" y="242"/>
                      <a:pt x="1" y="325"/>
                      <a:pt x="22" y="414"/>
                    </a:cubicBezTo>
                    <a:cubicBezTo>
                      <a:pt x="22" y="503"/>
                      <a:pt x="64" y="608"/>
                      <a:pt x="153" y="739"/>
                    </a:cubicBezTo>
                    <a:cubicBezTo>
                      <a:pt x="305" y="1027"/>
                      <a:pt x="305" y="1111"/>
                      <a:pt x="373" y="1310"/>
                    </a:cubicBezTo>
                    <a:cubicBezTo>
                      <a:pt x="394" y="1394"/>
                      <a:pt x="415" y="1462"/>
                      <a:pt x="435" y="1504"/>
                    </a:cubicBezTo>
                    <a:cubicBezTo>
                      <a:pt x="456" y="1483"/>
                      <a:pt x="504" y="1441"/>
                      <a:pt x="545" y="1420"/>
                    </a:cubicBezTo>
                    <a:cubicBezTo>
                      <a:pt x="524" y="1394"/>
                      <a:pt x="524" y="1352"/>
                      <a:pt x="504" y="1289"/>
                    </a:cubicBezTo>
                    <a:cubicBezTo>
                      <a:pt x="435" y="1069"/>
                      <a:pt x="415" y="959"/>
                      <a:pt x="242" y="676"/>
                    </a:cubicBezTo>
                    <a:cubicBezTo>
                      <a:pt x="174" y="545"/>
                      <a:pt x="153" y="477"/>
                      <a:pt x="132" y="414"/>
                    </a:cubicBezTo>
                    <a:cubicBezTo>
                      <a:pt x="132" y="346"/>
                      <a:pt x="153" y="284"/>
                      <a:pt x="195" y="194"/>
                    </a:cubicBezTo>
                    <a:cubicBezTo>
                      <a:pt x="216" y="153"/>
                      <a:pt x="263" y="111"/>
                      <a:pt x="305" y="111"/>
                    </a:cubicBezTo>
                    <a:cubicBezTo>
                      <a:pt x="373" y="132"/>
                      <a:pt x="435" y="153"/>
                      <a:pt x="524" y="284"/>
                    </a:cubicBezTo>
                    <a:cubicBezTo>
                      <a:pt x="608" y="414"/>
                      <a:pt x="718" y="545"/>
                      <a:pt x="828" y="676"/>
                    </a:cubicBezTo>
                    <a:cubicBezTo>
                      <a:pt x="959" y="807"/>
                      <a:pt x="1048" y="917"/>
                      <a:pt x="1090" y="1001"/>
                    </a:cubicBezTo>
                    <a:cubicBezTo>
                      <a:pt x="1132" y="1069"/>
                      <a:pt x="1179" y="1221"/>
                      <a:pt x="1200" y="1352"/>
                    </a:cubicBezTo>
                    <a:cubicBezTo>
                      <a:pt x="1242" y="1483"/>
                      <a:pt x="1263" y="1593"/>
                      <a:pt x="1263" y="1593"/>
                    </a:cubicBezTo>
                    <a:cubicBezTo>
                      <a:pt x="1263" y="1593"/>
                      <a:pt x="1289" y="1614"/>
                      <a:pt x="1289" y="1635"/>
                    </a:cubicBezTo>
                    <a:lnTo>
                      <a:pt x="1263" y="1656"/>
                    </a:lnTo>
                    <a:cubicBezTo>
                      <a:pt x="1310" y="1682"/>
                      <a:pt x="1331" y="1703"/>
                      <a:pt x="1373" y="1724"/>
                    </a:cubicBezTo>
                    <a:cubicBezTo>
                      <a:pt x="1394" y="1703"/>
                      <a:pt x="1394" y="1656"/>
                      <a:pt x="1394" y="1635"/>
                    </a:cubicBezTo>
                    <a:lnTo>
                      <a:pt x="1394" y="1551"/>
                    </a:lnTo>
                    <a:cubicBezTo>
                      <a:pt x="1373" y="1551"/>
                      <a:pt x="1352" y="1441"/>
                      <a:pt x="1331" y="1310"/>
                    </a:cubicBezTo>
                    <a:cubicBezTo>
                      <a:pt x="1289" y="1179"/>
                      <a:pt x="1242" y="1027"/>
                      <a:pt x="1200" y="938"/>
                    </a:cubicBezTo>
                    <a:cubicBezTo>
                      <a:pt x="1158" y="828"/>
                      <a:pt x="1048" y="718"/>
                      <a:pt x="938" y="587"/>
                    </a:cubicBezTo>
                    <a:cubicBezTo>
                      <a:pt x="828" y="477"/>
                      <a:pt x="697" y="325"/>
                      <a:pt x="634" y="215"/>
                    </a:cubicBezTo>
                    <a:cubicBezTo>
                      <a:pt x="545" y="64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50"/>
              <p:cNvSpPr/>
              <p:nvPr/>
            </p:nvSpPr>
            <p:spPr>
              <a:xfrm>
                <a:off x="5137896" y="1100342"/>
                <a:ext cx="899541" cy="770973"/>
              </a:xfrm>
              <a:custGeom>
                <a:rect b="b" l="l" r="r" t="t"/>
                <a:pathLst>
                  <a:path extrusionOk="0" h="4336" w="5059">
                    <a:moveTo>
                      <a:pt x="1964" y="1"/>
                    </a:moveTo>
                    <a:lnTo>
                      <a:pt x="1765" y="43"/>
                    </a:lnTo>
                    <a:cubicBezTo>
                      <a:pt x="1592" y="111"/>
                      <a:pt x="1330" y="221"/>
                      <a:pt x="1110" y="373"/>
                    </a:cubicBezTo>
                    <a:cubicBezTo>
                      <a:pt x="807" y="567"/>
                      <a:pt x="676" y="745"/>
                      <a:pt x="566" y="1006"/>
                    </a:cubicBezTo>
                    <a:cubicBezTo>
                      <a:pt x="498" y="1378"/>
                      <a:pt x="393" y="1682"/>
                      <a:pt x="236" y="2117"/>
                    </a:cubicBezTo>
                    <a:cubicBezTo>
                      <a:pt x="0" y="2792"/>
                      <a:pt x="152" y="3625"/>
                      <a:pt x="959" y="4060"/>
                    </a:cubicBezTo>
                    <a:cubicBezTo>
                      <a:pt x="1322" y="4246"/>
                      <a:pt x="1699" y="4336"/>
                      <a:pt x="2058" y="4336"/>
                    </a:cubicBezTo>
                    <a:cubicBezTo>
                      <a:pt x="2495" y="4336"/>
                      <a:pt x="2904" y="4203"/>
                      <a:pt x="3226" y="3950"/>
                    </a:cubicBezTo>
                    <a:cubicBezTo>
                      <a:pt x="3839" y="3494"/>
                      <a:pt x="4012" y="2949"/>
                      <a:pt x="4012" y="2949"/>
                    </a:cubicBezTo>
                    <a:cubicBezTo>
                      <a:pt x="4012" y="2949"/>
                      <a:pt x="4168" y="3094"/>
                      <a:pt x="4375" y="3094"/>
                    </a:cubicBezTo>
                    <a:cubicBezTo>
                      <a:pt x="4479" y="3094"/>
                      <a:pt x="4596" y="3058"/>
                      <a:pt x="4713" y="2949"/>
                    </a:cubicBezTo>
                    <a:cubicBezTo>
                      <a:pt x="5059" y="2599"/>
                      <a:pt x="4818" y="2138"/>
                      <a:pt x="4535" y="2075"/>
                    </a:cubicBezTo>
                    <a:cubicBezTo>
                      <a:pt x="4457" y="2056"/>
                      <a:pt x="4396" y="2049"/>
                      <a:pt x="4348" y="2049"/>
                    </a:cubicBezTo>
                    <a:cubicBezTo>
                      <a:pt x="4223" y="2049"/>
                      <a:pt x="4190" y="2096"/>
                      <a:pt x="4190" y="2096"/>
                    </a:cubicBezTo>
                    <a:cubicBezTo>
                      <a:pt x="4190" y="2096"/>
                      <a:pt x="4122" y="2269"/>
                      <a:pt x="3991" y="2316"/>
                    </a:cubicBezTo>
                    <a:cubicBezTo>
                      <a:pt x="3974" y="2324"/>
                      <a:pt x="3959" y="2327"/>
                      <a:pt x="3946" y="2327"/>
                    </a:cubicBezTo>
                    <a:cubicBezTo>
                      <a:pt x="3855" y="2327"/>
                      <a:pt x="3841" y="2143"/>
                      <a:pt x="3860" y="1855"/>
                    </a:cubicBezTo>
                    <a:cubicBezTo>
                      <a:pt x="3881" y="1509"/>
                      <a:pt x="3619" y="1247"/>
                      <a:pt x="2964" y="1027"/>
                    </a:cubicBezTo>
                    <a:cubicBezTo>
                      <a:pt x="2289" y="807"/>
                      <a:pt x="2027" y="483"/>
                      <a:pt x="2006" y="331"/>
                    </a:cubicBezTo>
                    <a:cubicBezTo>
                      <a:pt x="1985" y="174"/>
                      <a:pt x="1964" y="1"/>
                      <a:pt x="196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50"/>
              <p:cNvSpPr/>
              <p:nvPr/>
            </p:nvSpPr>
            <p:spPr>
              <a:xfrm>
                <a:off x="5145364" y="1093052"/>
                <a:ext cx="877315" cy="788932"/>
              </a:xfrm>
              <a:custGeom>
                <a:rect b="b" l="l" r="r" t="t"/>
                <a:pathLst>
                  <a:path extrusionOk="0" h="4437" w="4934">
                    <a:moveTo>
                      <a:pt x="1875" y="110"/>
                    </a:moveTo>
                    <a:cubicBezTo>
                      <a:pt x="1875" y="152"/>
                      <a:pt x="1875" y="262"/>
                      <a:pt x="1896" y="393"/>
                    </a:cubicBezTo>
                    <a:cubicBezTo>
                      <a:pt x="1922" y="477"/>
                      <a:pt x="2006" y="608"/>
                      <a:pt x="2158" y="739"/>
                    </a:cubicBezTo>
                    <a:cubicBezTo>
                      <a:pt x="2315" y="869"/>
                      <a:pt x="2550" y="1000"/>
                      <a:pt x="2901" y="1110"/>
                    </a:cubicBezTo>
                    <a:cubicBezTo>
                      <a:pt x="3231" y="1241"/>
                      <a:pt x="3446" y="1351"/>
                      <a:pt x="3577" y="1482"/>
                    </a:cubicBezTo>
                    <a:cubicBezTo>
                      <a:pt x="3729" y="1592"/>
                      <a:pt x="3776" y="1723"/>
                      <a:pt x="3755" y="1875"/>
                    </a:cubicBezTo>
                    <a:cubicBezTo>
                      <a:pt x="3755" y="2048"/>
                      <a:pt x="3755" y="2205"/>
                      <a:pt x="3776" y="2289"/>
                    </a:cubicBezTo>
                    <a:cubicBezTo>
                      <a:pt x="3776" y="2336"/>
                      <a:pt x="3797" y="2378"/>
                      <a:pt x="3839" y="2399"/>
                    </a:cubicBezTo>
                    <a:cubicBezTo>
                      <a:pt x="3866" y="2423"/>
                      <a:pt x="3892" y="2433"/>
                      <a:pt x="3917" y="2433"/>
                    </a:cubicBezTo>
                    <a:cubicBezTo>
                      <a:pt x="3935" y="2433"/>
                      <a:pt x="3952" y="2428"/>
                      <a:pt x="3970" y="2420"/>
                    </a:cubicBezTo>
                    <a:cubicBezTo>
                      <a:pt x="4121" y="2336"/>
                      <a:pt x="4190" y="2158"/>
                      <a:pt x="4190" y="2158"/>
                    </a:cubicBezTo>
                    <a:lnTo>
                      <a:pt x="4190" y="2179"/>
                    </a:lnTo>
                    <a:cubicBezTo>
                      <a:pt x="4190" y="2179"/>
                      <a:pt x="4211" y="2158"/>
                      <a:pt x="4231" y="2158"/>
                    </a:cubicBezTo>
                    <a:cubicBezTo>
                      <a:pt x="4240" y="2149"/>
                      <a:pt x="4260" y="2144"/>
                      <a:pt x="4291" y="2144"/>
                    </a:cubicBezTo>
                    <a:cubicBezTo>
                      <a:pt x="4333" y="2144"/>
                      <a:pt x="4396" y="2154"/>
                      <a:pt x="4472" y="2179"/>
                    </a:cubicBezTo>
                    <a:cubicBezTo>
                      <a:pt x="4603" y="2205"/>
                      <a:pt x="4713" y="2336"/>
                      <a:pt x="4755" y="2467"/>
                    </a:cubicBezTo>
                    <a:cubicBezTo>
                      <a:pt x="4823" y="2619"/>
                      <a:pt x="4802" y="2791"/>
                      <a:pt x="4624" y="2943"/>
                    </a:cubicBezTo>
                    <a:cubicBezTo>
                      <a:pt x="4525" y="3043"/>
                      <a:pt x="4425" y="3077"/>
                      <a:pt x="4337" y="3077"/>
                    </a:cubicBezTo>
                    <a:cubicBezTo>
                      <a:pt x="4291" y="3077"/>
                      <a:pt x="4248" y="3068"/>
                      <a:pt x="4211" y="3053"/>
                    </a:cubicBezTo>
                    <a:cubicBezTo>
                      <a:pt x="4080" y="3032"/>
                      <a:pt x="3991" y="2943"/>
                      <a:pt x="3991" y="2943"/>
                    </a:cubicBezTo>
                    <a:lnTo>
                      <a:pt x="3928" y="2880"/>
                    </a:lnTo>
                    <a:lnTo>
                      <a:pt x="3907" y="2964"/>
                    </a:lnTo>
                    <a:cubicBezTo>
                      <a:pt x="3907" y="2964"/>
                      <a:pt x="3755" y="3488"/>
                      <a:pt x="3163" y="3949"/>
                    </a:cubicBezTo>
                    <a:cubicBezTo>
                      <a:pt x="2844" y="4197"/>
                      <a:pt x="2452" y="4330"/>
                      <a:pt x="2032" y="4330"/>
                    </a:cubicBezTo>
                    <a:cubicBezTo>
                      <a:pt x="1679" y="4330"/>
                      <a:pt x="1305" y="4236"/>
                      <a:pt x="937" y="4038"/>
                    </a:cubicBezTo>
                    <a:cubicBezTo>
                      <a:pt x="545" y="3839"/>
                      <a:pt x="325" y="3535"/>
                      <a:pt x="220" y="3205"/>
                    </a:cubicBezTo>
                    <a:cubicBezTo>
                      <a:pt x="110" y="2880"/>
                      <a:pt x="131" y="2509"/>
                      <a:pt x="262" y="2179"/>
                    </a:cubicBezTo>
                    <a:cubicBezTo>
                      <a:pt x="414" y="1744"/>
                      <a:pt x="503" y="1440"/>
                      <a:pt x="566" y="1068"/>
                    </a:cubicBezTo>
                    <a:lnTo>
                      <a:pt x="587" y="1068"/>
                    </a:lnTo>
                    <a:cubicBezTo>
                      <a:pt x="697" y="807"/>
                      <a:pt x="807" y="655"/>
                      <a:pt x="1089" y="456"/>
                    </a:cubicBezTo>
                    <a:cubicBezTo>
                      <a:pt x="1309" y="304"/>
                      <a:pt x="1550" y="215"/>
                      <a:pt x="1744" y="131"/>
                    </a:cubicBezTo>
                    <a:lnTo>
                      <a:pt x="1875" y="110"/>
                    </a:lnTo>
                    <a:close/>
                    <a:moveTo>
                      <a:pt x="1896" y="0"/>
                    </a:moveTo>
                    <a:lnTo>
                      <a:pt x="1723" y="21"/>
                    </a:lnTo>
                    <a:lnTo>
                      <a:pt x="1702" y="21"/>
                    </a:lnTo>
                    <a:cubicBezTo>
                      <a:pt x="1529" y="110"/>
                      <a:pt x="1267" y="215"/>
                      <a:pt x="1026" y="372"/>
                    </a:cubicBezTo>
                    <a:cubicBezTo>
                      <a:pt x="717" y="566"/>
                      <a:pt x="587" y="765"/>
                      <a:pt x="482" y="1000"/>
                    </a:cubicBezTo>
                    <a:lnTo>
                      <a:pt x="482" y="1027"/>
                    </a:lnTo>
                    <a:cubicBezTo>
                      <a:pt x="414" y="1393"/>
                      <a:pt x="304" y="1702"/>
                      <a:pt x="152" y="2137"/>
                    </a:cubicBezTo>
                    <a:cubicBezTo>
                      <a:pt x="21" y="2488"/>
                      <a:pt x="0" y="2880"/>
                      <a:pt x="110" y="3226"/>
                    </a:cubicBezTo>
                    <a:cubicBezTo>
                      <a:pt x="220" y="3598"/>
                      <a:pt x="456" y="3928"/>
                      <a:pt x="896" y="4143"/>
                    </a:cubicBezTo>
                    <a:cubicBezTo>
                      <a:pt x="1270" y="4342"/>
                      <a:pt x="1655" y="4437"/>
                      <a:pt x="2023" y="4437"/>
                    </a:cubicBezTo>
                    <a:cubicBezTo>
                      <a:pt x="2466" y="4437"/>
                      <a:pt x="2885" y="4298"/>
                      <a:pt x="3231" y="4038"/>
                    </a:cubicBezTo>
                    <a:cubicBezTo>
                      <a:pt x="3797" y="3619"/>
                      <a:pt x="3949" y="3163"/>
                      <a:pt x="3991" y="3074"/>
                    </a:cubicBezTo>
                    <a:cubicBezTo>
                      <a:pt x="4017" y="3095"/>
                      <a:pt x="4059" y="3142"/>
                      <a:pt x="4169" y="3163"/>
                    </a:cubicBezTo>
                    <a:cubicBezTo>
                      <a:pt x="4219" y="3177"/>
                      <a:pt x="4273" y="3186"/>
                      <a:pt x="4331" y="3186"/>
                    </a:cubicBezTo>
                    <a:cubicBezTo>
                      <a:pt x="4449" y="3186"/>
                      <a:pt x="4580" y="3148"/>
                      <a:pt x="4713" y="3032"/>
                    </a:cubicBezTo>
                    <a:cubicBezTo>
                      <a:pt x="4907" y="2833"/>
                      <a:pt x="4933" y="2619"/>
                      <a:pt x="4865" y="2441"/>
                    </a:cubicBezTo>
                    <a:cubicBezTo>
                      <a:pt x="4823" y="2247"/>
                      <a:pt x="4671" y="2116"/>
                      <a:pt x="4493" y="2074"/>
                    </a:cubicBezTo>
                    <a:cubicBezTo>
                      <a:pt x="4415" y="2046"/>
                      <a:pt x="4344" y="2034"/>
                      <a:pt x="4286" y="2034"/>
                    </a:cubicBezTo>
                    <a:cubicBezTo>
                      <a:pt x="4247" y="2034"/>
                      <a:pt x="4215" y="2039"/>
                      <a:pt x="4190" y="2048"/>
                    </a:cubicBezTo>
                    <a:cubicBezTo>
                      <a:pt x="4169" y="2048"/>
                      <a:pt x="4148" y="2074"/>
                      <a:pt x="4121" y="2095"/>
                    </a:cubicBezTo>
                    <a:cubicBezTo>
                      <a:pt x="4101" y="2095"/>
                      <a:pt x="4101" y="2116"/>
                      <a:pt x="4101" y="2116"/>
                    </a:cubicBezTo>
                    <a:lnTo>
                      <a:pt x="4080" y="2116"/>
                    </a:lnTo>
                    <a:cubicBezTo>
                      <a:pt x="4080" y="2116"/>
                      <a:pt x="4038" y="2268"/>
                      <a:pt x="3928" y="2310"/>
                    </a:cubicBezTo>
                    <a:lnTo>
                      <a:pt x="3907" y="2310"/>
                    </a:lnTo>
                    <a:cubicBezTo>
                      <a:pt x="3907" y="2310"/>
                      <a:pt x="3886" y="2289"/>
                      <a:pt x="3886" y="2268"/>
                    </a:cubicBezTo>
                    <a:cubicBezTo>
                      <a:pt x="3860" y="2179"/>
                      <a:pt x="3860" y="2048"/>
                      <a:pt x="3860" y="1896"/>
                    </a:cubicBezTo>
                    <a:cubicBezTo>
                      <a:pt x="3886" y="1702"/>
                      <a:pt x="3818" y="1524"/>
                      <a:pt x="3666" y="1393"/>
                    </a:cubicBezTo>
                    <a:cubicBezTo>
                      <a:pt x="3514" y="1241"/>
                      <a:pt x="3273" y="1131"/>
                      <a:pt x="2922" y="1027"/>
                    </a:cubicBezTo>
                    <a:cubicBezTo>
                      <a:pt x="2598" y="896"/>
                      <a:pt x="2378" y="765"/>
                      <a:pt x="2226" y="655"/>
                    </a:cubicBezTo>
                    <a:cubicBezTo>
                      <a:pt x="2095" y="524"/>
                      <a:pt x="2027" y="414"/>
                      <a:pt x="2027" y="372"/>
                    </a:cubicBezTo>
                    <a:cubicBezTo>
                      <a:pt x="1985" y="215"/>
                      <a:pt x="1964" y="42"/>
                      <a:pt x="1964" y="42"/>
                    </a:cubicBezTo>
                    <a:lnTo>
                      <a:pt x="1922" y="110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50"/>
              <p:cNvSpPr/>
              <p:nvPr/>
            </p:nvSpPr>
            <p:spPr>
              <a:xfrm>
                <a:off x="5874381" y="1519437"/>
                <a:ext cx="82148" cy="85881"/>
              </a:xfrm>
              <a:custGeom>
                <a:rect b="b" l="l" r="r" t="t"/>
                <a:pathLst>
                  <a:path extrusionOk="0" h="483" w="462">
                    <a:moveTo>
                      <a:pt x="241" y="1"/>
                    </a:moveTo>
                    <a:cubicBezTo>
                      <a:pt x="111" y="1"/>
                      <a:pt x="1" y="111"/>
                      <a:pt x="1" y="242"/>
                    </a:cubicBezTo>
                    <a:cubicBezTo>
                      <a:pt x="1" y="372"/>
                      <a:pt x="111" y="482"/>
                      <a:pt x="241" y="482"/>
                    </a:cubicBezTo>
                    <a:cubicBezTo>
                      <a:pt x="372" y="482"/>
                      <a:pt x="461" y="372"/>
                      <a:pt x="461" y="242"/>
                    </a:cubicBezTo>
                    <a:cubicBezTo>
                      <a:pt x="461" y="111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FF9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50"/>
              <p:cNvSpPr/>
              <p:nvPr/>
            </p:nvSpPr>
            <p:spPr>
              <a:xfrm>
                <a:off x="5242092" y="1294153"/>
                <a:ext cx="89616" cy="148647"/>
              </a:xfrm>
              <a:custGeom>
                <a:rect b="b" l="l" r="r" t="t"/>
                <a:pathLst>
                  <a:path extrusionOk="0" h="836" w="504">
                    <a:moveTo>
                      <a:pt x="1" y="0"/>
                    </a:moveTo>
                    <a:cubicBezTo>
                      <a:pt x="1" y="0"/>
                      <a:pt x="1" y="157"/>
                      <a:pt x="43" y="241"/>
                    </a:cubicBezTo>
                    <a:cubicBezTo>
                      <a:pt x="90" y="288"/>
                      <a:pt x="132" y="309"/>
                      <a:pt x="173" y="330"/>
                    </a:cubicBezTo>
                    <a:cubicBezTo>
                      <a:pt x="153" y="372"/>
                      <a:pt x="132" y="419"/>
                      <a:pt x="111" y="482"/>
                    </a:cubicBezTo>
                    <a:cubicBezTo>
                      <a:pt x="69" y="655"/>
                      <a:pt x="132" y="812"/>
                      <a:pt x="221" y="833"/>
                    </a:cubicBezTo>
                    <a:cubicBezTo>
                      <a:pt x="227" y="835"/>
                      <a:pt x="235" y="835"/>
                      <a:pt x="242" y="835"/>
                    </a:cubicBezTo>
                    <a:cubicBezTo>
                      <a:pt x="322" y="835"/>
                      <a:pt x="418" y="730"/>
                      <a:pt x="462" y="571"/>
                    </a:cubicBezTo>
                    <a:cubicBezTo>
                      <a:pt x="503" y="419"/>
                      <a:pt x="462" y="262"/>
                      <a:pt x="393" y="220"/>
                    </a:cubicBezTo>
                    <a:cubicBezTo>
                      <a:pt x="341" y="178"/>
                      <a:pt x="309" y="171"/>
                      <a:pt x="278" y="171"/>
                    </a:cubicBezTo>
                    <a:cubicBezTo>
                      <a:pt x="263" y="171"/>
                      <a:pt x="248" y="173"/>
                      <a:pt x="232" y="173"/>
                    </a:cubicBezTo>
                    <a:cubicBezTo>
                      <a:pt x="210" y="173"/>
                      <a:pt x="185" y="170"/>
                      <a:pt x="153" y="157"/>
                    </a:cubicBezTo>
                    <a:cubicBezTo>
                      <a:pt x="43" y="1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50"/>
              <p:cNvSpPr/>
              <p:nvPr/>
            </p:nvSpPr>
            <p:spPr>
              <a:xfrm>
                <a:off x="5560548" y="1394793"/>
                <a:ext cx="127845" cy="121443"/>
              </a:xfrm>
              <a:custGeom>
                <a:rect b="b" l="l" r="r" t="t"/>
                <a:pathLst>
                  <a:path extrusionOk="0" h="683" w="719">
                    <a:moveTo>
                      <a:pt x="318" y="1"/>
                    </a:moveTo>
                    <a:cubicBezTo>
                      <a:pt x="302" y="1"/>
                      <a:pt x="284" y="2"/>
                      <a:pt x="263" y="5"/>
                    </a:cubicBezTo>
                    <a:lnTo>
                      <a:pt x="263" y="26"/>
                    </a:lnTo>
                    <a:cubicBezTo>
                      <a:pt x="153" y="26"/>
                      <a:pt x="64" y="157"/>
                      <a:pt x="43" y="309"/>
                    </a:cubicBezTo>
                    <a:cubicBezTo>
                      <a:pt x="1" y="482"/>
                      <a:pt x="43" y="660"/>
                      <a:pt x="153" y="681"/>
                    </a:cubicBezTo>
                    <a:cubicBezTo>
                      <a:pt x="159" y="682"/>
                      <a:pt x="165" y="683"/>
                      <a:pt x="172" y="683"/>
                    </a:cubicBezTo>
                    <a:cubicBezTo>
                      <a:pt x="260" y="683"/>
                      <a:pt x="375" y="558"/>
                      <a:pt x="414" y="398"/>
                    </a:cubicBezTo>
                    <a:lnTo>
                      <a:pt x="414" y="220"/>
                    </a:lnTo>
                    <a:cubicBezTo>
                      <a:pt x="477" y="220"/>
                      <a:pt x="524" y="220"/>
                      <a:pt x="587" y="178"/>
                    </a:cubicBezTo>
                    <a:cubicBezTo>
                      <a:pt x="655" y="136"/>
                      <a:pt x="718" y="5"/>
                      <a:pt x="718" y="5"/>
                    </a:cubicBezTo>
                    <a:lnTo>
                      <a:pt x="718" y="5"/>
                    </a:lnTo>
                    <a:cubicBezTo>
                      <a:pt x="718" y="5"/>
                      <a:pt x="672" y="51"/>
                      <a:pt x="576" y="51"/>
                    </a:cubicBezTo>
                    <a:cubicBezTo>
                      <a:pt x="560" y="51"/>
                      <a:pt x="543" y="50"/>
                      <a:pt x="524" y="47"/>
                    </a:cubicBezTo>
                    <a:cubicBezTo>
                      <a:pt x="412" y="47"/>
                      <a:pt x="412" y="1"/>
                      <a:pt x="31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50"/>
              <p:cNvSpPr/>
              <p:nvPr/>
            </p:nvSpPr>
            <p:spPr>
              <a:xfrm>
                <a:off x="5338998" y="1457026"/>
                <a:ext cx="62589" cy="93349"/>
              </a:xfrm>
              <a:custGeom>
                <a:rect b="b" l="l" r="r" t="t"/>
                <a:pathLst>
                  <a:path extrusionOk="0" h="525" w="352">
                    <a:moveTo>
                      <a:pt x="283" y="1"/>
                    </a:moveTo>
                    <a:cubicBezTo>
                      <a:pt x="220" y="1"/>
                      <a:pt x="152" y="27"/>
                      <a:pt x="110" y="48"/>
                    </a:cubicBezTo>
                    <a:cubicBezTo>
                      <a:pt x="68" y="69"/>
                      <a:pt x="47" y="111"/>
                      <a:pt x="21" y="132"/>
                    </a:cubicBezTo>
                    <a:cubicBezTo>
                      <a:pt x="0" y="221"/>
                      <a:pt x="21" y="310"/>
                      <a:pt x="47" y="373"/>
                    </a:cubicBezTo>
                    <a:cubicBezTo>
                      <a:pt x="68" y="441"/>
                      <a:pt x="110" y="462"/>
                      <a:pt x="131" y="483"/>
                    </a:cubicBezTo>
                    <a:cubicBezTo>
                      <a:pt x="178" y="503"/>
                      <a:pt x="199" y="524"/>
                      <a:pt x="199" y="524"/>
                    </a:cubicBezTo>
                    <a:cubicBezTo>
                      <a:pt x="241" y="524"/>
                      <a:pt x="262" y="503"/>
                      <a:pt x="262" y="483"/>
                    </a:cubicBezTo>
                    <a:cubicBezTo>
                      <a:pt x="283" y="441"/>
                      <a:pt x="262" y="420"/>
                      <a:pt x="220" y="420"/>
                    </a:cubicBezTo>
                    <a:lnTo>
                      <a:pt x="199" y="394"/>
                    </a:lnTo>
                    <a:cubicBezTo>
                      <a:pt x="199" y="394"/>
                      <a:pt x="178" y="373"/>
                      <a:pt x="152" y="331"/>
                    </a:cubicBezTo>
                    <a:cubicBezTo>
                      <a:pt x="131" y="289"/>
                      <a:pt x="131" y="221"/>
                      <a:pt x="131" y="179"/>
                    </a:cubicBezTo>
                    <a:cubicBezTo>
                      <a:pt x="152" y="158"/>
                      <a:pt x="152" y="158"/>
                      <a:pt x="178" y="132"/>
                    </a:cubicBezTo>
                    <a:cubicBezTo>
                      <a:pt x="199" y="132"/>
                      <a:pt x="220" y="111"/>
                      <a:pt x="283" y="111"/>
                    </a:cubicBezTo>
                    <a:cubicBezTo>
                      <a:pt x="309" y="111"/>
                      <a:pt x="351" y="90"/>
                      <a:pt x="351" y="69"/>
                    </a:cubicBezTo>
                    <a:cubicBezTo>
                      <a:pt x="351" y="27"/>
                      <a:pt x="330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50"/>
              <p:cNvSpPr/>
              <p:nvPr/>
            </p:nvSpPr>
            <p:spPr>
              <a:xfrm>
                <a:off x="5292412" y="1561400"/>
                <a:ext cx="212483" cy="139757"/>
              </a:xfrm>
              <a:custGeom>
                <a:rect b="b" l="l" r="r" t="t"/>
                <a:pathLst>
                  <a:path extrusionOk="0" h="786" w="1195">
                    <a:moveTo>
                      <a:pt x="211" y="0"/>
                    </a:moveTo>
                    <a:cubicBezTo>
                      <a:pt x="207" y="0"/>
                      <a:pt x="203" y="2"/>
                      <a:pt x="199" y="6"/>
                    </a:cubicBezTo>
                    <a:cubicBezTo>
                      <a:pt x="198" y="4"/>
                      <a:pt x="195" y="3"/>
                      <a:pt x="193" y="3"/>
                    </a:cubicBezTo>
                    <a:cubicBezTo>
                      <a:pt x="164" y="3"/>
                      <a:pt x="90" y="95"/>
                      <a:pt x="90" y="95"/>
                    </a:cubicBezTo>
                    <a:cubicBezTo>
                      <a:pt x="0" y="309"/>
                      <a:pt x="131" y="702"/>
                      <a:pt x="524" y="770"/>
                    </a:cubicBezTo>
                    <a:cubicBezTo>
                      <a:pt x="570" y="781"/>
                      <a:pt x="614" y="785"/>
                      <a:pt x="655" y="785"/>
                    </a:cubicBezTo>
                    <a:cubicBezTo>
                      <a:pt x="943" y="785"/>
                      <a:pt x="1103" y="550"/>
                      <a:pt x="1158" y="398"/>
                    </a:cubicBezTo>
                    <a:cubicBezTo>
                      <a:pt x="1195" y="246"/>
                      <a:pt x="1117" y="175"/>
                      <a:pt x="990" y="175"/>
                    </a:cubicBezTo>
                    <a:cubicBezTo>
                      <a:pt x="974" y="175"/>
                      <a:pt x="956" y="176"/>
                      <a:pt x="938" y="178"/>
                    </a:cubicBezTo>
                    <a:cubicBezTo>
                      <a:pt x="887" y="178"/>
                      <a:pt x="837" y="181"/>
                      <a:pt x="784" y="181"/>
                    </a:cubicBezTo>
                    <a:cubicBezTo>
                      <a:pt x="680" y="181"/>
                      <a:pt x="570" y="171"/>
                      <a:pt x="440" y="115"/>
                    </a:cubicBezTo>
                    <a:cubicBezTo>
                      <a:pt x="275" y="42"/>
                      <a:pt x="233" y="0"/>
                      <a:pt x="211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50"/>
              <p:cNvSpPr/>
              <p:nvPr/>
            </p:nvSpPr>
            <p:spPr>
              <a:xfrm>
                <a:off x="5288678" y="1550198"/>
                <a:ext cx="225463" cy="162160"/>
              </a:xfrm>
              <a:custGeom>
                <a:rect b="b" l="l" r="r" t="t"/>
                <a:pathLst>
                  <a:path extrusionOk="0" h="912" w="1268">
                    <a:moveTo>
                      <a:pt x="220" y="110"/>
                    </a:moveTo>
                    <a:cubicBezTo>
                      <a:pt x="241" y="110"/>
                      <a:pt x="241" y="131"/>
                      <a:pt x="262" y="131"/>
                    </a:cubicBezTo>
                    <a:cubicBezTo>
                      <a:pt x="283" y="158"/>
                      <a:pt x="351" y="178"/>
                      <a:pt x="435" y="220"/>
                    </a:cubicBezTo>
                    <a:cubicBezTo>
                      <a:pt x="569" y="280"/>
                      <a:pt x="691" y="300"/>
                      <a:pt x="803" y="300"/>
                    </a:cubicBezTo>
                    <a:cubicBezTo>
                      <a:pt x="857" y="300"/>
                      <a:pt x="909" y="295"/>
                      <a:pt x="959" y="288"/>
                    </a:cubicBezTo>
                    <a:cubicBezTo>
                      <a:pt x="1027" y="288"/>
                      <a:pt x="1090" y="309"/>
                      <a:pt x="1116" y="330"/>
                    </a:cubicBezTo>
                    <a:cubicBezTo>
                      <a:pt x="1137" y="330"/>
                      <a:pt x="1137" y="372"/>
                      <a:pt x="1116" y="440"/>
                    </a:cubicBezTo>
                    <a:cubicBezTo>
                      <a:pt x="1090" y="524"/>
                      <a:pt x="1027" y="613"/>
                      <a:pt x="938" y="702"/>
                    </a:cubicBezTo>
                    <a:cubicBezTo>
                      <a:pt x="870" y="753"/>
                      <a:pt x="772" y="793"/>
                      <a:pt x="643" y="793"/>
                    </a:cubicBezTo>
                    <a:cubicBezTo>
                      <a:pt x="612" y="793"/>
                      <a:pt x="580" y="791"/>
                      <a:pt x="545" y="786"/>
                    </a:cubicBezTo>
                    <a:cubicBezTo>
                      <a:pt x="372" y="744"/>
                      <a:pt x="262" y="655"/>
                      <a:pt x="200" y="524"/>
                    </a:cubicBezTo>
                    <a:cubicBezTo>
                      <a:pt x="131" y="419"/>
                      <a:pt x="131" y="262"/>
                      <a:pt x="173" y="199"/>
                    </a:cubicBezTo>
                    <a:cubicBezTo>
                      <a:pt x="173" y="178"/>
                      <a:pt x="200" y="158"/>
                      <a:pt x="200" y="131"/>
                    </a:cubicBezTo>
                    <a:cubicBezTo>
                      <a:pt x="220" y="131"/>
                      <a:pt x="220" y="131"/>
                      <a:pt x="220" y="110"/>
                    </a:cubicBezTo>
                    <a:close/>
                    <a:moveTo>
                      <a:pt x="200" y="0"/>
                    </a:moveTo>
                    <a:cubicBezTo>
                      <a:pt x="173" y="0"/>
                      <a:pt x="173" y="27"/>
                      <a:pt x="152" y="27"/>
                    </a:cubicBezTo>
                    <a:cubicBezTo>
                      <a:pt x="131" y="48"/>
                      <a:pt x="131" y="48"/>
                      <a:pt x="111" y="69"/>
                    </a:cubicBezTo>
                    <a:cubicBezTo>
                      <a:pt x="90" y="110"/>
                      <a:pt x="69" y="131"/>
                      <a:pt x="69" y="131"/>
                    </a:cubicBezTo>
                    <a:cubicBezTo>
                      <a:pt x="1" y="262"/>
                      <a:pt x="21" y="440"/>
                      <a:pt x="90" y="571"/>
                    </a:cubicBezTo>
                    <a:cubicBezTo>
                      <a:pt x="173" y="723"/>
                      <a:pt x="330" y="854"/>
                      <a:pt x="524" y="896"/>
                    </a:cubicBezTo>
                    <a:cubicBezTo>
                      <a:pt x="574" y="907"/>
                      <a:pt x="620" y="911"/>
                      <a:pt x="663" y="911"/>
                    </a:cubicBezTo>
                    <a:cubicBezTo>
                      <a:pt x="810" y="911"/>
                      <a:pt x="921" y="855"/>
                      <a:pt x="1006" y="786"/>
                    </a:cubicBezTo>
                    <a:cubicBezTo>
                      <a:pt x="1137" y="702"/>
                      <a:pt x="1200" y="571"/>
                      <a:pt x="1221" y="482"/>
                    </a:cubicBezTo>
                    <a:cubicBezTo>
                      <a:pt x="1268" y="372"/>
                      <a:pt x="1247" y="288"/>
                      <a:pt x="1179" y="241"/>
                    </a:cubicBezTo>
                    <a:cubicBezTo>
                      <a:pt x="1116" y="178"/>
                      <a:pt x="1048" y="178"/>
                      <a:pt x="959" y="178"/>
                    </a:cubicBezTo>
                    <a:cubicBezTo>
                      <a:pt x="909" y="185"/>
                      <a:pt x="860" y="190"/>
                      <a:pt x="809" y="190"/>
                    </a:cubicBezTo>
                    <a:cubicBezTo>
                      <a:pt x="706" y="190"/>
                      <a:pt x="599" y="170"/>
                      <a:pt x="482" y="110"/>
                    </a:cubicBezTo>
                    <a:cubicBezTo>
                      <a:pt x="393" y="69"/>
                      <a:pt x="351" y="48"/>
                      <a:pt x="304" y="27"/>
                    </a:cubicBezTo>
                    <a:cubicBezTo>
                      <a:pt x="283" y="27"/>
                      <a:pt x="283" y="27"/>
                      <a:pt x="26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50"/>
              <p:cNvSpPr/>
              <p:nvPr/>
            </p:nvSpPr>
            <p:spPr>
              <a:xfrm>
                <a:off x="5319439" y="1561400"/>
                <a:ext cx="171409" cy="60099"/>
              </a:xfrm>
              <a:custGeom>
                <a:rect b="b" l="l" r="r" t="t"/>
                <a:pathLst>
                  <a:path extrusionOk="0" h="338" w="964">
                    <a:moveTo>
                      <a:pt x="59" y="0"/>
                    </a:moveTo>
                    <a:cubicBezTo>
                      <a:pt x="55" y="0"/>
                      <a:pt x="51" y="2"/>
                      <a:pt x="47" y="6"/>
                    </a:cubicBezTo>
                    <a:cubicBezTo>
                      <a:pt x="47" y="6"/>
                      <a:pt x="0" y="115"/>
                      <a:pt x="47" y="178"/>
                    </a:cubicBezTo>
                    <a:cubicBezTo>
                      <a:pt x="89" y="225"/>
                      <a:pt x="419" y="309"/>
                      <a:pt x="655" y="330"/>
                    </a:cubicBezTo>
                    <a:cubicBezTo>
                      <a:pt x="699" y="335"/>
                      <a:pt x="736" y="337"/>
                      <a:pt x="768" y="337"/>
                    </a:cubicBezTo>
                    <a:cubicBezTo>
                      <a:pt x="912" y="337"/>
                      <a:pt x="947" y="289"/>
                      <a:pt x="964" y="199"/>
                    </a:cubicBezTo>
                    <a:cubicBezTo>
                      <a:pt x="931" y="184"/>
                      <a:pt x="889" y="170"/>
                      <a:pt x="844" y="170"/>
                    </a:cubicBezTo>
                    <a:cubicBezTo>
                      <a:pt x="825" y="170"/>
                      <a:pt x="806" y="172"/>
                      <a:pt x="786" y="178"/>
                    </a:cubicBezTo>
                    <a:cubicBezTo>
                      <a:pt x="735" y="178"/>
                      <a:pt x="685" y="181"/>
                      <a:pt x="632" y="181"/>
                    </a:cubicBezTo>
                    <a:cubicBezTo>
                      <a:pt x="528" y="181"/>
                      <a:pt x="418" y="171"/>
                      <a:pt x="288" y="115"/>
                    </a:cubicBezTo>
                    <a:cubicBezTo>
                      <a:pt x="123" y="4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50"/>
              <p:cNvSpPr/>
              <p:nvPr/>
            </p:nvSpPr>
            <p:spPr>
              <a:xfrm>
                <a:off x="5311971" y="1550198"/>
                <a:ext cx="190079" cy="80902"/>
              </a:xfrm>
              <a:custGeom>
                <a:rect b="b" l="l" r="r" t="t"/>
                <a:pathLst>
                  <a:path extrusionOk="0" h="455" w="1069">
                    <a:moveTo>
                      <a:pt x="131" y="131"/>
                    </a:moveTo>
                    <a:cubicBezTo>
                      <a:pt x="152" y="158"/>
                      <a:pt x="220" y="178"/>
                      <a:pt x="304" y="220"/>
                    </a:cubicBezTo>
                    <a:cubicBezTo>
                      <a:pt x="438" y="280"/>
                      <a:pt x="560" y="300"/>
                      <a:pt x="672" y="300"/>
                    </a:cubicBezTo>
                    <a:cubicBezTo>
                      <a:pt x="726" y="300"/>
                      <a:pt x="778" y="295"/>
                      <a:pt x="828" y="288"/>
                    </a:cubicBezTo>
                    <a:cubicBezTo>
                      <a:pt x="875" y="288"/>
                      <a:pt x="896" y="309"/>
                      <a:pt x="917" y="309"/>
                    </a:cubicBezTo>
                    <a:lnTo>
                      <a:pt x="917" y="330"/>
                    </a:lnTo>
                    <a:cubicBezTo>
                      <a:pt x="903" y="330"/>
                      <a:pt x="868" y="340"/>
                      <a:pt x="815" y="340"/>
                    </a:cubicBezTo>
                    <a:cubicBezTo>
                      <a:pt x="789" y="340"/>
                      <a:pt x="758" y="337"/>
                      <a:pt x="723" y="330"/>
                    </a:cubicBezTo>
                    <a:cubicBezTo>
                      <a:pt x="592" y="330"/>
                      <a:pt x="461" y="288"/>
                      <a:pt x="330" y="262"/>
                    </a:cubicBezTo>
                    <a:cubicBezTo>
                      <a:pt x="283" y="241"/>
                      <a:pt x="220" y="241"/>
                      <a:pt x="199" y="220"/>
                    </a:cubicBezTo>
                    <a:cubicBezTo>
                      <a:pt x="166" y="206"/>
                      <a:pt x="146" y="191"/>
                      <a:pt x="137" y="191"/>
                    </a:cubicBezTo>
                    <a:cubicBezTo>
                      <a:pt x="133" y="191"/>
                      <a:pt x="131" y="193"/>
                      <a:pt x="131" y="199"/>
                    </a:cubicBezTo>
                    <a:lnTo>
                      <a:pt x="131" y="131"/>
                    </a:lnTo>
                    <a:close/>
                    <a:moveTo>
                      <a:pt x="89" y="0"/>
                    </a:moveTo>
                    <a:lnTo>
                      <a:pt x="89" y="110"/>
                    </a:lnTo>
                    <a:lnTo>
                      <a:pt x="42" y="48"/>
                    </a:lnTo>
                    <a:cubicBezTo>
                      <a:pt x="42" y="48"/>
                      <a:pt x="21" y="69"/>
                      <a:pt x="21" y="110"/>
                    </a:cubicBezTo>
                    <a:cubicBezTo>
                      <a:pt x="0" y="158"/>
                      <a:pt x="0" y="220"/>
                      <a:pt x="42" y="262"/>
                    </a:cubicBezTo>
                    <a:cubicBezTo>
                      <a:pt x="69" y="309"/>
                      <a:pt x="110" y="309"/>
                      <a:pt x="152" y="330"/>
                    </a:cubicBezTo>
                    <a:cubicBezTo>
                      <a:pt x="199" y="351"/>
                      <a:pt x="241" y="351"/>
                      <a:pt x="304" y="372"/>
                    </a:cubicBezTo>
                    <a:cubicBezTo>
                      <a:pt x="435" y="419"/>
                      <a:pt x="566" y="440"/>
                      <a:pt x="697" y="440"/>
                    </a:cubicBezTo>
                    <a:cubicBezTo>
                      <a:pt x="751" y="449"/>
                      <a:pt x="795" y="454"/>
                      <a:pt x="831" y="454"/>
                    </a:cubicBezTo>
                    <a:cubicBezTo>
                      <a:pt x="883" y="454"/>
                      <a:pt x="922" y="444"/>
                      <a:pt x="959" y="419"/>
                    </a:cubicBezTo>
                    <a:cubicBezTo>
                      <a:pt x="1027" y="393"/>
                      <a:pt x="1048" y="330"/>
                      <a:pt x="1069" y="288"/>
                    </a:cubicBezTo>
                    <a:lnTo>
                      <a:pt x="1069" y="241"/>
                    </a:lnTo>
                    <a:lnTo>
                      <a:pt x="1048" y="220"/>
                    </a:lnTo>
                    <a:cubicBezTo>
                      <a:pt x="985" y="178"/>
                      <a:pt x="917" y="178"/>
                      <a:pt x="828" y="178"/>
                    </a:cubicBezTo>
                    <a:cubicBezTo>
                      <a:pt x="778" y="185"/>
                      <a:pt x="729" y="190"/>
                      <a:pt x="678" y="190"/>
                    </a:cubicBezTo>
                    <a:cubicBezTo>
                      <a:pt x="575" y="190"/>
                      <a:pt x="468" y="170"/>
                      <a:pt x="351" y="110"/>
                    </a:cubicBezTo>
                    <a:cubicBezTo>
                      <a:pt x="262" y="69"/>
                      <a:pt x="199" y="48"/>
                      <a:pt x="173" y="27"/>
                    </a:cubicBezTo>
                    <a:lnTo>
                      <a:pt x="152" y="2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50"/>
              <p:cNvSpPr/>
              <p:nvPr/>
            </p:nvSpPr>
            <p:spPr>
              <a:xfrm>
                <a:off x="5319439" y="1630745"/>
                <a:ext cx="151850" cy="70056"/>
              </a:xfrm>
              <a:custGeom>
                <a:rect b="b" l="l" r="r" t="t"/>
                <a:pathLst>
                  <a:path extrusionOk="0" h="394" w="854">
                    <a:moveTo>
                      <a:pt x="340" y="0"/>
                    </a:moveTo>
                    <a:cubicBezTo>
                      <a:pt x="307" y="0"/>
                      <a:pt x="274" y="3"/>
                      <a:pt x="241" y="8"/>
                    </a:cubicBezTo>
                    <a:cubicBezTo>
                      <a:pt x="157" y="29"/>
                      <a:pt x="68" y="71"/>
                      <a:pt x="0" y="139"/>
                    </a:cubicBezTo>
                    <a:cubicBezTo>
                      <a:pt x="68" y="249"/>
                      <a:pt x="199" y="359"/>
                      <a:pt x="372" y="380"/>
                    </a:cubicBezTo>
                    <a:cubicBezTo>
                      <a:pt x="419" y="389"/>
                      <a:pt x="463" y="393"/>
                      <a:pt x="503" y="393"/>
                    </a:cubicBezTo>
                    <a:cubicBezTo>
                      <a:pt x="655" y="393"/>
                      <a:pt x="767" y="336"/>
                      <a:pt x="854" y="249"/>
                    </a:cubicBezTo>
                    <a:cubicBezTo>
                      <a:pt x="812" y="181"/>
                      <a:pt x="744" y="118"/>
                      <a:pt x="655" y="71"/>
                    </a:cubicBezTo>
                    <a:cubicBezTo>
                      <a:pt x="541" y="24"/>
                      <a:pt x="439" y="0"/>
                      <a:pt x="340" y="0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50"/>
              <p:cNvSpPr/>
              <p:nvPr/>
            </p:nvSpPr>
            <p:spPr>
              <a:xfrm>
                <a:off x="5308237" y="1618654"/>
                <a:ext cx="174254" cy="93171"/>
              </a:xfrm>
              <a:custGeom>
                <a:rect b="b" l="l" r="r" t="t"/>
                <a:pathLst>
                  <a:path extrusionOk="0" h="524" w="980">
                    <a:moveTo>
                      <a:pt x="325" y="118"/>
                    </a:moveTo>
                    <a:cubicBezTo>
                      <a:pt x="435" y="118"/>
                      <a:pt x="566" y="118"/>
                      <a:pt x="697" y="186"/>
                    </a:cubicBezTo>
                    <a:cubicBezTo>
                      <a:pt x="744" y="207"/>
                      <a:pt x="786" y="249"/>
                      <a:pt x="807" y="296"/>
                    </a:cubicBezTo>
                    <a:cubicBezTo>
                      <a:pt x="731" y="350"/>
                      <a:pt x="644" y="407"/>
                      <a:pt x="511" y="407"/>
                    </a:cubicBezTo>
                    <a:cubicBezTo>
                      <a:pt x="487" y="407"/>
                      <a:pt x="462" y="405"/>
                      <a:pt x="435" y="401"/>
                    </a:cubicBezTo>
                    <a:cubicBezTo>
                      <a:pt x="304" y="380"/>
                      <a:pt x="241" y="296"/>
                      <a:pt x="173" y="207"/>
                    </a:cubicBezTo>
                    <a:cubicBezTo>
                      <a:pt x="220" y="186"/>
                      <a:pt x="262" y="139"/>
                      <a:pt x="325" y="118"/>
                    </a:cubicBezTo>
                    <a:close/>
                    <a:moveTo>
                      <a:pt x="405" y="0"/>
                    </a:moveTo>
                    <a:cubicBezTo>
                      <a:pt x="370" y="0"/>
                      <a:pt x="336" y="3"/>
                      <a:pt x="304" y="8"/>
                    </a:cubicBezTo>
                    <a:cubicBezTo>
                      <a:pt x="194" y="34"/>
                      <a:pt x="90" y="97"/>
                      <a:pt x="21" y="165"/>
                    </a:cubicBezTo>
                    <a:lnTo>
                      <a:pt x="1" y="207"/>
                    </a:lnTo>
                    <a:lnTo>
                      <a:pt x="21" y="228"/>
                    </a:lnTo>
                    <a:cubicBezTo>
                      <a:pt x="90" y="359"/>
                      <a:pt x="241" y="469"/>
                      <a:pt x="414" y="511"/>
                    </a:cubicBezTo>
                    <a:cubicBezTo>
                      <a:pt x="460" y="520"/>
                      <a:pt x="503" y="524"/>
                      <a:pt x="545" y="524"/>
                    </a:cubicBezTo>
                    <a:cubicBezTo>
                      <a:pt x="725" y="524"/>
                      <a:pt x="870" y="448"/>
                      <a:pt x="959" y="359"/>
                    </a:cubicBezTo>
                    <a:lnTo>
                      <a:pt x="980" y="317"/>
                    </a:lnTo>
                    <a:lnTo>
                      <a:pt x="959" y="270"/>
                    </a:lnTo>
                    <a:cubicBezTo>
                      <a:pt x="917" y="207"/>
                      <a:pt x="849" y="118"/>
                      <a:pt x="744" y="76"/>
                    </a:cubicBezTo>
                    <a:cubicBezTo>
                      <a:pt x="626" y="25"/>
                      <a:pt x="510" y="0"/>
                      <a:pt x="4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50"/>
              <p:cNvSpPr/>
              <p:nvPr/>
            </p:nvSpPr>
            <p:spPr>
              <a:xfrm>
                <a:off x="5249560" y="1196536"/>
                <a:ext cx="175321" cy="92993"/>
              </a:xfrm>
              <a:custGeom>
                <a:rect b="b" l="l" r="r" t="t"/>
                <a:pathLst>
                  <a:path extrusionOk="0" h="523" w="986">
                    <a:moveTo>
                      <a:pt x="425" y="1"/>
                    </a:moveTo>
                    <a:cubicBezTo>
                      <a:pt x="406" y="1"/>
                      <a:pt x="388" y="2"/>
                      <a:pt x="372" y="5"/>
                    </a:cubicBezTo>
                    <a:cubicBezTo>
                      <a:pt x="221" y="26"/>
                      <a:pt x="179" y="52"/>
                      <a:pt x="111" y="136"/>
                    </a:cubicBezTo>
                    <a:cubicBezTo>
                      <a:pt x="69" y="225"/>
                      <a:pt x="1" y="335"/>
                      <a:pt x="69" y="356"/>
                    </a:cubicBezTo>
                    <a:cubicBezTo>
                      <a:pt x="127" y="332"/>
                      <a:pt x="190" y="322"/>
                      <a:pt x="253" y="322"/>
                    </a:cubicBezTo>
                    <a:cubicBezTo>
                      <a:pt x="424" y="322"/>
                      <a:pt x="588" y="395"/>
                      <a:pt x="634" y="445"/>
                    </a:cubicBezTo>
                    <a:cubicBezTo>
                      <a:pt x="688" y="495"/>
                      <a:pt x="725" y="523"/>
                      <a:pt x="756" y="523"/>
                    </a:cubicBezTo>
                    <a:cubicBezTo>
                      <a:pt x="776" y="523"/>
                      <a:pt x="794" y="511"/>
                      <a:pt x="812" y="486"/>
                    </a:cubicBezTo>
                    <a:cubicBezTo>
                      <a:pt x="854" y="445"/>
                      <a:pt x="985" y="335"/>
                      <a:pt x="875" y="183"/>
                    </a:cubicBezTo>
                    <a:cubicBezTo>
                      <a:pt x="797" y="67"/>
                      <a:pt x="568" y="1"/>
                      <a:pt x="425" y="1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50"/>
              <p:cNvSpPr/>
              <p:nvPr/>
            </p:nvSpPr>
            <p:spPr>
              <a:xfrm>
                <a:off x="5245826" y="1188357"/>
                <a:ext cx="179055" cy="112019"/>
              </a:xfrm>
              <a:custGeom>
                <a:rect b="b" l="l" r="r" t="t"/>
                <a:pathLst>
                  <a:path extrusionOk="0" h="630" w="1007">
                    <a:moveTo>
                      <a:pt x="457" y="110"/>
                    </a:moveTo>
                    <a:cubicBezTo>
                      <a:pt x="511" y="110"/>
                      <a:pt x="571" y="125"/>
                      <a:pt x="634" y="140"/>
                    </a:cubicBezTo>
                    <a:cubicBezTo>
                      <a:pt x="744" y="161"/>
                      <a:pt x="807" y="203"/>
                      <a:pt x="854" y="271"/>
                    </a:cubicBezTo>
                    <a:cubicBezTo>
                      <a:pt x="896" y="312"/>
                      <a:pt x="896" y="360"/>
                      <a:pt x="875" y="402"/>
                    </a:cubicBezTo>
                    <a:cubicBezTo>
                      <a:pt x="854" y="443"/>
                      <a:pt x="807" y="464"/>
                      <a:pt x="786" y="511"/>
                    </a:cubicBezTo>
                    <a:lnTo>
                      <a:pt x="765" y="511"/>
                    </a:lnTo>
                    <a:cubicBezTo>
                      <a:pt x="765" y="511"/>
                      <a:pt x="744" y="491"/>
                      <a:pt x="702" y="464"/>
                    </a:cubicBezTo>
                    <a:cubicBezTo>
                      <a:pt x="655" y="402"/>
                      <a:pt x="571" y="360"/>
                      <a:pt x="441" y="333"/>
                    </a:cubicBezTo>
                    <a:cubicBezTo>
                      <a:pt x="405" y="325"/>
                      <a:pt x="366" y="320"/>
                      <a:pt x="324" y="320"/>
                    </a:cubicBezTo>
                    <a:cubicBezTo>
                      <a:pt x="260" y="320"/>
                      <a:pt x="189" y="331"/>
                      <a:pt x="111" y="360"/>
                    </a:cubicBezTo>
                    <a:lnTo>
                      <a:pt x="132" y="333"/>
                    </a:lnTo>
                    <a:cubicBezTo>
                      <a:pt x="132" y="292"/>
                      <a:pt x="152" y="250"/>
                      <a:pt x="200" y="203"/>
                    </a:cubicBezTo>
                    <a:cubicBezTo>
                      <a:pt x="221" y="161"/>
                      <a:pt x="221" y="161"/>
                      <a:pt x="242" y="140"/>
                    </a:cubicBezTo>
                    <a:cubicBezTo>
                      <a:pt x="283" y="119"/>
                      <a:pt x="331" y="119"/>
                      <a:pt x="393" y="119"/>
                    </a:cubicBezTo>
                    <a:cubicBezTo>
                      <a:pt x="413" y="113"/>
                      <a:pt x="435" y="110"/>
                      <a:pt x="457" y="110"/>
                    </a:cubicBezTo>
                    <a:close/>
                    <a:moveTo>
                      <a:pt x="455" y="0"/>
                    </a:moveTo>
                    <a:cubicBezTo>
                      <a:pt x="426" y="0"/>
                      <a:pt x="399" y="3"/>
                      <a:pt x="372" y="9"/>
                    </a:cubicBezTo>
                    <a:cubicBezTo>
                      <a:pt x="310" y="9"/>
                      <a:pt x="262" y="9"/>
                      <a:pt x="200" y="30"/>
                    </a:cubicBezTo>
                    <a:cubicBezTo>
                      <a:pt x="152" y="51"/>
                      <a:pt x="111" y="98"/>
                      <a:pt x="90" y="161"/>
                    </a:cubicBezTo>
                    <a:cubicBezTo>
                      <a:pt x="69" y="203"/>
                      <a:pt x="22" y="250"/>
                      <a:pt x="22" y="292"/>
                    </a:cubicBezTo>
                    <a:cubicBezTo>
                      <a:pt x="1" y="312"/>
                      <a:pt x="1" y="360"/>
                      <a:pt x="1" y="381"/>
                    </a:cubicBezTo>
                    <a:cubicBezTo>
                      <a:pt x="1" y="422"/>
                      <a:pt x="48" y="443"/>
                      <a:pt x="90" y="464"/>
                    </a:cubicBezTo>
                    <a:lnTo>
                      <a:pt x="111" y="443"/>
                    </a:lnTo>
                    <a:cubicBezTo>
                      <a:pt x="166" y="433"/>
                      <a:pt x="221" y="428"/>
                      <a:pt x="272" y="428"/>
                    </a:cubicBezTo>
                    <a:cubicBezTo>
                      <a:pt x="324" y="428"/>
                      <a:pt x="372" y="433"/>
                      <a:pt x="414" y="443"/>
                    </a:cubicBezTo>
                    <a:cubicBezTo>
                      <a:pt x="524" y="464"/>
                      <a:pt x="613" y="511"/>
                      <a:pt x="613" y="532"/>
                    </a:cubicBezTo>
                    <a:cubicBezTo>
                      <a:pt x="655" y="574"/>
                      <a:pt x="702" y="595"/>
                      <a:pt x="744" y="621"/>
                    </a:cubicBezTo>
                    <a:cubicBezTo>
                      <a:pt x="755" y="627"/>
                      <a:pt x="768" y="630"/>
                      <a:pt x="781" y="630"/>
                    </a:cubicBezTo>
                    <a:cubicBezTo>
                      <a:pt x="819" y="630"/>
                      <a:pt x="860" y="609"/>
                      <a:pt x="875" y="574"/>
                    </a:cubicBezTo>
                    <a:cubicBezTo>
                      <a:pt x="896" y="553"/>
                      <a:pt x="938" y="511"/>
                      <a:pt x="985" y="443"/>
                    </a:cubicBezTo>
                    <a:cubicBezTo>
                      <a:pt x="1006" y="381"/>
                      <a:pt x="1006" y="292"/>
                      <a:pt x="938" y="203"/>
                    </a:cubicBezTo>
                    <a:cubicBezTo>
                      <a:pt x="875" y="119"/>
                      <a:pt x="786" y="51"/>
                      <a:pt x="676" y="30"/>
                    </a:cubicBezTo>
                    <a:cubicBezTo>
                      <a:pt x="602" y="15"/>
                      <a:pt x="525" y="0"/>
                      <a:pt x="4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50"/>
              <p:cNvSpPr/>
              <p:nvPr/>
            </p:nvSpPr>
            <p:spPr>
              <a:xfrm>
                <a:off x="5548457" y="1274239"/>
                <a:ext cx="209638" cy="109885"/>
              </a:xfrm>
              <a:custGeom>
                <a:rect b="b" l="l" r="r" t="t"/>
                <a:pathLst>
                  <a:path extrusionOk="0" h="618" w="1179">
                    <a:moveTo>
                      <a:pt x="233" y="0"/>
                    </a:moveTo>
                    <a:cubicBezTo>
                      <a:pt x="110" y="0"/>
                      <a:pt x="69" y="44"/>
                      <a:pt x="69" y="112"/>
                    </a:cubicBezTo>
                    <a:cubicBezTo>
                      <a:pt x="48" y="311"/>
                      <a:pt x="1" y="374"/>
                      <a:pt x="152" y="400"/>
                    </a:cubicBezTo>
                    <a:cubicBezTo>
                      <a:pt x="283" y="421"/>
                      <a:pt x="461" y="421"/>
                      <a:pt x="744" y="484"/>
                    </a:cubicBezTo>
                    <a:cubicBezTo>
                      <a:pt x="864" y="527"/>
                      <a:pt x="965" y="618"/>
                      <a:pt x="1014" y="618"/>
                    </a:cubicBezTo>
                    <a:cubicBezTo>
                      <a:pt x="1019" y="618"/>
                      <a:pt x="1023" y="617"/>
                      <a:pt x="1027" y="615"/>
                    </a:cubicBezTo>
                    <a:cubicBezTo>
                      <a:pt x="1095" y="573"/>
                      <a:pt x="1179" y="353"/>
                      <a:pt x="1116" y="243"/>
                    </a:cubicBezTo>
                    <a:cubicBezTo>
                      <a:pt x="1027" y="112"/>
                      <a:pt x="545" y="49"/>
                      <a:pt x="331" y="8"/>
                    </a:cubicBezTo>
                    <a:cubicBezTo>
                      <a:pt x="293" y="3"/>
                      <a:pt x="261" y="0"/>
                      <a:pt x="23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50"/>
              <p:cNvSpPr/>
              <p:nvPr/>
            </p:nvSpPr>
            <p:spPr>
              <a:xfrm>
                <a:off x="5544723" y="1264281"/>
                <a:ext cx="217106" cy="130511"/>
              </a:xfrm>
              <a:custGeom>
                <a:rect b="b" l="l" r="r" t="t"/>
                <a:pathLst>
                  <a:path extrusionOk="0" h="734" w="1221">
                    <a:moveTo>
                      <a:pt x="239" y="111"/>
                    </a:moveTo>
                    <a:cubicBezTo>
                      <a:pt x="269" y="111"/>
                      <a:pt x="307" y="116"/>
                      <a:pt x="352" y="126"/>
                    </a:cubicBezTo>
                    <a:cubicBezTo>
                      <a:pt x="462" y="147"/>
                      <a:pt x="613" y="168"/>
                      <a:pt x="786" y="215"/>
                    </a:cubicBezTo>
                    <a:cubicBezTo>
                      <a:pt x="854" y="236"/>
                      <a:pt x="917" y="236"/>
                      <a:pt x="985" y="257"/>
                    </a:cubicBezTo>
                    <a:cubicBezTo>
                      <a:pt x="1048" y="299"/>
                      <a:pt x="1069" y="325"/>
                      <a:pt x="1090" y="325"/>
                    </a:cubicBezTo>
                    <a:cubicBezTo>
                      <a:pt x="1116" y="367"/>
                      <a:pt x="1116" y="430"/>
                      <a:pt x="1090" y="498"/>
                    </a:cubicBezTo>
                    <a:cubicBezTo>
                      <a:pt x="1069" y="540"/>
                      <a:pt x="1069" y="561"/>
                      <a:pt x="1048" y="587"/>
                    </a:cubicBezTo>
                    <a:cubicBezTo>
                      <a:pt x="1048" y="608"/>
                      <a:pt x="1027" y="629"/>
                      <a:pt x="1027" y="629"/>
                    </a:cubicBezTo>
                    <a:cubicBezTo>
                      <a:pt x="1006" y="608"/>
                      <a:pt x="985" y="608"/>
                      <a:pt x="959" y="587"/>
                    </a:cubicBezTo>
                    <a:cubicBezTo>
                      <a:pt x="917" y="561"/>
                      <a:pt x="854" y="519"/>
                      <a:pt x="786" y="498"/>
                    </a:cubicBezTo>
                    <a:cubicBezTo>
                      <a:pt x="482" y="409"/>
                      <a:pt x="304" y="409"/>
                      <a:pt x="173" y="388"/>
                    </a:cubicBezTo>
                    <a:lnTo>
                      <a:pt x="132" y="388"/>
                    </a:lnTo>
                    <a:cubicBezTo>
                      <a:pt x="111" y="388"/>
                      <a:pt x="132" y="388"/>
                      <a:pt x="111" y="367"/>
                    </a:cubicBezTo>
                    <a:cubicBezTo>
                      <a:pt x="111" y="346"/>
                      <a:pt x="132" y="278"/>
                      <a:pt x="132" y="168"/>
                    </a:cubicBezTo>
                    <a:cubicBezTo>
                      <a:pt x="132" y="147"/>
                      <a:pt x="153" y="126"/>
                      <a:pt x="173" y="126"/>
                    </a:cubicBezTo>
                    <a:cubicBezTo>
                      <a:pt x="187" y="116"/>
                      <a:pt x="209" y="111"/>
                      <a:pt x="239" y="111"/>
                    </a:cubicBezTo>
                    <a:close/>
                    <a:moveTo>
                      <a:pt x="236" y="1"/>
                    </a:moveTo>
                    <a:cubicBezTo>
                      <a:pt x="198" y="1"/>
                      <a:pt x="166" y="6"/>
                      <a:pt x="132" y="16"/>
                    </a:cubicBezTo>
                    <a:cubicBezTo>
                      <a:pt x="69" y="37"/>
                      <a:pt x="22" y="105"/>
                      <a:pt x="22" y="147"/>
                    </a:cubicBezTo>
                    <a:lnTo>
                      <a:pt x="22" y="168"/>
                    </a:lnTo>
                    <a:cubicBezTo>
                      <a:pt x="22" y="257"/>
                      <a:pt x="1" y="325"/>
                      <a:pt x="1" y="388"/>
                    </a:cubicBezTo>
                    <a:cubicBezTo>
                      <a:pt x="22" y="430"/>
                      <a:pt x="22" y="456"/>
                      <a:pt x="69" y="477"/>
                    </a:cubicBezTo>
                    <a:cubicBezTo>
                      <a:pt x="90" y="498"/>
                      <a:pt x="132" y="498"/>
                      <a:pt x="153" y="519"/>
                    </a:cubicBezTo>
                    <a:cubicBezTo>
                      <a:pt x="304" y="540"/>
                      <a:pt x="462" y="519"/>
                      <a:pt x="744" y="608"/>
                    </a:cubicBezTo>
                    <a:cubicBezTo>
                      <a:pt x="807" y="629"/>
                      <a:pt x="854" y="650"/>
                      <a:pt x="917" y="692"/>
                    </a:cubicBezTo>
                    <a:cubicBezTo>
                      <a:pt x="938" y="692"/>
                      <a:pt x="959" y="718"/>
                      <a:pt x="985" y="718"/>
                    </a:cubicBezTo>
                    <a:cubicBezTo>
                      <a:pt x="1006" y="729"/>
                      <a:pt x="1022" y="734"/>
                      <a:pt x="1038" y="734"/>
                    </a:cubicBezTo>
                    <a:cubicBezTo>
                      <a:pt x="1053" y="734"/>
                      <a:pt x="1069" y="729"/>
                      <a:pt x="1090" y="718"/>
                    </a:cubicBezTo>
                    <a:cubicBezTo>
                      <a:pt x="1116" y="692"/>
                      <a:pt x="1137" y="671"/>
                      <a:pt x="1158" y="650"/>
                    </a:cubicBezTo>
                    <a:cubicBezTo>
                      <a:pt x="1179" y="608"/>
                      <a:pt x="1179" y="561"/>
                      <a:pt x="1200" y="540"/>
                    </a:cubicBezTo>
                    <a:cubicBezTo>
                      <a:pt x="1221" y="456"/>
                      <a:pt x="1221" y="346"/>
                      <a:pt x="1179" y="257"/>
                    </a:cubicBezTo>
                    <a:cubicBezTo>
                      <a:pt x="1137" y="215"/>
                      <a:pt x="1090" y="194"/>
                      <a:pt x="1027" y="168"/>
                    </a:cubicBezTo>
                    <a:cubicBezTo>
                      <a:pt x="959" y="126"/>
                      <a:pt x="875" y="105"/>
                      <a:pt x="807" y="105"/>
                    </a:cubicBezTo>
                    <a:cubicBezTo>
                      <a:pt x="634" y="64"/>
                      <a:pt x="462" y="37"/>
                      <a:pt x="372" y="16"/>
                    </a:cubicBezTo>
                    <a:cubicBezTo>
                      <a:pt x="318" y="6"/>
                      <a:pt x="274" y="1"/>
                      <a:pt x="2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18" name="Google Shape;1918;p50"/>
            <p:cNvSpPr/>
            <p:nvPr/>
          </p:nvSpPr>
          <p:spPr>
            <a:xfrm>
              <a:off x="5791507" y="2154757"/>
              <a:ext cx="667920" cy="769854"/>
            </a:xfrm>
            <a:custGeom>
              <a:rect b="b" l="l" r="r" t="t"/>
              <a:pathLst>
                <a:path extrusionOk="0" h="8276" w="7180">
                  <a:moveTo>
                    <a:pt x="178" y="1"/>
                  </a:moveTo>
                  <a:cubicBezTo>
                    <a:pt x="89" y="1"/>
                    <a:pt x="0" y="69"/>
                    <a:pt x="0" y="158"/>
                  </a:cubicBezTo>
                  <a:lnTo>
                    <a:pt x="0" y="8097"/>
                  </a:lnTo>
                  <a:cubicBezTo>
                    <a:pt x="0" y="8186"/>
                    <a:pt x="89" y="8275"/>
                    <a:pt x="178" y="8275"/>
                  </a:cubicBezTo>
                  <a:lnTo>
                    <a:pt x="7028" y="8275"/>
                  </a:lnTo>
                  <a:cubicBezTo>
                    <a:pt x="7117" y="8275"/>
                    <a:pt x="7180" y="8186"/>
                    <a:pt x="7180" y="8097"/>
                  </a:cubicBezTo>
                  <a:lnTo>
                    <a:pt x="7180" y="158"/>
                  </a:lnTo>
                  <a:cubicBezTo>
                    <a:pt x="7180" y="69"/>
                    <a:pt x="7117" y="1"/>
                    <a:pt x="7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50"/>
            <p:cNvSpPr/>
            <p:nvPr/>
          </p:nvSpPr>
          <p:spPr>
            <a:xfrm>
              <a:off x="5787600" y="2150851"/>
              <a:ext cx="678152" cy="777668"/>
            </a:xfrm>
            <a:custGeom>
              <a:rect b="b" l="l" r="r" t="t"/>
              <a:pathLst>
                <a:path extrusionOk="0" h="8360" w="7290">
                  <a:moveTo>
                    <a:pt x="7070" y="90"/>
                  </a:moveTo>
                  <a:cubicBezTo>
                    <a:pt x="7138" y="90"/>
                    <a:pt x="7180" y="153"/>
                    <a:pt x="7180" y="200"/>
                  </a:cubicBezTo>
                  <a:lnTo>
                    <a:pt x="7180" y="8139"/>
                  </a:lnTo>
                  <a:cubicBezTo>
                    <a:pt x="7180" y="8207"/>
                    <a:pt x="7138" y="8249"/>
                    <a:pt x="7070" y="8249"/>
                  </a:cubicBezTo>
                  <a:lnTo>
                    <a:pt x="220" y="8249"/>
                  </a:lnTo>
                  <a:cubicBezTo>
                    <a:pt x="152" y="8249"/>
                    <a:pt x="110" y="8207"/>
                    <a:pt x="110" y="8139"/>
                  </a:cubicBezTo>
                  <a:lnTo>
                    <a:pt x="110" y="200"/>
                  </a:lnTo>
                  <a:cubicBezTo>
                    <a:pt x="110" y="153"/>
                    <a:pt x="152" y="90"/>
                    <a:pt x="220" y="90"/>
                  </a:cubicBezTo>
                  <a:close/>
                  <a:moveTo>
                    <a:pt x="220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8139"/>
                  </a:lnTo>
                  <a:cubicBezTo>
                    <a:pt x="0" y="8270"/>
                    <a:pt x="89" y="8359"/>
                    <a:pt x="220" y="8359"/>
                  </a:cubicBezTo>
                  <a:lnTo>
                    <a:pt x="7070" y="8359"/>
                  </a:lnTo>
                  <a:cubicBezTo>
                    <a:pt x="7180" y="8359"/>
                    <a:pt x="7290" y="8270"/>
                    <a:pt x="7290" y="8139"/>
                  </a:cubicBezTo>
                  <a:lnTo>
                    <a:pt x="7290" y="200"/>
                  </a:lnTo>
                  <a:cubicBezTo>
                    <a:pt x="7290" y="90"/>
                    <a:pt x="7180" y="1"/>
                    <a:pt x="70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50"/>
            <p:cNvSpPr/>
            <p:nvPr/>
          </p:nvSpPr>
          <p:spPr>
            <a:xfrm>
              <a:off x="5860624" y="2276618"/>
              <a:ext cx="536010" cy="535903"/>
            </a:xfrm>
            <a:custGeom>
              <a:rect b="b" l="l" r="r" t="t"/>
              <a:pathLst>
                <a:path extrusionOk="0" h="5761" w="5762">
                  <a:moveTo>
                    <a:pt x="2881" y="0"/>
                  </a:moveTo>
                  <a:cubicBezTo>
                    <a:pt x="1289" y="0"/>
                    <a:pt x="1" y="1288"/>
                    <a:pt x="1" y="2880"/>
                  </a:cubicBezTo>
                  <a:cubicBezTo>
                    <a:pt x="1" y="4478"/>
                    <a:pt x="1289" y="5761"/>
                    <a:pt x="2881" y="5761"/>
                  </a:cubicBezTo>
                  <a:cubicBezTo>
                    <a:pt x="4473" y="5761"/>
                    <a:pt x="5761" y="4478"/>
                    <a:pt x="5761" y="2880"/>
                  </a:cubicBezTo>
                  <a:cubicBezTo>
                    <a:pt x="5761" y="1288"/>
                    <a:pt x="4473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50"/>
            <p:cNvSpPr/>
            <p:nvPr/>
          </p:nvSpPr>
          <p:spPr>
            <a:xfrm>
              <a:off x="5854764" y="2270757"/>
              <a:ext cx="548196" cy="548089"/>
            </a:xfrm>
            <a:custGeom>
              <a:rect b="b" l="l" r="r" t="t"/>
              <a:pathLst>
                <a:path extrusionOk="0" h="5892" w="5893">
                  <a:moveTo>
                    <a:pt x="2944" y="131"/>
                  </a:moveTo>
                  <a:cubicBezTo>
                    <a:pt x="4494" y="131"/>
                    <a:pt x="5762" y="1399"/>
                    <a:pt x="5762" y="2943"/>
                  </a:cubicBezTo>
                  <a:cubicBezTo>
                    <a:pt x="5762" y="4494"/>
                    <a:pt x="4494" y="5761"/>
                    <a:pt x="2944" y="5761"/>
                  </a:cubicBezTo>
                  <a:cubicBezTo>
                    <a:pt x="1373" y="5761"/>
                    <a:pt x="132" y="4494"/>
                    <a:pt x="132" y="2943"/>
                  </a:cubicBezTo>
                  <a:cubicBezTo>
                    <a:pt x="132" y="1399"/>
                    <a:pt x="1373" y="131"/>
                    <a:pt x="2944" y="131"/>
                  </a:cubicBezTo>
                  <a:close/>
                  <a:moveTo>
                    <a:pt x="2944" y="0"/>
                  </a:moveTo>
                  <a:cubicBezTo>
                    <a:pt x="1310" y="0"/>
                    <a:pt x="1" y="1309"/>
                    <a:pt x="1" y="2943"/>
                  </a:cubicBezTo>
                  <a:cubicBezTo>
                    <a:pt x="1" y="4562"/>
                    <a:pt x="1310" y="5892"/>
                    <a:pt x="2944" y="5892"/>
                  </a:cubicBezTo>
                  <a:cubicBezTo>
                    <a:pt x="4557" y="5892"/>
                    <a:pt x="5892" y="4562"/>
                    <a:pt x="5892" y="2943"/>
                  </a:cubicBezTo>
                  <a:cubicBezTo>
                    <a:pt x="5892" y="1309"/>
                    <a:pt x="4557" y="0"/>
                    <a:pt x="294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50"/>
            <p:cNvSpPr/>
            <p:nvPr/>
          </p:nvSpPr>
          <p:spPr>
            <a:xfrm>
              <a:off x="5974114" y="2536711"/>
              <a:ext cx="309029" cy="275812"/>
            </a:xfrm>
            <a:custGeom>
              <a:rect b="b" l="l" r="r" t="t"/>
              <a:pathLst>
                <a:path extrusionOk="0" h="2965" w="3322">
                  <a:moveTo>
                    <a:pt x="944" y="1"/>
                  </a:moveTo>
                  <a:cubicBezTo>
                    <a:pt x="373" y="262"/>
                    <a:pt x="1" y="807"/>
                    <a:pt x="1" y="1462"/>
                  </a:cubicBezTo>
                  <a:lnTo>
                    <a:pt x="1" y="2027"/>
                  </a:lnTo>
                  <a:cubicBezTo>
                    <a:pt x="1" y="2179"/>
                    <a:pt x="27" y="2336"/>
                    <a:pt x="69" y="2488"/>
                  </a:cubicBezTo>
                  <a:cubicBezTo>
                    <a:pt x="525" y="2792"/>
                    <a:pt x="1095" y="2965"/>
                    <a:pt x="1661" y="2965"/>
                  </a:cubicBezTo>
                  <a:cubicBezTo>
                    <a:pt x="2227" y="2965"/>
                    <a:pt x="2777" y="2792"/>
                    <a:pt x="3253" y="2488"/>
                  </a:cubicBezTo>
                  <a:cubicBezTo>
                    <a:pt x="3300" y="2336"/>
                    <a:pt x="3321" y="2179"/>
                    <a:pt x="3321" y="2027"/>
                  </a:cubicBezTo>
                  <a:lnTo>
                    <a:pt x="3321" y="1462"/>
                  </a:lnTo>
                  <a:cubicBezTo>
                    <a:pt x="3321" y="807"/>
                    <a:pt x="2928" y="262"/>
                    <a:pt x="2358" y="1"/>
                  </a:cubicBezTo>
                  <a:cubicBezTo>
                    <a:pt x="2164" y="194"/>
                    <a:pt x="1923" y="283"/>
                    <a:pt x="1661" y="283"/>
                  </a:cubicBezTo>
                  <a:cubicBezTo>
                    <a:pt x="1399" y="283"/>
                    <a:pt x="1137" y="194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50"/>
            <p:cNvSpPr/>
            <p:nvPr/>
          </p:nvSpPr>
          <p:spPr>
            <a:xfrm>
              <a:off x="5968347" y="2532339"/>
              <a:ext cx="320564" cy="286509"/>
            </a:xfrm>
            <a:custGeom>
              <a:rect b="b" l="l" r="r" t="t"/>
              <a:pathLst>
                <a:path extrusionOk="0" h="3080" w="3446">
                  <a:moveTo>
                    <a:pt x="2420" y="131"/>
                  </a:moveTo>
                  <a:cubicBezTo>
                    <a:pt x="2943" y="372"/>
                    <a:pt x="3315" y="896"/>
                    <a:pt x="3315" y="1509"/>
                  </a:cubicBezTo>
                  <a:lnTo>
                    <a:pt x="3315" y="2074"/>
                  </a:lnTo>
                  <a:cubicBezTo>
                    <a:pt x="3315" y="2205"/>
                    <a:pt x="3294" y="2357"/>
                    <a:pt x="3252" y="2488"/>
                  </a:cubicBezTo>
                  <a:cubicBezTo>
                    <a:pt x="2791" y="2776"/>
                    <a:pt x="2268" y="2949"/>
                    <a:pt x="1723" y="2949"/>
                  </a:cubicBezTo>
                  <a:cubicBezTo>
                    <a:pt x="1178" y="2949"/>
                    <a:pt x="634" y="2776"/>
                    <a:pt x="173" y="2488"/>
                  </a:cubicBezTo>
                  <a:cubicBezTo>
                    <a:pt x="152" y="2357"/>
                    <a:pt x="131" y="2205"/>
                    <a:pt x="131" y="2074"/>
                  </a:cubicBezTo>
                  <a:lnTo>
                    <a:pt x="131" y="1509"/>
                  </a:lnTo>
                  <a:cubicBezTo>
                    <a:pt x="131" y="896"/>
                    <a:pt x="503" y="372"/>
                    <a:pt x="1027" y="131"/>
                  </a:cubicBezTo>
                  <a:cubicBezTo>
                    <a:pt x="1220" y="289"/>
                    <a:pt x="1461" y="393"/>
                    <a:pt x="1723" y="393"/>
                  </a:cubicBezTo>
                  <a:cubicBezTo>
                    <a:pt x="1964" y="393"/>
                    <a:pt x="2205" y="289"/>
                    <a:pt x="2420" y="131"/>
                  </a:cubicBezTo>
                  <a:close/>
                  <a:moveTo>
                    <a:pt x="979" y="0"/>
                  </a:moveTo>
                  <a:cubicBezTo>
                    <a:pt x="393" y="241"/>
                    <a:pt x="0" y="833"/>
                    <a:pt x="0" y="1509"/>
                  </a:cubicBezTo>
                  <a:lnTo>
                    <a:pt x="0" y="2074"/>
                  </a:lnTo>
                  <a:cubicBezTo>
                    <a:pt x="0" y="2226"/>
                    <a:pt x="21" y="2404"/>
                    <a:pt x="63" y="2535"/>
                  </a:cubicBezTo>
                  <a:lnTo>
                    <a:pt x="89" y="2577"/>
                  </a:lnTo>
                  <a:cubicBezTo>
                    <a:pt x="566" y="2907"/>
                    <a:pt x="1137" y="3080"/>
                    <a:pt x="1723" y="3080"/>
                  </a:cubicBezTo>
                  <a:cubicBezTo>
                    <a:pt x="2289" y="3080"/>
                    <a:pt x="2859" y="2907"/>
                    <a:pt x="3336" y="2577"/>
                  </a:cubicBezTo>
                  <a:lnTo>
                    <a:pt x="3383" y="2535"/>
                  </a:lnTo>
                  <a:cubicBezTo>
                    <a:pt x="3425" y="2404"/>
                    <a:pt x="3446" y="2226"/>
                    <a:pt x="3446" y="2074"/>
                  </a:cubicBezTo>
                  <a:lnTo>
                    <a:pt x="3446" y="1509"/>
                  </a:lnTo>
                  <a:cubicBezTo>
                    <a:pt x="3446" y="833"/>
                    <a:pt x="3032" y="241"/>
                    <a:pt x="2467" y="0"/>
                  </a:cubicBezTo>
                  <a:lnTo>
                    <a:pt x="2378" y="0"/>
                  </a:lnTo>
                  <a:cubicBezTo>
                    <a:pt x="2205" y="179"/>
                    <a:pt x="1964" y="262"/>
                    <a:pt x="1723" y="262"/>
                  </a:cubicBezTo>
                  <a:cubicBezTo>
                    <a:pt x="1482" y="262"/>
                    <a:pt x="1241" y="179"/>
                    <a:pt x="10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50"/>
            <p:cNvSpPr/>
            <p:nvPr/>
          </p:nvSpPr>
          <p:spPr>
            <a:xfrm>
              <a:off x="6041371" y="2339874"/>
              <a:ext cx="172561" cy="196929"/>
            </a:xfrm>
            <a:custGeom>
              <a:rect b="b" l="l" r="r" t="t"/>
              <a:pathLst>
                <a:path extrusionOk="0" h="2117" w="1855">
                  <a:moveTo>
                    <a:pt x="938" y="1"/>
                  </a:moveTo>
                  <a:cubicBezTo>
                    <a:pt x="414" y="1"/>
                    <a:pt x="1" y="457"/>
                    <a:pt x="1" y="1048"/>
                  </a:cubicBezTo>
                  <a:cubicBezTo>
                    <a:pt x="1" y="1635"/>
                    <a:pt x="414" y="2117"/>
                    <a:pt x="938" y="2117"/>
                  </a:cubicBezTo>
                  <a:cubicBezTo>
                    <a:pt x="1441" y="2117"/>
                    <a:pt x="1855" y="1635"/>
                    <a:pt x="1855" y="1048"/>
                  </a:cubicBezTo>
                  <a:cubicBezTo>
                    <a:pt x="1855" y="457"/>
                    <a:pt x="1441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50"/>
            <p:cNvSpPr/>
            <p:nvPr/>
          </p:nvSpPr>
          <p:spPr>
            <a:xfrm>
              <a:off x="6035045" y="2331595"/>
              <a:ext cx="185213" cy="211068"/>
            </a:xfrm>
            <a:custGeom>
              <a:rect b="b" l="l" r="r" t="t"/>
              <a:pathLst>
                <a:path extrusionOk="0" h="2269" w="1991">
                  <a:moveTo>
                    <a:pt x="1006" y="153"/>
                  </a:moveTo>
                  <a:cubicBezTo>
                    <a:pt x="1467" y="153"/>
                    <a:pt x="1860" y="587"/>
                    <a:pt x="1860" y="1137"/>
                  </a:cubicBezTo>
                  <a:cubicBezTo>
                    <a:pt x="1860" y="1703"/>
                    <a:pt x="1467" y="2138"/>
                    <a:pt x="1006" y="2138"/>
                  </a:cubicBezTo>
                  <a:cubicBezTo>
                    <a:pt x="524" y="2138"/>
                    <a:pt x="158" y="1703"/>
                    <a:pt x="158" y="1137"/>
                  </a:cubicBezTo>
                  <a:cubicBezTo>
                    <a:pt x="158" y="587"/>
                    <a:pt x="524" y="153"/>
                    <a:pt x="1006" y="153"/>
                  </a:cubicBezTo>
                  <a:close/>
                  <a:moveTo>
                    <a:pt x="1006" y="1"/>
                  </a:moveTo>
                  <a:cubicBezTo>
                    <a:pt x="440" y="1"/>
                    <a:pt x="1" y="525"/>
                    <a:pt x="1" y="1137"/>
                  </a:cubicBezTo>
                  <a:cubicBezTo>
                    <a:pt x="1" y="1766"/>
                    <a:pt x="440" y="2268"/>
                    <a:pt x="1006" y="2268"/>
                  </a:cubicBezTo>
                  <a:cubicBezTo>
                    <a:pt x="1551" y="2268"/>
                    <a:pt x="1991" y="1766"/>
                    <a:pt x="1991" y="1137"/>
                  </a:cubicBezTo>
                  <a:cubicBezTo>
                    <a:pt x="1991" y="525"/>
                    <a:pt x="1551" y="1"/>
                    <a:pt x="10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0" name="Google Shape;1930;p51"/>
          <p:cNvGrpSpPr/>
          <p:nvPr/>
        </p:nvGrpSpPr>
        <p:grpSpPr>
          <a:xfrm>
            <a:off x="5593725" y="1017103"/>
            <a:ext cx="3198307" cy="3109297"/>
            <a:chOff x="5117700" y="1284078"/>
            <a:chExt cx="3198307" cy="3109297"/>
          </a:xfrm>
        </p:grpSpPr>
        <p:grpSp>
          <p:nvGrpSpPr>
            <p:cNvPr id="1931" name="Google Shape;1931;p51"/>
            <p:cNvGrpSpPr/>
            <p:nvPr/>
          </p:nvGrpSpPr>
          <p:grpSpPr>
            <a:xfrm>
              <a:off x="5117700" y="1334265"/>
              <a:ext cx="3198307" cy="3059110"/>
              <a:chOff x="5117700" y="1334265"/>
              <a:chExt cx="3198307" cy="3059110"/>
            </a:xfrm>
          </p:grpSpPr>
          <p:grpSp>
            <p:nvGrpSpPr>
              <p:cNvPr id="1932" name="Google Shape;1932;p51"/>
              <p:cNvGrpSpPr/>
              <p:nvPr/>
            </p:nvGrpSpPr>
            <p:grpSpPr>
              <a:xfrm>
                <a:off x="6884953" y="1334265"/>
                <a:ext cx="1431054" cy="2335624"/>
                <a:chOff x="4086200" y="365075"/>
                <a:chExt cx="2363426" cy="3857348"/>
              </a:xfrm>
            </p:grpSpPr>
            <p:sp>
              <p:nvSpPr>
                <p:cNvPr id="1933" name="Google Shape;1933;p51"/>
                <p:cNvSpPr/>
                <p:nvPr/>
              </p:nvSpPr>
              <p:spPr>
                <a:xfrm>
                  <a:off x="4556187" y="369243"/>
                  <a:ext cx="1878028" cy="1091678"/>
                </a:xfrm>
                <a:custGeom>
                  <a:rect b="b" l="l" r="r" t="t"/>
                  <a:pathLst>
                    <a:path extrusionOk="0" h="5238" w="9011">
                      <a:moveTo>
                        <a:pt x="1137" y="0"/>
                      </a:moveTo>
                      <a:cubicBezTo>
                        <a:pt x="961" y="0"/>
                        <a:pt x="809" y="134"/>
                        <a:pt x="767" y="310"/>
                      </a:cubicBezTo>
                      <a:lnTo>
                        <a:pt x="37" y="4353"/>
                      </a:lnTo>
                      <a:cubicBezTo>
                        <a:pt x="0" y="4542"/>
                        <a:pt x="116" y="4699"/>
                        <a:pt x="287" y="4699"/>
                      </a:cubicBezTo>
                      <a:lnTo>
                        <a:pt x="8123" y="5235"/>
                      </a:lnTo>
                      <a:cubicBezTo>
                        <a:pt x="8136" y="5237"/>
                        <a:pt x="8149" y="5238"/>
                        <a:pt x="8161" y="5238"/>
                      </a:cubicBezTo>
                      <a:cubicBezTo>
                        <a:pt x="8339" y="5238"/>
                        <a:pt x="8490" y="5089"/>
                        <a:pt x="8507" y="4912"/>
                      </a:cubicBezTo>
                      <a:lnTo>
                        <a:pt x="8992" y="596"/>
                      </a:lnTo>
                      <a:cubicBezTo>
                        <a:pt x="9010" y="425"/>
                        <a:pt x="8876" y="268"/>
                        <a:pt x="8701" y="268"/>
                      </a:cubicBezTo>
                      <a:lnTo>
                        <a:pt x="11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4" name="Google Shape;1934;p51"/>
                <p:cNvSpPr/>
                <p:nvPr/>
              </p:nvSpPr>
              <p:spPr>
                <a:xfrm>
                  <a:off x="4555134" y="365075"/>
                  <a:ext cx="1894492" cy="1104391"/>
                </a:xfrm>
                <a:custGeom>
                  <a:rect b="b" l="l" r="r" t="t"/>
                  <a:pathLst>
                    <a:path extrusionOk="0" h="5299" w="9090">
                      <a:moveTo>
                        <a:pt x="1156" y="57"/>
                      </a:moveTo>
                      <a:lnTo>
                        <a:pt x="8743" y="311"/>
                      </a:lnTo>
                      <a:cubicBezTo>
                        <a:pt x="8895" y="330"/>
                        <a:pt x="9011" y="464"/>
                        <a:pt x="8992" y="616"/>
                      </a:cubicBezTo>
                      <a:lnTo>
                        <a:pt x="8512" y="4909"/>
                      </a:lnTo>
                      <a:cubicBezTo>
                        <a:pt x="8494" y="5091"/>
                        <a:pt x="8359" y="5220"/>
                        <a:pt x="8198" y="5220"/>
                      </a:cubicBezTo>
                      <a:cubicBezTo>
                        <a:pt x="8187" y="5220"/>
                        <a:pt x="8176" y="5220"/>
                        <a:pt x="8165" y="5218"/>
                      </a:cubicBezTo>
                      <a:lnTo>
                        <a:pt x="329" y="4701"/>
                      </a:lnTo>
                      <a:cubicBezTo>
                        <a:pt x="176" y="4678"/>
                        <a:pt x="79" y="4544"/>
                        <a:pt x="98" y="4373"/>
                      </a:cubicBezTo>
                      <a:lnTo>
                        <a:pt x="851" y="330"/>
                      </a:lnTo>
                      <a:cubicBezTo>
                        <a:pt x="869" y="173"/>
                        <a:pt x="1022" y="57"/>
                        <a:pt x="1156" y="57"/>
                      </a:cubicBezTo>
                      <a:close/>
                      <a:moveTo>
                        <a:pt x="1147" y="0"/>
                      </a:moveTo>
                      <a:cubicBezTo>
                        <a:pt x="966" y="0"/>
                        <a:pt x="807" y="146"/>
                        <a:pt x="772" y="330"/>
                      </a:cubicBezTo>
                      <a:lnTo>
                        <a:pt x="42" y="4373"/>
                      </a:lnTo>
                      <a:cubicBezTo>
                        <a:pt x="1" y="4562"/>
                        <a:pt x="116" y="4756"/>
                        <a:pt x="310" y="4756"/>
                      </a:cubicBezTo>
                      <a:lnTo>
                        <a:pt x="8147" y="5297"/>
                      </a:lnTo>
                      <a:cubicBezTo>
                        <a:pt x="8158" y="5298"/>
                        <a:pt x="8169" y="5298"/>
                        <a:pt x="8180" y="5298"/>
                      </a:cubicBezTo>
                      <a:cubicBezTo>
                        <a:pt x="8396" y="5298"/>
                        <a:pt x="8573" y="5130"/>
                        <a:pt x="8590" y="4932"/>
                      </a:cubicBezTo>
                      <a:lnTo>
                        <a:pt x="9071" y="635"/>
                      </a:lnTo>
                      <a:cubicBezTo>
                        <a:pt x="9089" y="427"/>
                        <a:pt x="8955" y="251"/>
                        <a:pt x="8743" y="251"/>
                      </a:cubicBezTo>
                      <a:lnTo>
                        <a:pt x="1179" y="2"/>
                      </a:lnTo>
                      <a:cubicBezTo>
                        <a:pt x="1168" y="1"/>
                        <a:pt x="1158" y="0"/>
                        <a:pt x="114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5" name="Google Shape;1935;p51"/>
                <p:cNvSpPr/>
                <p:nvPr/>
              </p:nvSpPr>
              <p:spPr>
                <a:xfrm>
                  <a:off x="4330890" y="1504273"/>
                  <a:ext cx="1966604" cy="1261328"/>
                </a:xfrm>
                <a:custGeom>
                  <a:rect b="b" l="l" r="r" t="t"/>
                  <a:pathLst>
                    <a:path extrusionOk="0" h="6052" w="9436">
                      <a:moveTo>
                        <a:pt x="1205" y="0"/>
                      </a:moveTo>
                      <a:cubicBezTo>
                        <a:pt x="1044" y="0"/>
                        <a:pt x="885" y="147"/>
                        <a:pt x="850" y="330"/>
                      </a:cubicBezTo>
                      <a:lnTo>
                        <a:pt x="42" y="4756"/>
                      </a:lnTo>
                      <a:cubicBezTo>
                        <a:pt x="0" y="4951"/>
                        <a:pt x="116" y="5145"/>
                        <a:pt x="310" y="5163"/>
                      </a:cubicBezTo>
                      <a:lnTo>
                        <a:pt x="8474" y="6050"/>
                      </a:lnTo>
                      <a:cubicBezTo>
                        <a:pt x="8484" y="6051"/>
                        <a:pt x="8495" y="6052"/>
                        <a:pt x="8505" y="6052"/>
                      </a:cubicBezTo>
                      <a:cubicBezTo>
                        <a:pt x="8684" y="6052"/>
                        <a:pt x="8859" y="5900"/>
                        <a:pt x="8876" y="5704"/>
                      </a:cubicBezTo>
                      <a:lnTo>
                        <a:pt x="9417" y="968"/>
                      </a:lnTo>
                      <a:cubicBezTo>
                        <a:pt x="9435" y="774"/>
                        <a:pt x="9301" y="598"/>
                        <a:pt x="9107" y="579"/>
                      </a:cubicBezTo>
                      <a:lnTo>
                        <a:pt x="1234" y="2"/>
                      </a:lnTo>
                      <a:cubicBezTo>
                        <a:pt x="1224" y="1"/>
                        <a:pt x="1215" y="0"/>
                        <a:pt x="120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6" name="Google Shape;1936;p51"/>
                <p:cNvSpPr/>
                <p:nvPr/>
              </p:nvSpPr>
              <p:spPr>
                <a:xfrm>
                  <a:off x="4330879" y="1496562"/>
                  <a:ext cx="1982027" cy="1280502"/>
                </a:xfrm>
                <a:custGeom>
                  <a:rect b="b" l="l" r="r" t="t"/>
                  <a:pathLst>
                    <a:path extrusionOk="0" h="6144" w="9510">
                      <a:moveTo>
                        <a:pt x="1219" y="78"/>
                      </a:moveTo>
                      <a:cubicBezTo>
                        <a:pt x="1230" y="78"/>
                        <a:pt x="1241" y="79"/>
                        <a:pt x="1252" y="80"/>
                      </a:cubicBezTo>
                      <a:lnTo>
                        <a:pt x="9144" y="658"/>
                      </a:lnTo>
                      <a:cubicBezTo>
                        <a:pt x="9320" y="658"/>
                        <a:pt x="9435" y="811"/>
                        <a:pt x="9417" y="1005"/>
                      </a:cubicBezTo>
                      <a:lnTo>
                        <a:pt x="8876" y="5741"/>
                      </a:lnTo>
                      <a:cubicBezTo>
                        <a:pt x="8859" y="5918"/>
                        <a:pt x="8720" y="6047"/>
                        <a:pt x="8546" y="6047"/>
                      </a:cubicBezTo>
                      <a:cubicBezTo>
                        <a:pt x="8535" y="6047"/>
                        <a:pt x="8523" y="6047"/>
                        <a:pt x="8511" y="6046"/>
                      </a:cubicBezTo>
                      <a:lnTo>
                        <a:pt x="347" y="5163"/>
                      </a:lnTo>
                      <a:cubicBezTo>
                        <a:pt x="194" y="5140"/>
                        <a:pt x="79" y="4969"/>
                        <a:pt x="116" y="4793"/>
                      </a:cubicBezTo>
                      <a:lnTo>
                        <a:pt x="924" y="367"/>
                      </a:lnTo>
                      <a:cubicBezTo>
                        <a:pt x="959" y="209"/>
                        <a:pt x="1080" y="78"/>
                        <a:pt x="1219" y="78"/>
                      </a:cubicBezTo>
                      <a:close/>
                      <a:moveTo>
                        <a:pt x="1242" y="1"/>
                      </a:moveTo>
                      <a:cubicBezTo>
                        <a:pt x="1060" y="1"/>
                        <a:pt x="904" y="164"/>
                        <a:pt x="869" y="348"/>
                      </a:cubicBezTo>
                      <a:lnTo>
                        <a:pt x="37" y="4775"/>
                      </a:lnTo>
                      <a:cubicBezTo>
                        <a:pt x="0" y="5006"/>
                        <a:pt x="134" y="5200"/>
                        <a:pt x="328" y="5237"/>
                      </a:cubicBezTo>
                      <a:lnTo>
                        <a:pt x="8511" y="6143"/>
                      </a:lnTo>
                      <a:cubicBezTo>
                        <a:pt x="8522" y="6144"/>
                        <a:pt x="8532" y="6144"/>
                        <a:pt x="8543" y="6144"/>
                      </a:cubicBezTo>
                      <a:cubicBezTo>
                        <a:pt x="8744" y="6144"/>
                        <a:pt x="8933" y="5978"/>
                        <a:pt x="8955" y="5741"/>
                      </a:cubicBezTo>
                      <a:lnTo>
                        <a:pt x="9491" y="1005"/>
                      </a:lnTo>
                      <a:cubicBezTo>
                        <a:pt x="9509" y="792"/>
                        <a:pt x="9357" y="598"/>
                        <a:pt x="9144" y="579"/>
                      </a:cubicBezTo>
                      <a:lnTo>
                        <a:pt x="1271" y="2"/>
                      </a:lnTo>
                      <a:cubicBezTo>
                        <a:pt x="1261" y="1"/>
                        <a:pt x="1252" y="1"/>
                        <a:pt x="1242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7" name="Google Shape;1937;p51"/>
                <p:cNvSpPr/>
                <p:nvPr/>
              </p:nvSpPr>
              <p:spPr>
                <a:xfrm>
                  <a:off x="4086211" y="2748512"/>
                  <a:ext cx="2062892" cy="1466200"/>
                </a:xfrm>
                <a:custGeom>
                  <a:rect b="b" l="l" r="r" t="t"/>
                  <a:pathLst>
                    <a:path extrusionOk="0" h="7035" w="9898">
                      <a:moveTo>
                        <a:pt x="1299" y="0"/>
                      </a:moveTo>
                      <a:cubicBezTo>
                        <a:pt x="1119" y="0"/>
                        <a:pt x="964" y="147"/>
                        <a:pt x="925" y="348"/>
                      </a:cubicBezTo>
                      <a:lnTo>
                        <a:pt x="42" y="5218"/>
                      </a:lnTo>
                      <a:cubicBezTo>
                        <a:pt x="0" y="5449"/>
                        <a:pt x="116" y="5643"/>
                        <a:pt x="310" y="5680"/>
                      </a:cubicBezTo>
                      <a:lnTo>
                        <a:pt x="8840" y="7030"/>
                      </a:lnTo>
                      <a:cubicBezTo>
                        <a:pt x="8859" y="7033"/>
                        <a:pt x="8878" y="7035"/>
                        <a:pt x="8897" y="7035"/>
                      </a:cubicBezTo>
                      <a:cubicBezTo>
                        <a:pt x="9085" y="7035"/>
                        <a:pt x="9243" y="6872"/>
                        <a:pt x="9260" y="6641"/>
                      </a:cubicBezTo>
                      <a:lnTo>
                        <a:pt x="9861" y="1406"/>
                      </a:lnTo>
                      <a:cubicBezTo>
                        <a:pt x="9898" y="1194"/>
                        <a:pt x="9745" y="981"/>
                        <a:pt x="9551" y="963"/>
                      </a:cubicBezTo>
                      <a:lnTo>
                        <a:pt x="1331" y="2"/>
                      </a:lnTo>
                      <a:cubicBezTo>
                        <a:pt x="1321" y="1"/>
                        <a:pt x="1310" y="0"/>
                        <a:pt x="129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8" name="Google Shape;1938;p51"/>
                <p:cNvSpPr/>
                <p:nvPr/>
              </p:nvSpPr>
              <p:spPr>
                <a:xfrm>
                  <a:off x="4086200" y="2740592"/>
                  <a:ext cx="2078314" cy="1481831"/>
                </a:xfrm>
                <a:custGeom>
                  <a:rect b="b" l="l" r="r" t="t"/>
                  <a:pathLst>
                    <a:path extrusionOk="0" h="7110" w="9972">
                      <a:moveTo>
                        <a:pt x="1321" y="75"/>
                      </a:moveTo>
                      <a:cubicBezTo>
                        <a:pt x="1330" y="75"/>
                        <a:pt x="1340" y="75"/>
                        <a:pt x="1350" y="77"/>
                      </a:cubicBezTo>
                      <a:lnTo>
                        <a:pt x="9570" y="1042"/>
                      </a:lnTo>
                      <a:cubicBezTo>
                        <a:pt x="9759" y="1061"/>
                        <a:pt x="9898" y="1232"/>
                        <a:pt x="9856" y="1444"/>
                      </a:cubicBezTo>
                      <a:lnTo>
                        <a:pt x="9260" y="6679"/>
                      </a:lnTo>
                      <a:cubicBezTo>
                        <a:pt x="9243" y="6878"/>
                        <a:pt x="9088" y="7028"/>
                        <a:pt x="8914" y="7028"/>
                      </a:cubicBezTo>
                      <a:cubicBezTo>
                        <a:pt x="8901" y="7028"/>
                        <a:pt x="8889" y="7027"/>
                        <a:pt x="8877" y="7026"/>
                      </a:cubicBezTo>
                      <a:lnTo>
                        <a:pt x="347" y="5681"/>
                      </a:lnTo>
                      <a:cubicBezTo>
                        <a:pt x="171" y="5640"/>
                        <a:pt x="79" y="5469"/>
                        <a:pt x="116" y="5256"/>
                      </a:cubicBezTo>
                      <a:lnTo>
                        <a:pt x="1003" y="386"/>
                      </a:lnTo>
                      <a:cubicBezTo>
                        <a:pt x="1038" y="204"/>
                        <a:pt x="1174" y="75"/>
                        <a:pt x="1321" y="75"/>
                      </a:cubicBezTo>
                      <a:close/>
                      <a:moveTo>
                        <a:pt x="1334" y="1"/>
                      </a:moveTo>
                      <a:cubicBezTo>
                        <a:pt x="1152" y="1"/>
                        <a:pt x="977" y="169"/>
                        <a:pt x="925" y="386"/>
                      </a:cubicBezTo>
                      <a:lnTo>
                        <a:pt x="37" y="5256"/>
                      </a:lnTo>
                      <a:cubicBezTo>
                        <a:pt x="1" y="5506"/>
                        <a:pt x="135" y="5737"/>
                        <a:pt x="329" y="5755"/>
                      </a:cubicBezTo>
                      <a:lnTo>
                        <a:pt x="8877" y="7104"/>
                      </a:lnTo>
                      <a:cubicBezTo>
                        <a:pt x="8898" y="7108"/>
                        <a:pt x="8919" y="7110"/>
                        <a:pt x="8939" y="7110"/>
                      </a:cubicBezTo>
                      <a:cubicBezTo>
                        <a:pt x="9145" y="7110"/>
                        <a:pt x="9324" y="6946"/>
                        <a:pt x="9357" y="6703"/>
                      </a:cubicBezTo>
                      <a:lnTo>
                        <a:pt x="9935" y="1444"/>
                      </a:lnTo>
                      <a:cubicBezTo>
                        <a:pt x="9972" y="1213"/>
                        <a:pt x="9819" y="982"/>
                        <a:pt x="9588" y="964"/>
                      </a:cubicBezTo>
                      <a:lnTo>
                        <a:pt x="1368" y="3"/>
                      </a:lnTo>
                      <a:cubicBezTo>
                        <a:pt x="1357" y="1"/>
                        <a:pt x="1345" y="1"/>
                        <a:pt x="1334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9" name="Google Shape;1939;p51"/>
                <p:cNvSpPr/>
                <p:nvPr/>
              </p:nvSpPr>
              <p:spPr>
                <a:xfrm>
                  <a:off x="4804618" y="485747"/>
                  <a:ext cx="1529349" cy="185489"/>
                </a:xfrm>
                <a:custGeom>
                  <a:rect b="b" l="l" r="r" t="t"/>
                  <a:pathLst>
                    <a:path extrusionOk="0" h="890" w="7338">
                      <a:moveTo>
                        <a:pt x="365" y="0"/>
                      </a:moveTo>
                      <a:cubicBezTo>
                        <a:pt x="213" y="0"/>
                        <a:pt x="61" y="134"/>
                        <a:pt x="37" y="287"/>
                      </a:cubicBezTo>
                      <a:cubicBezTo>
                        <a:pt x="0" y="462"/>
                        <a:pt x="97" y="596"/>
                        <a:pt x="268" y="615"/>
                      </a:cubicBezTo>
                      <a:lnTo>
                        <a:pt x="6950" y="887"/>
                      </a:lnTo>
                      <a:cubicBezTo>
                        <a:pt x="6962" y="889"/>
                        <a:pt x="6974" y="889"/>
                        <a:pt x="6985" y="889"/>
                      </a:cubicBezTo>
                      <a:cubicBezTo>
                        <a:pt x="7162" y="889"/>
                        <a:pt x="7297" y="760"/>
                        <a:pt x="7315" y="578"/>
                      </a:cubicBezTo>
                      <a:cubicBezTo>
                        <a:pt x="7338" y="402"/>
                        <a:pt x="7222" y="268"/>
                        <a:pt x="7028" y="268"/>
                      </a:cubicBezTo>
                      <a:lnTo>
                        <a:pt x="36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0" name="Google Shape;1940;p51"/>
                <p:cNvSpPr/>
                <p:nvPr/>
              </p:nvSpPr>
              <p:spPr>
                <a:xfrm>
                  <a:off x="4804606" y="481579"/>
                  <a:ext cx="1544772" cy="196952"/>
                </a:xfrm>
                <a:custGeom>
                  <a:rect b="b" l="l" r="r" t="t"/>
                  <a:pathLst>
                    <a:path extrusionOk="0" h="945" w="7412">
                      <a:moveTo>
                        <a:pt x="402" y="57"/>
                      </a:moveTo>
                      <a:lnTo>
                        <a:pt x="7065" y="307"/>
                      </a:lnTo>
                      <a:cubicBezTo>
                        <a:pt x="7218" y="330"/>
                        <a:pt x="7333" y="445"/>
                        <a:pt x="7315" y="598"/>
                      </a:cubicBezTo>
                      <a:cubicBezTo>
                        <a:pt x="7298" y="741"/>
                        <a:pt x="7179" y="868"/>
                        <a:pt x="7034" y="868"/>
                      </a:cubicBezTo>
                      <a:cubicBezTo>
                        <a:pt x="7025" y="868"/>
                        <a:pt x="7015" y="867"/>
                        <a:pt x="7005" y="866"/>
                      </a:cubicBezTo>
                      <a:lnTo>
                        <a:pt x="305" y="598"/>
                      </a:lnTo>
                      <a:cubicBezTo>
                        <a:pt x="171" y="598"/>
                        <a:pt x="74" y="464"/>
                        <a:pt x="98" y="307"/>
                      </a:cubicBezTo>
                      <a:cubicBezTo>
                        <a:pt x="134" y="173"/>
                        <a:pt x="268" y="57"/>
                        <a:pt x="402" y="57"/>
                      </a:cubicBezTo>
                      <a:close/>
                      <a:moveTo>
                        <a:pt x="390" y="0"/>
                      </a:moveTo>
                      <a:cubicBezTo>
                        <a:pt x="214" y="0"/>
                        <a:pt x="72" y="145"/>
                        <a:pt x="37" y="307"/>
                      </a:cubicBezTo>
                      <a:cubicBezTo>
                        <a:pt x="0" y="501"/>
                        <a:pt x="116" y="653"/>
                        <a:pt x="287" y="653"/>
                      </a:cubicBezTo>
                      <a:lnTo>
                        <a:pt x="6987" y="944"/>
                      </a:lnTo>
                      <a:cubicBezTo>
                        <a:pt x="7181" y="944"/>
                        <a:pt x="7375" y="810"/>
                        <a:pt x="7393" y="616"/>
                      </a:cubicBezTo>
                      <a:cubicBezTo>
                        <a:pt x="7412" y="404"/>
                        <a:pt x="7278" y="251"/>
                        <a:pt x="7084" y="251"/>
                      </a:cubicBezTo>
                      <a:lnTo>
                        <a:pt x="421" y="2"/>
                      </a:lnTo>
                      <a:cubicBezTo>
                        <a:pt x="410" y="1"/>
                        <a:pt x="400" y="0"/>
                        <a:pt x="390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1" name="Google Shape;1941;p51"/>
                <p:cNvSpPr/>
                <p:nvPr/>
              </p:nvSpPr>
              <p:spPr>
                <a:xfrm>
                  <a:off x="4600371" y="1637033"/>
                  <a:ext cx="950789" cy="204872"/>
                </a:xfrm>
                <a:custGeom>
                  <a:rect b="b" l="l" r="r" t="t"/>
                  <a:pathLst>
                    <a:path extrusionOk="0" h="983" w="4562">
                      <a:moveTo>
                        <a:pt x="352" y="1"/>
                      </a:moveTo>
                      <a:cubicBezTo>
                        <a:pt x="190" y="1"/>
                        <a:pt x="54" y="130"/>
                        <a:pt x="19" y="307"/>
                      </a:cubicBezTo>
                      <a:cubicBezTo>
                        <a:pt x="1" y="483"/>
                        <a:pt x="93" y="636"/>
                        <a:pt x="269" y="654"/>
                      </a:cubicBezTo>
                      <a:lnTo>
                        <a:pt x="4178" y="982"/>
                      </a:lnTo>
                      <a:cubicBezTo>
                        <a:pt x="4349" y="982"/>
                        <a:pt x="4506" y="848"/>
                        <a:pt x="4543" y="654"/>
                      </a:cubicBezTo>
                      <a:cubicBezTo>
                        <a:pt x="4561" y="483"/>
                        <a:pt x="4446" y="307"/>
                        <a:pt x="4275" y="289"/>
                      </a:cubicBezTo>
                      <a:lnTo>
                        <a:pt x="384" y="3"/>
                      </a:lnTo>
                      <a:cubicBezTo>
                        <a:pt x="374" y="1"/>
                        <a:pt x="363" y="1"/>
                        <a:pt x="3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2" name="Google Shape;1942;p51"/>
                <p:cNvSpPr/>
                <p:nvPr/>
              </p:nvSpPr>
              <p:spPr>
                <a:xfrm>
                  <a:off x="4599526" y="1628488"/>
                  <a:ext cx="967046" cy="221962"/>
                </a:xfrm>
                <a:custGeom>
                  <a:rect b="b" l="l" r="r" t="t"/>
                  <a:pathLst>
                    <a:path extrusionOk="0" h="1065" w="4640">
                      <a:moveTo>
                        <a:pt x="393" y="79"/>
                      </a:moveTo>
                      <a:cubicBezTo>
                        <a:pt x="404" y="79"/>
                        <a:pt x="415" y="79"/>
                        <a:pt x="425" y="80"/>
                      </a:cubicBezTo>
                      <a:lnTo>
                        <a:pt x="4316" y="372"/>
                      </a:lnTo>
                      <a:cubicBezTo>
                        <a:pt x="4468" y="390"/>
                        <a:pt x="4565" y="524"/>
                        <a:pt x="4547" y="695"/>
                      </a:cubicBezTo>
                      <a:cubicBezTo>
                        <a:pt x="4524" y="871"/>
                        <a:pt x="4371" y="986"/>
                        <a:pt x="4219" y="986"/>
                      </a:cubicBezTo>
                      <a:lnTo>
                        <a:pt x="310" y="658"/>
                      </a:lnTo>
                      <a:cubicBezTo>
                        <a:pt x="157" y="640"/>
                        <a:pt x="79" y="506"/>
                        <a:pt x="97" y="348"/>
                      </a:cubicBezTo>
                      <a:cubicBezTo>
                        <a:pt x="132" y="190"/>
                        <a:pt x="254" y="79"/>
                        <a:pt x="393" y="79"/>
                      </a:cubicBezTo>
                      <a:close/>
                      <a:moveTo>
                        <a:pt x="397" y="0"/>
                      </a:moveTo>
                      <a:cubicBezTo>
                        <a:pt x="230" y="0"/>
                        <a:pt x="59" y="152"/>
                        <a:pt x="42" y="348"/>
                      </a:cubicBezTo>
                      <a:cubicBezTo>
                        <a:pt x="0" y="543"/>
                        <a:pt x="116" y="718"/>
                        <a:pt x="310" y="737"/>
                      </a:cubicBezTo>
                      <a:lnTo>
                        <a:pt x="4200" y="1065"/>
                      </a:lnTo>
                      <a:cubicBezTo>
                        <a:pt x="4408" y="1065"/>
                        <a:pt x="4584" y="908"/>
                        <a:pt x="4621" y="695"/>
                      </a:cubicBezTo>
                      <a:cubicBezTo>
                        <a:pt x="4639" y="506"/>
                        <a:pt x="4505" y="312"/>
                        <a:pt x="4316" y="312"/>
                      </a:cubicBezTo>
                      <a:lnTo>
                        <a:pt x="425" y="2"/>
                      </a:lnTo>
                      <a:cubicBezTo>
                        <a:pt x="416" y="1"/>
                        <a:pt x="407" y="0"/>
                        <a:pt x="39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3" name="Google Shape;1943;p51"/>
                <p:cNvSpPr/>
                <p:nvPr/>
              </p:nvSpPr>
              <p:spPr>
                <a:xfrm>
                  <a:off x="4371323" y="2900447"/>
                  <a:ext cx="994973" cy="258018"/>
                </a:xfrm>
                <a:custGeom>
                  <a:rect b="b" l="l" r="r" t="t"/>
                  <a:pathLst>
                    <a:path extrusionOk="0" h="1238" w="4774">
                      <a:moveTo>
                        <a:pt x="393" y="1"/>
                      </a:moveTo>
                      <a:cubicBezTo>
                        <a:pt x="229" y="1"/>
                        <a:pt x="76" y="130"/>
                        <a:pt x="37" y="312"/>
                      </a:cubicBezTo>
                      <a:cubicBezTo>
                        <a:pt x="0" y="525"/>
                        <a:pt x="116" y="696"/>
                        <a:pt x="291" y="714"/>
                      </a:cubicBezTo>
                      <a:lnTo>
                        <a:pt x="4353" y="1236"/>
                      </a:lnTo>
                      <a:cubicBezTo>
                        <a:pt x="4363" y="1237"/>
                        <a:pt x="4374" y="1238"/>
                        <a:pt x="4384" y="1238"/>
                      </a:cubicBezTo>
                      <a:cubicBezTo>
                        <a:pt x="4561" y="1238"/>
                        <a:pt x="4719" y="1092"/>
                        <a:pt x="4736" y="908"/>
                      </a:cubicBezTo>
                      <a:cubicBezTo>
                        <a:pt x="4773" y="696"/>
                        <a:pt x="4639" y="506"/>
                        <a:pt x="4468" y="483"/>
                      </a:cubicBezTo>
                      <a:lnTo>
                        <a:pt x="425" y="3"/>
                      </a:lnTo>
                      <a:cubicBezTo>
                        <a:pt x="414" y="2"/>
                        <a:pt x="404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4" name="Google Shape;1944;p51"/>
                <p:cNvSpPr/>
                <p:nvPr/>
              </p:nvSpPr>
              <p:spPr>
                <a:xfrm>
                  <a:off x="4371312" y="2892110"/>
                  <a:ext cx="1011230" cy="274066"/>
                </a:xfrm>
                <a:custGeom>
                  <a:rect b="b" l="l" r="r" t="t"/>
                  <a:pathLst>
                    <a:path extrusionOk="0" h="1315" w="4852">
                      <a:moveTo>
                        <a:pt x="404" y="81"/>
                      </a:moveTo>
                      <a:cubicBezTo>
                        <a:pt x="417" y="81"/>
                        <a:pt x="430" y="82"/>
                        <a:pt x="444" y="84"/>
                      </a:cubicBezTo>
                      <a:lnTo>
                        <a:pt x="4505" y="565"/>
                      </a:lnTo>
                      <a:cubicBezTo>
                        <a:pt x="4658" y="583"/>
                        <a:pt x="4773" y="754"/>
                        <a:pt x="4736" y="930"/>
                      </a:cubicBezTo>
                      <a:cubicBezTo>
                        <a:pt x="4719" y="1112"/>
                        <a:pt x="4580" y="1241"/>
                        <a:pt x="4437" y="1241"/>
                      </a:cubicBezTo>
                      <a:cubicBezTo>
                        <a:pt x="4427" y="1241"/>
                        <a:pt x="4418" y="1241"/>
                        <a:pt x="4408" y="1239"/>
                      </a:cubicBezTo>
                      <a:lnTo>
                        <a:pt x="328" y="717"/>
                      </a:lnTo>
                      <a:cubicBezTo>
                        <a:pt x="171" y="699"/>
                        <a:pt x="74" y="546"/>
                        <a:pt x="116" y="371"/>
                      </a:cubicBezTo>
                      <a:cubicBezTo>
                        <a:pt x="133" y="193"/>
                        <a:pt x="262" y="81"/>
                        <a:pt x="404" y="81"/>
                      </a:cubicBezTo>
                      <a:close/>
                      <a:moveTo>
                        <a:pt x="409" y="1"/>
                      </a:moveTo>
                      <a:cubicBezTo>
                        <a:pt x="234" y="1"/>
                        <a:pt x="71" y="159"/>
                        <a:pt x="37" y="352"/>
                      </a:cubicBezTo>
                      <a:cubicBezTo>
                        <a:pt x="0" y="583"/>
                        <a:pt x="134" y="777"/>
                        <a:pt x="328" y="796"/>
                      </a:cubicBezTo>
                      <a:lnTo>
                        <a:pt x="4390" y="1313"/>
                      </a:lnTo>
                      <a:cubicBezTo>
                        <a:pt x="4401" y="1314"/>
                        <a:pt x="4413" y="1315"/>
                        <a:pt x="4425" y="1315"/>
                      </a:cubicBezTo>
                      <a:cubicBezTo>
                        <a:pt x="4623" y="1315"/>
                        <a:pt x="4793" y="1167"/>
                        <a:pt x="4810" y="948"/>
                      </a:cubicBezTo>
                      <a:cubicBezTo>
                        <a:pt x="4852" y="717"/>
                        <a:pt x="4718" y="505"/>
                        <a:pt x="4505" y="486"/>
                      </a:cubicBezTo>
                      <a:lnTo>
                        <a:pt x="462" y="6"/>
                      </a:lnTo>
                      <a:cubicBezTo>
                        <a:pt x="444" y="2"/>
                        <a:pt x="426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5" name="Google Shape;1945;p51"/>
                <p:cNvSpPr/>
                <p:nvPr/>
              </p:nvSpPr>
              <p:spPr>
                <a:xfrm>
                  <a:off x="4772730" y="677906"/>
                  <a:ext cx="1537269" cy="193618"/>
                </a:xfrm>
                <a:custGeom>
                  <a:rect b="b" l="l" r="r" t="t"/>
                  <a:pathLst>
                    <a:path extrusionOk="0" h="929" w="7376">
                      <a:moveTo>
                        <a:pt x="338" y="1"/>
                      </a:moveTo>
                      <a:cubicBezTo>
                        <a:pt x="194" y="1"/>
                        <a:pt x="54" y="129"/>
                        <a:pt x="19" y="289"/>
                      </a:cubicBezTo>
                      <a:cubicBezTo>
                        <a:pt x="1" y="446"/>
                        <a:pt x="98" y="598"/>
                        <a:pt x="250" y="598"/>
                      </a:cubicBezTo>
                      <a:lnTo>
                        <a:pt x="6987" y="927"/>
                      </a:lnTo>
                      <a:cubicBezTo>
                        <a:pt x="6999" y="928"/>
                        <a:pt x="7011" y="928"/>
                        <a:pt x="7023" y="928"/>
                      </a:cubicBezTo>
                      <a:cubicBezTo>
                        <a:pt x="7200" y="928"/>
                        <a:pt x="7335" y="799"/>
                        <a:pt x="7352" y="617"/>
                      </a:cubicBezTo>
                      <a:cubicBezTo>
                        <a:pt x="7375" y="446"/>
                        <a:pt x="7260" y="289"/>
                        <a:pt x="7066" y="289"/>
                      </a:cubicBezTo>
                      <a:lnTo>
                        <a:pt x="366" y="2"/>
                      </a:lnTo>
                      <a:cubicBezTo>
                        <a:pt x="357" y="1"/>
                        <a:pt x="347" y="1"/>
                        <a:pt x="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6" name="Google Shape;1946;p51"/>
                <p:cNvSpPr/>
                <p:nvPr/>
              </p:nvSpPr>
              <p:spPr>
                <a:xfrm>
                  <a:off x="4771885" y="670195"/>
                  <a:ext cx="1553525" cy="209040"/>
                </a:xfrm>
                <a:custGeom>
                  <a:rect b="b" l="l" r="r" t="t"/>
                  <a:pathLst>
                    <a:path extrusionOk="0" h="1003" w="7454">
                      <a:moveTo>
                        <a:pt x="407" y="58"/>
                      </a:moveTo>
                      <a:lnTo>
                        <a:pt x="7107" y="367"/>
                      </a:lnTo>
                      <a:cubicBezTo>
                        <a:pt x="7259" y="367"/>
                        <a:pt x="7375" y="501"/>
                        <a:pt x="7356" y="654"/>
                      </a:cubicBezTo>
                      <a:cubicBezTo>
                        <a:pt x="7339" y="801"/>
                        <a:pt x="7220" y="928"/>
                        <a:pt x="7076" y="928"/>
                      </a:cubicBezTo>
                      <a:cubicBezTo>
                        <a:pt x="7066" y="928"/>
                        <a:pt x="7057" y="928"/>
                        <a:pt x="7047" y="927"/>
                      </a:cubicBezTo>
                      <a:lnTo>
                        <a:pt x="310" y="599"/>
                      </a:lnTo>
                      <a:cubicBezTo>
                        <a:pt x="157" y="599"/>
                        <a:pt x="60" y="483"/>
                        <a:pt x="97" y="326"/>
                      </a:cubicBezTo>
                      <a:cubicBezTo>
                        <a:pt x="116" y="173"/>
                        <a:pt x="255" y="58"/>
                        <a:pt x="407" y="58"/>
                      </a:cubicBezTo>
                      <a:close/>
                      <a:moveTo>
                        <a:pt x="372" y="0"/>
                      </a:moveTo>
                      <a:cubicBezTo>
                        <a:pt x="209" y="0"/>
                        <a:pt x="58" y="149"/>
                        <a:pt x="23" y="326"/>
                      </a:cubicBezTo>
                      <a:cubicBezTo>
                        <a:pt x="0" y="501"/>
                        <a:pt x="116" y="672"/>
                        <a:pt x="291" y="672"/>
                      </a:cubicBezTo>
                      <a:lnTo>
                        <a:pt x="7028" y="1001"/>
                      </a:lnTo>
                      <a:cubicBezTo>
                        <a:pt x="7040" y="1002"/>
                        <a:pt x="7052" y="1002"/>
                        <a:pt x="7063" y="1002"/>
                      </a:cubicBezTo>
                      <a:cubicBezTo>
                        <a:pt x="7260" y="1002"/>
                        <a:pt x="7417" y="855"/>
                        <a:pt x="7435" y="654"/>
                      </a:cubicBezTo>
                      <a:cubicBezTo>
                        <a:pt x="7453" y="465"/>
                        <a:pt x="7319" y="307"/>
                        <a:pt x="7125" y="289"/>
                      </a:cubicBezTo>
                      <a:lnTo>
                        <a:pt x="407" y="2"/>
                      </a:lnTo>
                      <a:cubicBezTo>
                        <a:pt x="395" y="1"/>
                        <a:pt x="384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7" name="Google Shape;1947;p51"/>
                <p:cNvSpPr/>
                <p:nvPr/>
              </p:nvSpPr>
              <p:spPr>
                <a:xfrm>
                  <a:off x="4559938" y="1845032"/>
                  <a:ext cx="963294" cy="209874"/>
                </a:xfrm>
                <a:custGeom>
                  <a:rect b="b" l="l" r="r" t="t"/>
                  <a:pathLst>
                    <a:path extrusionOk="0" h="1007" w="4622">
                      <a:moveTo>
                        <a:pt x="371" y="1"/>
                      </a:moveTo>
                      <a:cubicBezTo>
                        <a:pt x="213" y="1"/>
                        <a:pt x="77" y="129"/>
                        <a:pt x="38" y="294"/>
                      </a:cubicBezTo>
                      <a:cubicBezTo>
                        <a:pt x="1" y="488"/>
                        <a:pt x="116" y="640"/>
                        <a:pt x="287" y="659"/>
                      </a:cubicBezTo>
                      <a:lnTo>
                        <a:pt x="4215" y="1005"/>
                      </a:lnTo>
                      <a:cubicBezTo>
                        <a:pt x="4226" y="1006"/>
                        <a:pt x="4236" y="1007"/>
                        <a:pt x="4247" y="1007"/>
                      </a:cubicBezTo>
                      <a:cubicBezTo>
                        <a:pt x="4411" y="1007"/>
                        <a:pt x="4563" y="878"/>
                        <a:pt x="4584" y="696"/>
                      </a:cubicBezTo>
                      <a:cubicBezTo>
                        <a:pt x="4621" y="506"/>
                        <a:pt x="4487" y="331"/>
                        <a:pt x="4312" y="331"/>
                      </a:cubicBezTo>
                      <a:lnTo>
                        <a:pt x="403" y="3"/>
                      </a:lnTo>
                      <a:cubicBezTo>
                        <a:pt x="392" y="1"/>
                        <a:pt x="382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8" name="Google Shape;1948;p51"/>
                <p:cNvSpPr/>
                <p:nvPr/>
              </p:nvSpPr>
              <p:spPr>
                <a:xfrm>
                  <a:off x="4559927" y="1837529"/>
                  <a:ext cx="978717" cy="225297"/>
                </a:xfrm>
                <a:custGeom>
                  <a:rect b="b" l="l" r="r" t="t"/>
                  <a:pathLst>
                    <a:path extrusionOk="0" h="1081" w="4696">
                      <a:moveTo>
                        <a:pt x="421" y="62"/>
                      </a:moveTo>
                      <a:lnTo>
                        <a:pt x="4349" y="408"/>
                      </a:lnTo>
                      <a:cubicBezTo>
                        <a:pt x="4506" y="408"/>
                        <a:pt x="4621" y="561"/>
                        <a:pt x="4580" y="732"/>
                      </a:cubicBezTo>
                      <a:cubicBezTo>
                        <a:pt x="4563" y="895"/>
                        <a:pt x="4446" y="1006"/>
                        <a:pt x="4288" y="1006"/>
                      </a:cubicBezTo>
                      <a:cubicBezTo>
                        <a:pt x="4276" y="1006"/>
                        <a:pt x="4264" y="1006"/>
                        <a:pt x="4252" y="1004"/>
                      </a:cubicBezTo>
                      <a:lnTo>
                        <a:pt x="324" y="658"/>
                      </a:lnTo>
                      <a:cubicBezTo>
                        <a:pt x="172" y="658"/>
                        <a:pt x="75" y="501"/>
                        <a:pt x="116" y="348"/>
                      </a:cubicBezTo>
                      <a:cubicBezTo>
                        <a:pt x="135" y="177"/>
                        <a:pt x="287" y="62"/>
                        <a:pt x="421" y="62"/>
                      </a:cubicBezTo>
                      <a:close/>
                      <a:moveTo>
                        <a:pt x="411" y="0"/>
                      </a:moveTo>
                      <a:cubicBezTo>
                        <a:pt x="248" y="0"/>
                        <a:pt x="73" y="146"/>
                        <a:pt x="38" y="330"/>
                      </a:cubicBezTo>
                      <a:cubicBezTo>
                        <a:pt x="1" y="542"/>
                        <a:pt x="135" y="713"/>
                        <a:pt x="306" y="732"/>
                      </a:cubicBezTo>
                      <a:lnTo>
                        <a:pt x="4252" y="1078"/>
                      </a:lnTo>
                      <a:cubicBezTo>
                        <a:pt x="4265" y="1080"/>
                        <a:pt x="4277" y="1080"/>
                        <a:pt x="4290" y="1080"/>
                      </a:cubicBezTo>
                      <a:cubicBezTo>
                        <a:pt x="4471" y="1080"/>
                        <a:pt x="4641" y="930"/>
                        <a:pt x="4658" y="732"/>
                      </a:cubicBezTo>
                      <a:cubicBezTo>
                        <a:pt x="4695" y="524"/>
                        <a:pt x="4561" y="348"/>
                        <a:pt x="4349" y="330"/>
                      </a:cubicBezTo>
                      <a:lnTo>
                        <a:pt x="440" y="2"/>
                      </a:lnTo>
                      <a:cubicBezTo>
                        <a:pt x="430" y="1"/>
                        <a:pt x="421" y="0"/>
                        <a:pt x="411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9" name="Google Shape;1949;p51"/>
                <p:cNvSpPr/>
                <p:nvPr/>
              </p:nvSpPr>
              <p:spPr>
                <a:xfrm>
                  <a:off x="4330890" y="3125744"/>
                  <a:ext cx="1003518" cy="270523"/>
                </a:xfrm>
                <a:custGeom>
                  <a:rect b="b" l="l" r="r" t="t"/>
                  <a:pathLst>
                    <a:path extrusionOk="0" h="1298" w="4815">
                      <a:moveTo>
                        <a:pt x="387" y="1"/>
                      </a:moveTo>
                      <a:cubicBezTo>
                        <a:pt x="212" y="1"/>
                        <a:pt x="76" y="149"/>
                        <a:pt x="42" y="326"/>
                      </a:cubicBezTo>
                      <a:cubicBezTo>
                        <a:pt x="0" y="539"/>
                        <a:pt x="116" y="714"/>
                        <a:pt x="291" y="751"/>
                      </a:cubicBezTo>
                      <a:lnTo>
                        <a:pt x="4390" y="1292"/>
                      </a:lnTo>
                      <a:cubicBezTo>
                        <a:pt x="4407" y="1296"/>
                        <a:pt x="4425" y="1298"/>
                        <a:pt x="4443" y="1298"/>
                      </a:cubicBezTo>
                      <a:cubicBezTo>
                        <a:pt x="4598" y="1298"/>
                        <a:pt x="4740" y="1155"/>
                        <a:pt x="4778" y="964"/>
                      </a:cubicBezTo>
                      <a:cubicBezTo>
                        <a:pt x="4815" y="751"/>
                        <a:pt x="4681" y="557"/>
                        <a:pt x="4487" y="539"/>
                      </a:cubicBezTo>
                      <a:lnTo>
                        <a:pt x="425" y="3"/>
                      </a:lnTo>
                      <a:cubicBezTo>
                        <a:pt x="412" y="1"/>
                        <a:pt x="400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0" name="Google Shape;1950;p51"/>
                <p:cNvSpPr/>
                <p:nvPr/>
              </p:nvSpPr>
              <p:spPr>
                <a:xfrm>
                  <a:off x="4330879" y="3117199"/>
                  <a:ext cx="1018941" cy="286779"/>
                </a:xfrm>
                <a:custGeom>
                  <a:rect b="b" l="l" r="r" t="t"/>
                  <a:pathLst>
                    <a:path extrusionOk="0" h="1376" w="4889">
                      <a:moveTo>
                        <a:pt x="412" y="97"/>
                      </a:moveTo>
                      <a:cubicBezTo>
                        <a:pt x="422" y="97"/>
                        <a:pt x="433" y="98"/>
                        <a:pt x="444" y="99"/>
                      </a:cubicBezTo>
                      <a:lnTo>
                        <a:pt x="4524" y="621"/>
                      </a:lnTo>
                      <a:cubicBezTo>
                        <a:pt x="4699" y="640"/>
                        <a:pt x="4796" y="811"/>
                        <a:pt x="4773" y="1005"/>
                      </a:cubicBezTo>
                      <a:cubicBezTo>
                        <a:pt x="4756" y="1163"/>
                        <a:pt x="4624" y="1294"/>
                        <a:pt x="4465" y="1294"/>
                      </a:cubicBezTo>
                      <a:cubicBezTo>
                        <a:pt x="4452" y="1294"/>
                        <a:pt x="4440" y="1293"/>
                        <a:pt x="4427" y="1291"/>
                      </a:cubicBezTo>
                      <a:lnTo>
                        <a:pt x="328" y="737"/>
                      </a:lnTo>
                      <a:cubicBezTo>
                        <a:pt x="176" y="714"/>
                        <a:pt x="79" y="561"/>
                        <a:pt x="116" y="390"/>
                      </a:cubicBezTo>
                      <a:cubicBezTo>
                        <a:pt x="133" y="210"/>
                        <a:pt x="270" y="97"/>
                        <a:pt x="412" y="97"/>
                      </a:cubicBezTo>
                      <a:close/>
                      <a:moveTo>
                        <a:pt x="430" y="1"/>
                      </a:moveTo>
                      <a:cubicBezTo>
                        <a:pt x="248" y="1"/>
                        <a:pt x="76" y="149"/>
                        <a:pt x="37" y="367"/>
                      </a:cubicBezTo>
                      <a:cubicBezTo>
                        <a:pt x="0" y="598"/>
                        <a:pt x="116" y="792"/>
                        <a:pt x="310" y="829"/>
                      </a:cubicBezTo>
                      <a:lnTo>
                        <a:pt x="4408" y="1370"/>
                      </a:lnTo>
                      <a:cubicBezTo>
                        <a:pt x="4428" y="1373"/>
                        <a:pt x="4447" y="1375"/>
                        <a:pt x="4466" y="1375"/>
                      </a:cubicBezTo>
                      <a:cubicBezTo>
                        <a:pt x="4655" y="1375"/>
                        <a:pt x="4818" y="1215"/>
                        <a:pt x="4852" y="1005"/>
                      </a:cubicBezTo>
                      <a:cubicBezTo>
                        <a:pt x="4889" y="774"/>
                        <a:pt x="4736" y="561"/>
                        <a:pt x="4542" y="543"/>
                      </a:cubicBezTo>
                      <a:lnTo>
                        <a:pt x="462" y="2"/>
                      </a:lnTo>
                      <a:cubicBezTo>
                        <a:pt x="452" y="1"/>
                        <a:pt x="441" y="1"/>
                        <a:pt x="43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1" name="Google Shape;1951;p51"/>
                <p:cNvSpPr/>
                <p:nvPr/>
              </p:nvSpPr>
              <p:spPr>
                <a:xfrm>
                  <a:off x="4728546" y="919043"/>
                  <a:ext cx="1552483" cy="213000"/>
                </a:xfrm>
                <a:custGeom>
                  <a:rect b="b" l="l" r="r" t="t"/>
                  <a:pathLst>
                    <a:path extrusionOk="0" h="1022" w="7449">
                      <a:moveTo>
                        <a:pt x="365" y="1"/>
                      </a:moveTo>
                      <a:cubicBezTo>
                        <a:pt x="213" y="1"/>
                        <a:pt x="56" y="135"/>
                        <a:pt x="19" y="310"/>
                      </a:cubicBezTo>
                      <a:cubicBezTo>
                        <a:pt x="0" y="481"/>
                        <a:pt x="97" y="615"/>
                        <a:pt x="268" y="634"/>
                      </a:cubicBezTo>
                      <a:lnTo>
                        <a:pt x="7065" y="1022"/>
                      </a:lnTo>
                      <a:cubicBezTo>
                        <a:pt x="7241" y="1022"/>
                        <a:pt x="7412" y="888"/>
                        <a:pt x="7430" y="712"/>
                      </a:cubicBezTo>
                      <a:cubicBezTo>
                        <a:pt x="7449" y="518"/>
                        <a:pt x="7315" y="366"/>
                        <a:pt x="7144" y="366"/>
                      </a:cubicBez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2" name="Google Shape;1952;p51"/>
                <p:cNvSpPr/>
                <p:nvPr/>
              </p:nvSpPr>
              <p:spPr>
                <a:xfrm>
                  <a:off x="4728535" y="914875"/>
                  <a:ext cx="1568948" cy="224880"/>
                </a:xfrm>
                <a:custGeom>
                  <a:rect b="b" l="l" r="r" t="t"/>
                  <a:pathLst>
                    <a:path extrusionOk="0" h="1079" w="7528">
                      <a:moveTo>
                        <a:pt x="402" y="58"/>
                      </a:moveTo>
                      <a:lnTo>
                        <a:pt x="7181" y="423"/>
                      </a:lnTo>
                      <a:cubicBezTo>
                        <a:pt x="7333" y="423"/>
                        <a:pt x="7449" y="561"/>
                        <a:pt x="7430" y="732"/>
                      </a:cubicBezTo>
                      <a:cubicBezTo>
                        <a:pt x="7412" y="885"/>
                        <a:pt x="7255" y="1000"/>
                        <a:pt x="7102" y="1000"/>
                      </a:cubicBezTo>
                      <a:lnTo>
                        <a:pt x="305" y="617"/>
                      </a:lnTo>
                      <a:cubicBezTo>
                        <a:pt x="153" y="598"/>
                        <a:pt x="74" y="483"/>
                        <a:pt x="93" y="330"/>
                      </a:cubicBezTo>
                      <a:cubicBezTo>
                        <a:pt x="116" y="173"/>
                        <a:pt x="250" y="58"/>
                        <a:pt x="402" y="58"/>
                      </a:cubicBezTo>
                      <a:close/>
                      <a:moveTo>
                        <a:pt x="390" y="1"/>
                      </a:moveTo>
                      <a:cubicBezTo>
                        <a:pt x="213" y="1"/>
                        <a:pt x="55" y="147"/>
                        <a:pt x="37" y="330"/>
                      </a:cubicBezTo>
                      <a:cubicBezTo>
                        <a:pt x="0" y="501"/>
                        <a:pt x="116" y="677"/>
                        <a:pt x="287" y="677"/>
                      </a:cubicBezTo>
                      <a:lnTo>
                        <a:pt x="7102" y="1079"/>
                      </a:lnTo>
                      <a:cubicBezTo>
                        <a:pt x="7296" y="1079"/>
                        <a:pt x="7467" y="926"/>
                        <a:pt x="7509" y="732"/>
                      </a:cubicBezTo>
                      <a:cubicBezTo>
                        <a:pt x="7527" y="520"/>
                        <a:pt x="7370" y="349"/>
                        <a:pt x="7181" y="349"/>
                      </a:cubicBezTo>
                      <a:lnTo>
                        <a:pt x="421" y="2"/>
                      </a:lnTo>
                      <a:cubicBezTo>
                        <a:pt x="410" y="1"/>
                        <a:pt x="40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3" name="Google Shape;1953;p51"/>
                <p:cNvSpPr/>
                <p:nvPr/>
              </p:nvSpPr>
              <p:spPr>
                <a:xfrm>
                  <a:off x="4511795" y="2109928"/>
                  <a:ext cx="971005" cy="226130"/>
                </a:xfrm>
                <a:custGeom>
                  <a:rect b="b" l="l" r="r" t="t"/>
                  <a:pathLst>
                    <a:path extrusionOk="0" h="1085" w="4659">
                      <a:moveTo>
                        <a:pt x="375" y="1"/>
                      </a:moveTo>
                      <a:cubicBezTo>
                        <a:pt x="216" y="1"/>
                        <a:pt x="77" y="150"/>
                        <a:pt x="38" y="312"/>
                      </a:cubicBezTo>
                      <a:cubicBezTo>
                        <a:pt x="1" y="506"/>
                        <a:pt x="116" y="677"/>
                        <a:pt x="287" y="695"/>
                      </a:cubicBezTo>
                      <a:lnTo>
                        <a:pt x="4256" y="1083"/>
                      </a:lnTo>
                      <a:cubicBezTo>
                        <a:pt x="4266" y="1084"/>
                        <a:pt x="4275" y="1085"/>
                        <a:pt x="4285" y="1085"/>
                      </a:cubicBezTo>
                      <a:cubicBezTo>
                        <a:pt x="4446" y="1085"/>
                        <a:pt x="4604" y="939"/>
                        <a:pt x="4621" y="755"/>
                      </a:cubicBezTo>
                      <a:cubicBezTo>
                        <a:pt x="4658" y="561"/>
                        <a:pt x="4543" y="390"/>
                        <a:pt x="4353" y="372"/>
                      </a:cubicBezTo>
                      <a:lnTo>
                        <a:pt x="403" y="2"/>
                      </a:lnTo>
                      <a:cubicBezTo>
                        <a:pt x="394" y="1"/>
                        <a:pt x="384" y="1"/>
                        <a:pt x="37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4" name="Google Shape;1954;p51"/>
                <p:cNvSpPr/>
                <p:nvPr/>
              </p:nvSpPr>
              <p:spPr>
                <a:xfrm>
                  <a:off x="4511783" y="2102216"/>
                  <a:ext cx="987262" cy="241553"/>
                </a:xfrm>
                <a:custGeom>
                  <a:rect b="b" l="l" r="r" t="t"/>
                  <a:pathLst>
                    <a:path extrusionOk="0" h="1159" w="4737">
                      <a:moveTo>
                        <a:pt x="411" y="79"/>
                      </a:moveTo>
                      <a:cubicBezTo>
                        <a:pt x="421" y="79"/>
                        <a:pt x="430" y="80"/>
                        <a:pt x="440" y="81"/>
                      </a:cubicBezTo>
                      <a:lnTo>
                        <a:pt x="4390" y="446"/>
                      </a:lnTo>
                      <a:cubicBezTo>
                        <a:pt x="4543" y="464"/>
                        <a:pt x="4658" y="617"/>
                        <a:pt x="4640" y="792"/>
                      </a:cubicBezTo>
                      <a:cubicBezTo>
                        <a:pt x="4601" y="951"/>
                        <a:pt x="4484" y="1081"/>
                        <a:pt x="4330" y="1081"/>
                      </a:cubicBezTo>
                      <a:cubicBezTo>
                        <a:pt x="4318" y="1081"/>
                        <a:pt x="4306" y="1081"/>
                        <a:pt x="4293" y="1079"/>
                      </a:cubicBezTo>
                      <a:lnTo>
                        <a:pt x="324" y="695"/>
                      </a:lnTo>
                      <a:cubicBezTo>
                        <a:pt x="172" y="677"/>
                        <a:pt x="75" y="524"/>
                        <a:pt x="116" y="349"/>
                      </a:cubicBezTo>
                      <a:cubicBezTo>
                        <a:pt x="134" y="206"/>
                        <a:pt x="269" y="79"/>
                        <a:pt x="411" y="79"/>
                      </a:cubicBezTo>
                      <a:close/>
                      <a:moveTo>
                        <a:pt x="411" y="1"/>
                      </a:moveTo>
                      <a:cubicBezTo>
                        <a:pt x="248" y="1"/>
                        <a:pt x="73" y="148"/>
                        <a:pt x="38" y="349"/>
                      </a:cubicBezTo>
                      <a:cubicBezTo>
                        <a:pt x="1" y="561"/>
                        <a:pt x="135" y="755"/>
                        <a:pt x="324" y="774"/>
                      </a:cubicBezTo>
                      <a:lnTo>
                        <a:pt x="4293" y="1157"/>
                      </a:lnTo>
                      <a:cubicBezTo>
                        <a:pt x="4304" y="1158"/>
                        <a:pt x="4314" y="1159"/>
                        <a:pt x="4325" y="1159"/>
                      </a:cubicBezTo>
                      <a:cubicBezTo>
                        <a:pt x="4504" y="1159"/>
                        <a:pt x="4678" y="1011"/>
                        <a:pt x="4695" y="792"/>
                      </a:cubicBezTo>
                      <a:cubicBezTo>
                        <a:pt x="4737" y="580"/>
                        <a:pt x="4598" y="386"/>
                        <a:pt x="4409" y="367"/>
                      </a:cubicBezTo>
                      <a:lnTo>
                        <a:pt x="440" y="2"/>
                      </a:lnTo>
                      <a:cubicBezTo>
                        <a:pt x="430" y="1"/>
                        <a:pt x="421" y="1"/>
                        <a:pt x="411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5" name="Google Shape;1955;p51"/>
                <p:cNvSpPr/>
                <p:nvPr/>
              </p:nvSpPr>
              <p:spPr>
                <a:xfrm>
                  <a:off x="4278787" y="3422527"/>
                  <a:ext cx="1011438" cy="281985"/>
                </a:xfrm>
                <a:custGeom>
                  <a:rect b="b" l="l" r="r" t="t"/>
                  <a:pathLst>
                    <a:path extrusionOk="0" h="1353" w="4853">
                      <a:moveTo>
                        <a:pt x="390" y="0"/>
                      </a:moveTo>
                      <a:cubicBezTo>
                        <a:pt x="213" y="0"/>
                        <a:pt x="77" y="131"/>
                        <a:pt x="42" y="330"/>
                      </a:cubicBezTo>
                      <a:cubicBezTo>
                        <a:pt x="1" y="543"/>
                        <a:pt x="116" y="732"/>
                        <a:pt x="292" y="751"/>
                      </a:cubicBezTo>
                      <a:lnTo>
                        <a:pt x="4432" y="1351"/>
                      </a:lnTo>
                      <a:cubicBezTo>
                        <a:pt x="4442" y="1352"/>
                        <a:pt x="4453" y="1353"/>
                        <a:pt x="4463" y="1353"/>
                      </a:cubicBezTo>
                      <a:cubicBezTo>
                        <a:pt x="4626" y="1353"/>
                        <a:pt x="4798" y="1222"/>
                        <a:pt x="4815" y="1005"/>
                      </a:cubicBezTo>
                      <a:cubicBezTo>
                        <a:pt x="4852" y="792"/>
                        <a:pt x="4718" y="598"/>
                        <a:pt x="4547" y="580"/>
                      </a:cubicBezTo>
                      <a:lnTo>
                        <a:pt x="426" y="2"/>
                      </a:lnTo>
                      <a:cubicBezTo>
                        <a:pt x="414" y="1"/>
                        <a:pt x="402" y="0"/>
                        <a:pt x="39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6" name="Google Shape;1956;p51"/>
                <p:cNvSpPr/>
                <p:nvPr/>
              </p:nvSpPr>
              <p:spPr>
                <a:xfrm>
                  <a:off x="4278775" y="3413774"/>
                  <a:ext cx="1027694" cy="299284"/>
                </a:xfrm>
                <a:custGeom>
                  <a:rect b="b" l="l" r="r" t="t"/>
                  <a:pathLst>
                    <a:path extrusionOk="0" h="1436" w="4931">
                      <a:moveTo>
                        <a:pt x="415" y="79"/>
                      </a:moveTo>
                      <a:cubicBezTo>
                        <a:pt x="425" y="79"/>
                        <a:pt x="434" y="80"/>
                        <a:pt x="444" y="81"/>
                      </a:cubicBezTo>
                      <a:lnTo>
                        <a:pt x="4561" y="659"/>
                      </a:lnTo>
                      <a:cubicBezTo>
                        <a:pt x="4737" y="677"/>
                        <a:pt x="4852" y="853"/>
                        <a:pt x="4815" y="1047"/>
                      </a:cubicBezTo>
                      <a:cubicBezTo>
                        <a:pt x="4794" y="1224"/>
                        <a:pt x="4658" y="1353"/>
                        <a:pt x="4500" y="1353"/>
                      </a:cubicBezTo>
                      <a:cubicBezTo>
                        <a:pt x="4490" y="1353"/>
                        <a:pt x="4479" y="1353"/>
                        <a:pt x="4469" y="1352"/>
                      </a:cubicBezTo>
                      <a:lnTo>
                        <a:pt x="329" y="756"/>
                      </a:lnTo>
                      <a:cubicBezTo>
                        <a:pt x="172" y="719"/>
                        <a:pt x="79" y="562"/>
                        <a:pt x="116" y="372"/>
                      </a:cubicBezTo>
                      <a:cubicBezTo>
                        <a:pt x="133" y="207"/>
                        <a:pt x="269" y="79"/>
                        <a:pt x="415" y="79"/>
                      </a:cubicBezTo>
                      <a:close/>
                      <a:moveTo>
                        <a:pt x="405" y="1"/>
                      </a:moveTo>
                      <a:cubicBezTo>
                        <a:pt x="232" y="1"/>
                        <a:pt x="75" y="164"/>
                        <a:pt x="38" y="372"/>
                      </a:cubicBezTo>
                      <a:cubicBezTo>
                        <a:pt x="1" y="603"/>
                        <a:pt x="116" y="816"/>
                        <a:pt x="310" y="834"/>
                      </a:cubicBezTo>
                      <a:lnTo>
                        <a:pt x="4446" y="1430"/>
                      </a:lnTo>
                      <a:cubicBezTo>
                        <a:pt x="4465" y="1434"/>
                        <a:pt x="4485" y="1435"/>
                        <a:pt x="4504" y="1435"/>
                      </a:cubicBezTo>
                      <a:cubicBezTo>
                        <a:pt x="4693" y="1435"/>
                        <a:pt x="4856" y="1275"/>
                        <a:pt x="4889" y="1065"/>
                      </a:cubicBezTo>
                      <a:cubicBezTo>
                        <a:pt x="4931" y="816"/>
                        <a:pt x="4792" y="603"/>
                        <a:pt x="4584" y="562"/>
                      </a:cubicBezTo>
                      <a:lnTo>
                        <a:pt x="463" y="7"/>
                      </a:lnTo>
                      <a:cubicBezTo>
                        <a:pt x="443" y="3"/>
                        <a:pt x="424" y="1"/>
                        <a:pt x="405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7" name="Google Shape;1957;p51"/>
                <p:cNvSpPr/>
                <p:nvPr/>
              </p:nvSpPr>
              <p:spPr>
                <a:xfrm>
                  <a:off x="4691865" y="1103490"/>
                  <a:ext cx="1565197" cy="221545"/>
                </a:xfrm>
                <a:custGeom>
                  <a:rect b="b" l="l" r="r" t="t"/>
                  <a:pathLst>
                    <a:path extrusionOk="0" h="1063" w="7510">
                      <a:moveTo>
                        <a:pt x="354" y="0"/>
                      </a:moveTo>
                      <a:cubicBezTo>
                        <a:pt x="210" y="0"/>
                        <a:pt x="77" y="131"/>
                        <a:pt x="42" y="289"/>
                      </a:cubicBezTo>
                      <a:cubicBezTo>
                        <a:pt x="1" y="465"/>
                        <a:pt x="116" y="617"/>
                        <a:pt x="292" y="617"/>
                      </a:cubicBezTo>
                      <a:lnTo>
                        <a:pt x="7126" y="1061"/>
                      </a:lnTo>
                      <a:cubicBezTo>
                        <a:pt x="7135" y="1062"/>
                        <a:pt x="7145" y="1062"/>
                        <a:pt x="7155" y="1062"/>
                      </a:cubicBezTo>
                      <a:cubicBezTo>
                        <a:pt x="7320" y="1062"/>
                        <a:pt x="7473" y="917"/>
                        <a:pt x="7491" y="751"/>
                      </a:cubicBezTo>
                      <a:cubicBezTo>
                        <a:pt x="7509" y="557"/>
                        <a:pt x="7375" y="405"/>
                        <a:pt x="7204" y="405"/>
                      </a:cubicBezTo>
                      <a:lnTo>
                        <a:pt x="389" y="3"/>
                      </a:lnTo>
                      <a:cubicBezTo>
                        <a:pt x="377" y="1"/>
                        <a:pt x="366" y="0"/>
                        <a:pt x="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8" name="Google Shape;1958;p51"/>
                <p:cNvSpPr/>
                <p:nvPr/>
              </p:nvSpPr>
              <p:spPr>
                <a:xfrm>
                  <a:off x="4695814" y="1094945"/>
                  <a:ext cx="1577493" cy="237802"/>
                </a:xfrm>
                <a:custGeom>
                  <a:rect b="b" l="l" r="r" t="t"/>
                  <a:pathLst>
                    <a:path extrusionOk="0" h="1141" w="7569">
                      <a:moveTo>
                        <a:pt x="374" y="79"/>
                      </a:moveTo>
                      <a:cubicBezTo>
                        <a:pt x="385" y="79"/>
                        <a:pt x="396" y="79"/>
                        <a:pt x="407" y="81"/>
                      </a:cubicBezTo>
                      <a:lnTo>
                        <a:pt x="7222" y="464"/>
                      </a:lnTo>
                      <a:cubicBezTo>
                        <a:pt x="7375" y="483"/>
                        <a:pt x="7490" y="621"/>
                        <a:pt x="7472" y="792"/>
                      </a:cubicBezTo>
                      <a:cubicBezTo>
                        <a:pt x="7455" y="933"/>
                        <a:pt x="7339" y="1063"/>
                        <a:pt x="7182" y="1063"/>
                      </a:cubicBezTo>
                      <a:cubicBezTo>
                        <a:pt x="7169" y="1063"/>
                        <a:pt x="7157" y="1062"/>
                        <a:pt x="7144" y="1060"/>
                      </a:cubicBezTo>
                      <a:lnTo>
                        <a:pt x="310" y="640"/>
                      </a:lnTo>
                      <a:cubicBezTo>
                        <a:pt x="157" y="621"/>
                        <a:pt x="60" y="483"/>
                        <a:pt x="97" y="330"/>
                      </a:cubicBezTo>
                      <a:cubicBezTo>
                        <a:pt x="115" y="189"/>
                        <a:pt x="231" y="79"/>
                        <a:pt x="374" y="79"/>
                      </a:cubicBezTo>
                      <a:close/>
                      <a:moveTo>
                        <a:pt x="394" y="1"/>
                      </a:moveTo>
                      <a:cubicBezTo>
                        <a:pt x="213" y="1"/>
                        <a:pt x="58" y="147"/>
                        <a:pt x="19" y="330"/>
                      </a:cubicBezTo>
                      <a:cubicBezTo>
                        <a:pt x="0" y="524"/>
                        <a:pt x="116" y="695"/>
                        <a:pt x="291" y="695"/>
                      </a:cubicBezTo>
                      <a:lnTo>
                        <a:pt x="7144" y="1139"/>
                      </a:lnTo>
                      <a:cubicBezTo>
                        <a:pt x="7153" y="1140"/>
                        <a:pt x="7163" y="1140"/>
                        <a:pt x="7173" y="1140"/>
                      </a:cubicBezTo>
                      <a:cubicBezTo>
                        <a:pt x="7356" y="1140"/>
                        <a:pt x="7528" y="977"/>
                        <a:pt x="7550" y="792"/>
                      </a:cubicBezTo>
                      <a:cubicBezTo>
                        <a:pt x="7569" y="580"/>
                        <a:pt x="7435" y="409"/>
                        <a:pt x="7222" y="409"/>
                      </a:cubicBezTo>
                      <a:lnTo>
                        <a:pt x="425" y="2"/>
                      </a:lnTo>
                      <a:cubicBezTo>
                        <a:pt x="415" y="1"/>
                        <a:pt x="404" y="1"/>
                        <a:pt x="394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9" name="Google Shape;1959;p51"/>
                <p:cNvSpPr/>
                <p:nvPr/>
              </p:nvSpPr>
              <p:spPr>
                <a:xfrm>
                  <a:off x="4475322" y="2311257"/>
                  <a:ext cx="979550" cy="233008"/>
                </a:xfrm>
                <a:custGeom>
                  <a:rect b="b" l="l" r="r" t="t"/>
                  <a:pathLst>
                    <a:path extrusionOk="0" h="1118" w="4700">
                      <a:moveTo>
                        <a:pt x="378" y="0"/>
                      </a:moveTo>
                      <a:cubicBezTo>
                        <a:pt x="233" y="0"/>
                        <a:pt x="76" y="129"/>
                        <a:pt x="42" y="307"/>
                      </a:cubicBezTo>
                      <a:cubicBezTo>
                        <a:pt x="0" y="501"/>
                        <a:pt x="116" y="677"/>
                        <a:pt x="291" y="695"/>
                      </a:cubicBezTo>
                      <a:lnTo>
                        <a:pt x="4274" y="1115"/>
                      </a:lnTo>
                      <a:cubicBezTo>
                        <a:pt x="4287" y="1117"/>
                        <a:pt x="4300" y="1118"/>
                        <a:pt x="4312" y="1118"/>
                      </a:cubicBezTo>
                      <a:cubicBezTo>
                        <a:pt x="4491" y="1118"/>
                        <a:pt x="4645" y="969"/>
                        <a:pt x="4662" y="792"/>
                      </a:cubicBezTo>
                      <a:cubicBezTo>
                        <a:pt x="4699" y="598"/>
                        <a:pt x="4565" y="422"/>
                        <a:pt x="4390" y="404"/>
                      </a:cubicBezTo>
                      <a:lnTo>
                        <a:pt x="407" y="2"/>
                      </a:lnTo>
                      <a:cubicBezTo>
                        <a:pt x="397" y="1"/>
                        <a:pt x="388" y="0"/>
                        <a:pt x="3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0" name="Google Shape;1960;p51"/>
                <p:cNvSpPr/>
                <p:nvPr/>
              </p:nvSpPr>
              <p:spPr>
                <a:xfrm>
                  <a:off x="4475311" y="2302503"/>
                  <a:ext cx="994973" cy="250306"/>
                </a:xfrm>
                <a:custGeom>
                  <a:rect b="b" l="l" r="r" t="t"/>
                  <a:pathLst>
                    <a:path extrusionOk="0" h="1201" w="4774">
                      <a:moveTo>
                        <a:pt x="415" y="79"/>
                      </a:moveTo>
                      <a:cubicBezTo>
                        <a:pt x="425" y="79"/>
                        <a:pt x="434" y="80"/>
                        <a:pt x="444" y="81"/>
                      </a:cubicBezTo>
                      <a:lnTo>
                        <a:pt x="4427" y="487"/>
                      </a:lnTo>
                      <a:cubicBezTo>
                        <a:pt x="4584" y="506"/>
                        <a:pt x="4681" y="658"/>
                        <a:pt x="4658" y="834"/>
                      </a:cubicBezTo>
                      <a:cubicBezTo>
                        <a:pt x="4640" y="994"/>
                        <a:pt x="4505" y="1122"/>
                        <a:pt x="4363" y="1122"/>
                      </a:cubicBezTo>
                      <a:cubicBezTo>
                        <a:pt x="4353" y="1122"/>
                        <a:pt x="4344" y="1122"/>
                        <a:pt x="4334" y="1121"/>
                      </a:cubicBezTo>
                      <a:lnTo>
                        <a:pt x="328" y="695"/>
                      </a:lnTo>
                      <a:cubicBezTo>
                        <a:pt x="176" y="677"/>
                        <a:pt x="79" y="524"/>
                        <a:pt x="116" y="349"/>
                      </a:cubicBezTo>
                      <a:cubicBezTo>
                        <a:pt x="150" y="206"/>
                        <a:pt x="274" y="79"/>
                        <a:pt x="415" y="79"/>
                      </a:cubicBezTo>
                      <a:close/>
                      <a:moveTo>
                        <a:pt x="431" y="1"/>
                      </a:moveTo>
                      <a:cubicBezTo>
                        <a:pt x="248" y="1"/>
                        <a:pt x="77" y="152"/>
                        <a:pt x="37" y="349"/>
                      </a:cubicBezTo>
                      <a:cubicBezTo>
                        <a:pt x="0" y="561"/>
                        <a:pt x="134" y="755"/>
                        <a:pt x="328" y="774"/>
                      </a:cubicBezTo>
                      <a:lnTo>
                        <a:pt x="4311" y="1199"/>
                      </a:lnTo>
                      <a:cubicBezTo>
                        <a:pt x="4323" y="1200"/>
                        <a:pt x="4334" y="1201"/>
                        <a:pt x="4346" y="1201"/>
                      </a:cubicBezTo>
                      <a:cubicBezTo>
                        <a:pt x="4543" y="1201"/>
                        <a:pt x="4701" y="1052"/>
                        <a:pt x="4736" y="834"/>
                      </a:cubicBezTo>
                      <a:cubicBezTo>
                        <a:pt x="4773" y="621"/>
                        <a:pt x="4621" y="427"/>
                        <a:pt x="4427" y="409"/>
                      </a:cubicBezTo>
                      <a:lnTo>
                        <a:pt x="462" y="2"/>
                      </a:lnTo>
                      <a:cubicBezTo>
                        <a:pt x="452" y="1"/>
                        <a:pt x="441" y="1"/>
                        <a:pt x="431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1" name="Google Shape;1961;p51"/>
                <p:cNvSpPr/>
                <p:nvPr/>
              </p:nvSpPr>
              <p:spPr>
                <a:xfrm>
                  <a:off x="4239396" y="3642197"/>
                  <a:ext cx="1018941" cy="291364"/>
                </a:xfrm>
                <a:custGeom>
                  <a:rect b="b" l="l" r="r" t="t"/>
                  <a:pathLst>
                    <a:path extrusionOk="0" h="1398" w="4889">
                      <a:moveTo>
                        <a:pt x="369" y="1"/>
                      </a:moveTo>
                      <a:cubicBezTo>
                        <a:pt x="216" y="1"/>
                        <a:pt x="70" y="143"/>
                        <a:pt x="37" y="334"/>
                      </a:cubicBezTo>
                      <a:cubicBezTo>
                        <a:pt x="0" y="547"/>
                        <a:pt x="116" y="736"/>
                        <a:pt x="287" y="759"/>
                      </a:cubicBezTo>
                      <a:lnTo>
                        <a:pt x="4445" y="1392"/>
                      </a:lnTo>
                      <a:cubicBezTo>
                        <a:pt x="4465" y="1396"/>
                        <a:pt x="4484" y="1398"/>
                        <a:pt x="4503" y="1398"/>
                      </a:cubicBezTo>
                      <a:cubicBezTo>
                        <a:pt x="4672" y="1398"/>
                        <a:pt x="4814" y="1255"/>
                        <a:pt x="4852" y="1064"/>
                      </a:cubicBezTo>
                      <a:cubicBezTo>
                        <a:pt x="4889" y="833"/>
                        <a:pt x="4755" y="644"/>
                        <a:pt x="4561" y="602"/>
                      </a:cubicBezTo>
                      <a:lnTo>
                        <a:pt x="421" y="6"/>
                      </a:lnTo>
                      <a:cubicBezTo>
                        <a:pt x="403" y="2"/>
                        <a:pt x="386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2" name="Google Shape;1962;p51"/>
                <p:cNvSpPr/>
                <p:nvPr/>
              </p:nvSpPr>
              <p:spPr>
                <a:xfrm>
                  <a:off x="4238343" y="3634485"/>
                  <a:ext cx="1035406" cy="310747"/>
                </a:xfrm>
                <a:custGeom>
                  <a:rect b="b" l="l" r="r" t="t"/>
                  <a:pathLst>
                    <a:path extrusionOk="0" h="1491" w="4968">
                      <a:moveTo>
                        <a:pt x="431" y="78"/>
                      </a:moveTo>
                      <a:cubicBezTo>
                        <a:pt x="441" y="78"/>
                        <a:pt x="452" y="79"/>
                        <a:pt x="463" y="80"/>
                      </a:cubicBezTo>
                      <a:lnTo>
                        <a:pt x="4603" y="699"/>
                      </a:lnTo>
                      <a:cubicBezTo>
                        <a:pt x="4778" y="718"/>
                        <a:pt x="4894" y="889"/>
                        <a:pt x="4852" y="1083"/>
                      </a:cubicBezTo>
                      <a:cubicBezTo>
                        <a:pt x="4835" y="1265"/>
                        <a:pt x="4700" y="1394"/>
                        <a:pt x="4538" y="1394"/>
                      </a:cubicBezTo>
                      <a:cubicBezTo>
                        <a:pt x="4527" y="1394"/>
                        <a:pt x="4516" y="1394"/>
                        <a:pt x="4506" y="1392"/>
                      </a:cubicBezTo>
                      <a:lnTo>
                        <a:pt x="329" y="755"/>
                      </a:lnTo>
                      <a:cubicBezTo>
                        <a:pt x="176" y="736"/>
                        <a:pt x="79" y="565"/>
                        <a:pt x="116" y="371"/>
                      </a:cubicBezTo>
                      <a:cubicBezTo>
                        <a:pt x="133" y="207"/>
                        <a:pt x="273" y="78"/>
                        <a:pt x="431" y="78"/>
                      </a:cubicBezTo>
                      <a:close/>
                      <a:moveTo>
                        <a:pt x="406" y="0"/>
                      </a:moveTo>
                      <a:cubicBezTo>
                        <a:pt x="236" y="0"/>
                        <a:pt x="75" y="163"/>
                        <a:pt x="42" y="371"/>
                      </a:cubicBezTo>
                      <a:cubicBezTo>
                        <a:pt x="1" y="602"/>
                        <a:pt x="116" y="815"/>
                        <a:pt x="329" y="852"/>
                      </a:cubicBezTo>
                      <a:lnTo>
                        <a:pt x="4487" y="1489"/>
                      </a:lnTo>
                      <a:cubicBezTo>
                        <a:pt x="4498" y="1490"/>
                        <a:pt x="4510" y="1491"/>
                        <a:pt x="4521" y="1491"/>
                      </a:cubicBezTo>
                      <a:cubicBezTo>
                        <a:pt x="4720" y="1491"/>
                        <a:pt x="4896" y="1337"/>
                        <a:pt x="4931" y="1101"/>
                      </a:cubicBezTo>
                      <a:cubicBezTo>
                        <a:pt x="4968" y="852"/>
                        <a:pt x="4815" y="639"/>
                        <a:pt x="4621" y="602"/>
                      </a:cubicBezTo>
                      <a:lnTo>
                        <a:pt x="463" y="6"/>
                      </a:lnTo>
                      <a:cubicBezTo>
                        <a:pt x="444" y="2"/>
                        <a:pt x="425" y="0"/>
                        <a:pt x="406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3" name="Google Shape;1963;p51"/>
                <p:cNvSpPr/>
                <p:nvPr/>
              </p:nvSpPr>
              <p:spPr>
                <a:xfrm>
                  <a:off x="5498848" y="1709354"/>
                  <a:ext cx="714863" cy="915776"/>
                </a:xfrm>
                <a:custGeom>
                  <a:rect b="b" l="l" r="r" t="t"/>
                  <a:pathLst>
                    <a:path extrusionOk="0" h="4394" w="3430">
                      <a:moveTo>
                        <a:pt x="833" y="0"/>
                      </a:moveTo>
                      <a:cubicBezTo>
                        <a:pt x="673" y="0"/>
                        <a:pt x="517" y="129"/>
                        <a:pt x="500" y="307"/>
                      </a:cubicBezTo>
                      <a:lnTo>
                        <a:pt x="19" y="3754"/>
                      </a:lnTo>
                      <a:cubicBezTo>
                        <a:pt x="1" y="3948"/>
                        <a:pt x="116" y="4119"/>
                        <a:pt x="310" y="4142"/>
                      </a:cubicBezTo>
                      <a:lnTo>
                        <a:pt x="2598" y="4392"/>
                      </a:lnTo>
                      <a:cubicBezTo>
                        <a:pt x="2608" y="4393"/>
                        <a:pt x="2619" y="4393"/>
                        <a:pt x="2629" y="4393"/>
                      </a:cubicBezTo>
                      <a:cubicBezTo>
                        <a:pt x="2811" y="4393"/>
                        <a:pt x="2968" y="4246"/>
                        <a:pt x="2986" y="4045"/>
                      </a:cubicBezTo>
                      <a:lnTo>
                        <a:pt x="3388" y="538"/>
                      </a:lnTo>
                      <a:cubicBezTo>
                        <a:pt x="3429" y="349"/>
                        <a:pt x="3291" y="192"/>
                        <a:pt x="3101" y="173"/>
                      </a:cubicBezTo>
                      <a:lnTo>
                        <a:pt x="865" y="2"/>
                      </a:lnTo>
                      <a:cubicBezTo>
                        <a:pt x="854" y="1"/>
                        <a:pt x="844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4" name="Google Shape;1964;p51"/>
                <p:cNvSpPr/>
                <p:nvPr/>
              </p:nvSpPr>
              <p:spPr>
                <a:xfrm>
                  <a:off x="5498836" y="1700600"/>
                  <a:ext cx="730286" cy="932032"/>
                </a:xfrm>
                <a:custGeom>
                  <a:rect b="b" l="l" r="r" t="t"/>
                  <a:pathLst>
                    <a:path extrusionOk="0" h="4472" w="3504">
                      <a:moveTo>
                        <a:pt x="873" y="79"/>
                      </a:moveTo>
                      <a:cubicBezTo>
                        <a:pt x="883" y="79"/>
                        <a:pt x="892" y="80"/>
                        <a:pt x="902" y="81"/>
                      </a:cubicBezTo>
                      <a:lnTo>
                        <a:pt x="3138" y="257"/>
                      </a:lnTo>
                      <a:cubicBezTo>
                        <a:pt x="3291" y="275"/>
                        <a:pt x="3406" y="409"/>
                        <a:pt x="3388" y="580"/>
                      </a:cubicBezTo>
                      <a:lnTo>
                        <a:pt x="2981" y="4087"/>
                      </a:lnTo>
                      <a:cubicBezTo>
                        <a:pt x="2963" y="4276"/>
                        <a:pt x="2810" y="4392"/>
                        <a:pt x="2635" y="4392"/>
                      </a:cubicBezTo>
                      <a:lnTo>
                        <a:pt x="347" y="4143"/>
                      </a:lnTo>
                      <a:cubicBezTo>
                        <a:pt x="172" y="4124"/>
                        <a:pt x="75" y="3972"/>
                        <a:pt x="93" y="3796"/>
                      </a:cubicBezTo>
                      <a:lnTo>
                        <a:pt x="578" y="349"/>
                      </a:lnTo>
                      <a:cubicBezTo>
                        <a:pt x="596" y="206"/>
                        <a:pt x="731" y="79"/>
                        <a:pt x="873" y="79"/>
                      </a:cubicBezTo>
                      <a:close/>
                      <a:moveTo>
                        <a:pt x="872" y="1"/>
                      </a:moveTo>
                      <a:cubicBezTo>
                        <a:pt x="694" y="1"/>
                        <a:pt x="535" y="152"/>
                        <a:pt x="500" y="349"/>
                      </a:cubicBezTo>
                      <a:lnTo>
                        <a:pt x="19" y="3777"/>
                      </a:lnTo>
                      <a:cubicBezTo>
                        <a:pt x="1" y="4009"/>
                        <a:pt x="135" y="4203"/>
                        <a:pt x="324" y="4221"/>
                      </a:cubicBezTo>
                      <a:lnTo>
                        <a:pt x="2635" y="4471"/>
                      </a:lnTo>
                      <a:cubicBezTo>
                        <a:pt x="2645" y="4471"/>
                        <a:pt x="2656" y="4472"/>
                        <a:pt x="2666" y="4472"/>
                      </a:cubicBezTo>
                      <a:cubicBezTo>
                        <a:pt x="2866" y="4472"/>
                        <a:pt x="3042" y="4308"/>
                        <a:pt x="3060" y="4106"/>
                      </a:cubicBezTo>
                      <a:lnTo>
                        <a:pt x="3466" y="580"/>
                      </a:lnTo>
                      <a:cubicBezTo>
                        <a:pt x="3503" y="372"/>
                        <a:pt x="3351" y="197"/>
                        <a:pt x="3138" y="178"/>
                      </a:cubicBezTo>
                      <a:lnTo>
                        <a:pt x="902" y="2"/>
                      </a:lnTo>
                      <a:cubicBezTo>
                        <a:pt x="892" y="1"/>
                        <a:pt x="882" y="1"/>
                        <a:pt x="872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5" name="Google Shape;1965;p51"/>
                <p:cNvSpPr/>
                <p:nvPr/>
              </p:nvSpPr>
              <p:spPr>
                <a:xfrm>
                  <a:off x="5330448" y="3142834"/>
                  <a:ext cx="690687" cy="727785"/>
                </a:xfrm>
                <a:custGeom>
                  <a:rect b="b" l="l" r="r" t="t"/>
                  <a:pathLst>
                    <a:path extrusionOk="0" h="3492" w="3314">
                      <a:moveTo>
                        <a:pt x="1682" y="0"/>
                      </a:moveTo>
                      <a:cubicBezTo>
                        <a:pt x="925" y="0"/>
                        <a:pt x="241" y="643"/>
                        <a:pt x="134" y="1515"/>
                      </a:cubicBezTo>
                      <a:cubicBezTo>
                        <a:pt x="0" y="2462"/>
                        <a:pt x="578" y="3345"/>
                        <a:pt x="1423" y="3479"/>
                      </a:cubicBezTo>
                      <a:cubicBezTo>
                        <a:pt x="1487" y="3487"/>
                        <a:pt x="1550" y="3491"/>
                        <a:pt x="1613" y="3491"/>
                      </a:cubicBezTo>
                      <a:cubicBezTo>
                        <a:pt x="2404" y="3491"/>
                        <a:pt x="3091" y="2830"/>
                        <a:pt x="3198" y="1922"/>
                      </a:cubicBezTo>
                      <a:cubicBezTo>
                        <a:pt x="3313" y="979"/>
                        <a:pt x="2713" y="110"/>
                        <a:pt x="1867" y="13"/>
                      </a:cubicBezTo>
                      <a:cubicBezTo>
                        <a:pt x="1805" y="5"/>
                        <a:pt x="1743" y="0"/>
                        <a:pt x="16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6" name="Google Shape;1966;p51"/>
                <p:cNvSpPr/>
                <p:nvPr/>
              </p:nvSpPr>
              <p:spPr>
                <a:xfrm>
                  <a:off x="5330437" y="3135122"/>
                  <a:ext cx="706110" cy="744875"/>
                </a:xfrm>
                <a:custGeom>
                  <a:rect b="b" l="l" r="r" t="t"/>
                  <a:pathLst>
                    <a:path extrusionOk="0" h="3574" w="3388">
                      <a:moveTo>
                        <a:pt x="1737" y="82"/>
                      </a:moveTo>
                      <a:cubicBezTo>
                        <a:pt x="1792" y="82"/>
                        <a:pt x="1848" y="85"/>
                        <a:pt x="1904" y="92"/>
                      </a:cubicBezTo>
                      <a:cubicBezTo>
                        <a:pt x="2713" y="189"/>
                        <a:pt x="3309" y="1035"/>
                        <a:pt x="3193" y="1959"/>
                      </a:cubicBezTo>
                      <a:cubicBezTo>
                        <a:pt x="3087" y="2823"/>
                        <a:pt x="2434" y="3477"/>
                        <a:pt x="1671" y="3477"/>
                      </a:cubicBezTo>
                      <a:cubicBezTo>
                        <a:pt x="1602" y="3477"/>
                        <a:pt x="1531" y="3471"/>
                        <a:pt x="1460" y="3460"/>
                      </a:cubicBezTo>
                      <a:cubicBezTo>
                        <a:pt x="633" y="3345"/>
                        <a:pt x="74" y="2476"/>
                        <a:pt x="208" y="1552"/>
                      </a:cubicBezTo>
                      <a:cubicBezTo>
                        <a:pt x="316" y="691"/>
                        <a:pt x="978" y="82"/>
                        <a:pt x="1737" y="82"/>
                      </a:cubicBezTo>
                      <a:close/>
                      <a:moveTo>
                        <a:pt x="1719" y="1"/>
                      </a:moveTo>
                      <a:cubicBezTo>
                        <a:pt x="946" y="1"/>
                        <a:pt x="258" y="660"/>
                        <a:pt x="134" y="1534"/>
                      </a:cubicBezTo>
                      <a:cubicBezTo>
                        <a:pt x="0" y="2518"/>
                        <a:pt x="578" y="3423"/>
                        <a:pt x="1460" y="3557"/>
                      </a:cubicBezTo>
                      <a:cubicBezTo>
                        <a:pt x="1533" y="3568"/>
                        <a:pt x="1604" y="3574"/>
                        <a:pt x="1675" y="3574"/>
                      </a:cubicBezTo>
                      <a:cubicBezTo>
                        <a:pt x="2475" y="3574"/>
                        <a:pt x="3166" y="2898"/>
                        <a:pt x="3272" y="1977"/>
                      </a:cubicBezTo>
                      <a:cubicBezTo>
                        <a:pt x="3387" y="998"/>
                        <a:pt x="2773" y="110"/>
                        <a:pt x="1904" y="13"/>
                      </a:cubicBezTo>
                      <a:cubicBezTo>
                        <a:pt x="1842" y="5"/>
                        <a:pt x="1780" y="1"/>
                        <a:pt x="171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7" name="Google Shape;1967;p51"/>
                <p:cNvSpPr/>
                <p:nvPr/>
              </p:nvSpPr>
              <p:spPr>
                <a:xfrm>
                  <a:off x="5519064" y="3294769"/>
                  <a:ext cx="369103" cy="393071"/>
                </a:xfrm>
                <a:custGeom>
                  <a:rect b="b" l="l" r="r" t="t"/>
                  <a:pathLst>
                    <a:path extrusionOk="0" h="1886" w="1771">
                      <a:moveTo>
                        <a:pt x="250" y="1"/>
                      </a:moveTo>
                      <a:lnTo>
                        <a:pt x="1" y="1886"/>
                      </a:lnTo>
                      <a:lnTo>
                        <a:pt x="1" y="1886"/>
                      </a:lnTo>
                      <a:lnTo>
                        <a:pt x="1771" y="1156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8" name="Google Shape;1968;p51"/>
                <p:cNvSpPr/>
                <p:nvPr/>
              </p:nvSpPr>
              <p:spPr>
                <a:xfrm>
                  <a:off x="5514259" y="3278304"/>
                  <a:ext cx="398073" cy="426000"/>
                </a:xfrm>
                <a:custGeom>
                  <a:rect b="b" l="l" r="r" t="t"/>
                  <a:pathLst>
                    <a:path extrusionOk="0" h="2044" w="1910">
                      <a:moveTo>
                        <a:pt x="329" y="153"/>
                      </a:moveTo>
                      <a:lnTo>
                        <a:pt x="1734" y="1212"/>
                      </a:lnTo>
                      <a:lnTo>
                        <a:pt x="98" y="1905"/>
                      </a:lnTo>
                      <a:lnTo>
                        <a:pt x="329" y="153"/>
                      </a:lnTo>
                      <a:close/>
                      <a:moveTo>
                        <a:pt x="273" y="1"/>
                      </a:moveTo>
                      <a:lnTo>
                        <a:pt x="273" y="56"/>
                      </a:lnTo>
                      <a:lnTo>
                        <a:pt x="1" y="2043"/>
                      </a:lnTo>
                      <a:lnTo>
                        <a:pt x="1909" y="1235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69" name="Google Shape;1969;p51"/>
              <p:cNvGrpSpPr/>
              <p:nvPr/>
            </p:nvGrpSpPr>
            <p:grpSpPr>
              <a:xfrm>
                <a:off x="5117700" y="2356524"/>
                <a:ext cx="2151000" cy="2036851"/>
                <a:chOff x="3496500" y="2571724"/>
                <a:chExt cx="2151000" cy="2036851"/>
              </a:xfrm>
            </p:grpSpPr>
            <p:sp>
              <p:nvSpPr>
                <p:cNvPr id="1970" name="Google Shape;1970;p51"/>
                <p:cNvSpPr/>
                <p:nvPr/>
              </p:nvSpPr>
              <p:spPr>
                <a:xfrm>
                  <a:off x="3496500" y="4150775"/>
                  <a:ext cx="2151000" cy="457800"/>
                </a:xfrm>
                <a:prstGeom prst="ellipse">
                  <a:avLst/>
                </a:prstGeom>
                <a:solidFill>
                  <a:srgbClr val="3E285A">
                    <a:alpha val="1372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71" name="Google Shape;1971;p51"/>
                <p:cNvGrpSpPr/>
                <p:nvPr/>
              </p:nvGrpSpPr>
              <p:grpSpPr>
                <a:xfrm>
                  <a:off x="3793882" y="2571724"/>
                  <a:ext cx="1391302" cy="1923996"/>
                  <a:chOff x="5016125" y="652800"/>
                  <a:chExt cx="2922289" cy="4041160"/>
                </a:xfrm>
              </p:grpSpPr>
              <p:sp>
                <p:nvSpPr>
                  <p:cNvPr id="1972" name="Google Shape;1972;p51"/>
                  <p:cNvSpPr/>
                  <p:nvPr/>
                </p:nvSpPr>
                <p:spPr>
                  <a:xfrm>
                    <a:off x="5789289" y="802982"/>
                    <a:ext cx="739857" cy="1340441"/>
                  </a:xfrm>
                  <a:custGeom>
                    <a:rect b="b" l="l" r="r" t="t"/>
                    <a:pathLst>
                      <a:path extrusionOk="0" h="8372" w="4621">
                        <a:moveTo>
                          <a:pt x="2524" y="0"/>
                        </a:moveTo>
                        <a:cubicBezTo>
                          <a:pt x="2117" y="0"/>
                          <a:pt x="1612" y="93"/>
                          <a:pt x="1118" y="431"/>
                        </a:cubicBezTo>
                        <a:cubicBezTo>
                          <a:pt x="0" y="1180"/>
                          <a:pt x="231" y="2395"/>
                          <a:pt x="444" y="2857"/>
                        </a:cubicBezTo>
                        <a:cubicBezTo>
                          <a:pt x="638" y="3301"/>
                          <a:pt x="1215" y="4146"/>
                          <a:pt x="1081" y="4742"/>
                        </a:cubicBezTo>
                        <a:cubicBezTo>
                          <a:pt x="947" y="5338"/>
                          <a:pt x="310" y="5782"/>
                          <a:pt x="485" y="6651"/>
                        </a:cubicBezTo>
                        <a:cubicBezTo>
                          <a:pt x="656" y="7515"/>
                          <a:pt x="1137" y="7898"/>
                          <a:pt x="1696" y="8171"/>
                        </a:cubicBezTo>
                        <a:cubicBezTo>
                          <a:pt x="2037" y="8340"/>
                          <a:pt x="2927" y="8371"/>
                          <a:pt x="3538" y="8371"/>
                        </a:cubicBezTo>
                        <a:cubicBezTo>
                          <a:pt x="3896" y="8371"/>
                          <a:pt x="4159" y="8360"/>
                          <a:pt x="4159" y="8360"/>
                        </a:cubicBezTo>
                        <a:cubicBezTo>
                          <a:pt x="4159" y="8360"/>
                          <a:pt x="4334" y="7496"/>
                          <a:pt x="4487" y="6092"/>
                        </a:cubicBezTo>
                        <a:cubicBezTo>
                          <a:pt x="4621" y="4705"/>
                          <a:pt x="4584" y="2797"/>
                          <a:pt x="4487" y="2086"/>
                        </a:cubicBezTo>
                        <a:cubicBezTo>
                          <a:pt x="4390" y="1393"/>
                          <a:pt x="4182" y="759"/>
                          <a:pt x="4066" y="584"/>
                        </a:cubicBezTo>
                        <a:cubicBezTo>
                          <a:pt x="3951" y="390"/>
                          <a:pt x="3373" y="140"/>
                          <a:pt x="3373" y="140"/>
                        </a:cubicBezTo>
                        <a:cubicBezTo>
                          <a:pt x="3373" y="140"/>
                          <a:pt x="3023" y="0"/>
                          <a:pt x="2524" y="0"/>
                        </a:cubicBezTo>
                        <a:close/>
                      </a:path>
                    </a:pathLst>
                  </a:custGeom>
                  <a:solidFill>
                    <a:srgbClr val="886AA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73" name="Google Shape;1973;p51"/>
                  <p:cNvSpPr/>
                  <p:nvPr/>
                </p:nvSpPr>
                <p:spPr>
                  <a:xfrm>
                    <a:off x="5817308" y="794496"/>
                    <a:ext cx="718562" cy="1358053"/>
                  </a:xfrm>
                  <a:custGeom>
                    <a:rect b="b" l="l" r="r" t="t"/>
                    <a:pathLst>
                      <a:path extrusionOk="0" h="8482" w="4488">
                        <a:moveTo>
                          <a:pt x="2275" y="109"/>
                        </a:moveTo>
                        <a:cubicBezTo>
                          <a:pt x="2347" y="109"/>
                          <a:pt x="2416" y="113"/>
                          <a:pt x="2482" y="119"/>
                        </a:cubicBezTo>
                        <a:cubicBezTo>
                          <a:pt x="2889" y="138"/>
                          <a:pt x="3175" y="253"/>
                          <a:pt x="3175" y="253"/>
                        </a:cubicBezTo>
                        <a:cubicBezTo>
                          <a:pt x="3175" y="253"/>
                          <a:pt x="3314" y="309"/>
                          <a:pt x="3466" y="387"/>
                        </a:cubicBezTo>
                        <a:cubicBezTo>
                          <a:pt x="3563" y="424"/>
                          <a:pt x="3637" y="484"/>
                          <a:pt x="3697" y="521"/>
                        </a:cubicBezTo>
                        <a:cubicBezTo>
                          <a:pt x="3776" y="581"/>
                          <a:pt x="3831" y="618"/>
                          <a:pt x="3850" y="655"/>
                        </a:cubicBezTo>
                        <a:cubicBezTo>
                          <a:pt x="3891" y="734"/>
                          <a:pt x="3984" y="946"/>
                          <a:pt x="4062" y="1214"/>
                        </a:cubicBezTo>
                        <a:cubicBezTo>
                          <a:pt x="4141" y="1464"/>
                          <a:pt x="4215" y="1792"/>
                          <a:pt x="4275" y="2157"/>
                        </a:cubicBezTo>
                        <a:cubicBezTo>
                          <a:pt x="4372" y="2850"/>
                          <a:pt x="4390" y="4758"/>
                          <a:pt x="4256" y="6145"/>
                        </a:cubicBezTo>
                        <a:cubicBezTo>
                          <a:pt x="4122" y="7512"/>
                          <a:pt x="3947" y="8339"/>
                          <a:pt x="3947" y="8358"/>
                        </a:cubicBezTo>
                        <a:cubicBezTo>
                          <a:pt x="3910" y="8376"/>
                          <a:pt x="3485" y="8376"/>
                          <a:pt x="2967" y="8376"/>
                        </a:cubicBezTo>
                        <a:cubicBezTo>
                          <a:pt x="2676" y="8358"/>
                          <a:pt x="2390" y="8358"/>
                          <a:pt x="2135" y="8321"/>
                        </a:cubicBezTo>
                        <a:cubicBezTo>
                          <a:pt x="1886" y="8279"/>
                          <a:pt x="1655" y="8242"/>
                          <a:pt x="1539" y="8182"/>
                        </a:cubicBezTo>
                        <a:cubicBezTo>
                          <a:pt x="1003" y="7914"/>
                          <a:pt x="518" y="7549"/>
                          <a:pt x="347" y="6704"/>
                        </a:cubicBezTo>
                        <a:cubicBezTo>
                          <a:pt x="269" y="6279"/>
                          <a:pt x="384" y="5969"/>
                          <a:pt x="541" y="5683"/>
                        </a:cubicBezTo>
                        <a:cubicBezTo>
                          <a:pt x="694" y="5391"/>
                          <a:pt x="888" y="5123"/>
                          <a:pt x="962" y="4814"/>
                        </a:cubicBezTo>
                        <a:cubicBezTo>
                          <a:pt x="1022" y="4486"/>
                          <a:pt x="906" y="4121"/>
                          <a:pt x="749" y="3774"/>
                        </a:cubicBezTo>
                        <a:cubicBezTo>
                          <a:pt x="597" y="3428"/>
                          <a:pt x="403" y="3100"/>
                          <a:pt x="310" y="2892"/>
                        </a:cubicBezTo>
                        <a:cubicBezTo>
                          <a:pt x="213" y="2661"/>
                          <a:pt x="116" y="2254"/>
                          <a:pt x="153" y="1811"/>
                        </a:cubicBezTo>
                        <a:cubicBezTo>
                          <a:pt x="213" y="1367"/>
                          <a:pt x="426" y="886"/>
                          <a:pt x="962" y="521"/>
                        </a:cubicBezTo>
                        <a:cubicBezTo>
                          <a:pt x="1418" y="213"/>
                          <a:pt x="1887" y="109"/>
                          <a:pt x="2275" y="109"/>
                        </a:cubicBezTo>
                        <a:close/>
                        <a:moveTo>
                          <a:pt x="2342" y="0"/>
                        </a:moveTo>
                        <a:cubicBezTo>
                          <a:pt x="1924" y="0"/>
                          <a:pt x="1408" y="99"/>
                          <a:pt x="906" y="443"/>
                        </a:cubicBezTo>
                        <a:cubicBezTo>
                          <a:pt x="347" y="831"/>
                          <a:pt x="116" y="1330"/>
                          <a:pt x="56" y="1792"/>
                        </a:cubicBezTo>
                        <a:cubicBezTo>
                          <a:pt x="1" y="2273"/>
                          <a:pt x="116" y="2698"/>
                          <a:pt x="213" y="2929"/>
                        </a:cubicBezTo>
                        <a:cubicBezTo>
                          <a:pt x="329" y="3160"/>
                          <a:pt x="518" y="3488"/>
                          <a:pt x="675" y="3816"/>
                        </a:cubicBezTo>
                        <a:cubicBezTo>
                          <a:pt x="828" y="4162"/>
                          <a:pt x="925" y="4509"/>
                          <a:pt x="865" y="4795"/>
                        </a:cubicBezTo>
                        <a:cubicBezTo>
                          <a:pt x="809" y="5063"/>
                          <a:pt x="615" y="5336"/>
                          <a:pt x="444" y="5622"/>
                        </a:cubicBezTo>
                        <a:cubicBezTo>
                          <a:pt x="287" y="5932"/>
                          <a:pt x="153" y="6260"/>
                          <a:pt x="250" y="6722"/>
                        </a:cubicBezTo>
                        <a:cubicBezTo>
                          <a:pt x="426" y="7586"/>
                          <a:pt x="943" y="7993"/>
                          <a:pt x="1502" y="8261"/>
                        </a:cubicBezTo>
                        <a:cubicBezTo>
                          <a:pt x="1636" y="8339"/>
                          <a:pt x="1867" y="8395"/>
                          <a:pt x="2117" y="8413"/>
                        </a:cubicBezTo>
                        <a:cubicBezTo>
                          <a:pt x="2390" y="8455"/>
                          <a:pt x="2676" y="8473"/>
                          <a:pt x="2967" y="8473"/>
                        </a:cubicBezTo>
                        <a:cubicBezTo>
                          <a:pt x="3146" y="8480"/>
                          <a:pt x="3321" y="8482"/>
                          <a:pt x="3475" y="8482"/>
                        </a:cubicBezTo>
                        <a:cubicBezTo>
                          <a:pt x="3783" y="8482"/>
                          <a:pt x="4007" y="8473"/>
                          <a:pt x="4007" y="8473"/>
                        </a:cubicBezTo>
                        <a:lnTo>
                          <a:pt x="4044" y="8473"/>
                        </a:lnTo>
                        <a:lnTo>
                          <a:pt x="4044" y="8436"/>
                        </a:lnTo>
                        <a:cubicBezTo>
                          <a:pt x="4044" y="8436"/>
                          <a:pt x="4215" y="7549"/>
                          <a:pt x="4353" y="6163"/>
                        </a:cubicBezTo>
                        <a:cubicBezTo>
                          <a:pt x="4487" y="4758"/>
                          <a:pt x="4469" y="2850"/>
                          <a:pt x="4372" y="2139"/>
                        </a:cubicBezTo>
                        <a:cubicBezTo>
                          <a:pt x="4312" y="1774"/>
                          <a:pt x="4238" y="1446"/>
                          <a:pt x="4159" y="1178"/>
                        </a:cubicBezTo>
                        <a:cubicBezTo>
                          <a:pt x="4081" y="905"/>
                          <a:pt x="3984" y="715"/>
                          <a:pt x="3928" y="600"/>
                        </a:cubicBezTo>
                        <a:cubicBezTo>
                          <a:pt x="3891" y="558"/>
                          <a:pt x="3831" y="503"/>
                          <a:pt x="3753" y="443"/>
                        </a:cubicBezTo>
                        <a:cubicBezTo>
                          <a:pt x="3679" y="406"/>
                          <a:pt x="3600" y="350"/>
                          <a:pt x="3522" y="309"/>
                        </a:cubicBezTo>
                        <a:cubicBezTo>
                          <a:pt x="3369" y="212"/>
                          <a:pt x="3217" y="156"/>
                          <a:pt x="3217" y="156"/>
                        </a:cubicBezTo>
                        <a:cubicBezTo>
                          <a:pt x="3217" y="156"/>
                          <a:pt x="2926" y="41"/>
                          <a:pt x="2482" y="4"/>
                        </a:cubicBezTo>
                        <a:cubicBezTo>
                          <a:pt x="2437" y="2"/>
                          <a:pt x="2390" y="0"/>
                          <a:pt x="234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74" name="Google Shape;1974;p51"/>
                  <p:cNvSpPr/>
                  <p:nvPr/>
                </p:nvSpPr>
                <p:spPr>
                  <a:xfrm>
                    <a:off x="7117869" y="2323377"/>
                    <a:ext cx="557975" cy="613381"/>
                  </a:xfrm>
                  <a:custGeom>
                    <a:rect b="b" l="l" r="r" t="t"/>
                    <a:pathLst>
                      <a:path extrusionOk="0" h="3831" w="3485">
                        <a:moveTo>
                          <a:pt x="2122" y="1"/>
                        </a:moveTo>
                        <a:lnTo>
                          <a:pt x="1" y="1313"/>
                        </a:lnTo>
                        <a:cubicBezTo>
                          <a:pt x="1" y="1313"/>
                          <a:pt x="1313" y="3526"/>
                          <a:pt x="1983" y="3757"/>
                        </a:cubicBezTo>
                        <a:cubicBezTo>
                          <a:pt x="2129" y="3806"/>
                          <a:pt x="2274" y="3831"/>
                          <a:pt x="2410" y="3831"/>
                        </a:cubicBezTo>
                        <a:cubicBezTo>
                          <a:pt x="2921" y="3831"/>
                          <a:pt x="3330" y="3488"/>
                          <a:pt x="3392" y="2773"/>
                        </a:cubicBezTo>
                        <a:cubicBezTo>
                          <a:pt x="3485" y="1868"/>
                          <a:pt x="2122" y="1"/>
                          <a:pt x="2122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75" name="Google Shape;1975;p51"/>
                  <p:cNvSpPr/>
                  <p:nvPr/>
                </p:nvSpPr>
                <p:spPr>
                  <a:xfrm>
                    <a:off x="7109063" y="2311689"/>
                    <a:ext cx="566781" cy="631314"/>
                  </a:xfrm>
                  <a:custGeom>
                    <a:rect b="b" l="l" r="r" t="t"/>
                    <a:pathLst>
                      <a:path extrusionOk="0" h="3943" w="3540">
                        <a:moveTo>
                          <a:pt x="2177" y="153"/>
                        </a:moveTo>
                        <a:cubicBezTo>
                          <a:pt x="2195" y="171"/>
                          <a:pt x="2482" y="596"/>
                          <a:pt x="2810" y="1155"/>
                        </a:cubicBezTo>
                        <a:cubicBezTo>
                          <a:pt x="3138" y="1733"/>
                          <a:pt x="3447" y="2426"/>
                          <a:pt x="3387" y="2846"/>
                        </a:cubicBezTo>
                        <a:cubicBezTo>
                          <a:pt x="3350" y="3271"/>
                          <a:pt x="3175" y="3558"/>
                          <a:pt x="2944" y="3715"/>
                        </a:cubicBezTo>
                        <a:cubicBezTo>
                          <a:pt x="2812" y="3802"/>
                          <a:pt x="2649" y="3845"/>
                          <a:pt x="2474" y="3845"/>
                        </a:cubicBezTo>
                        <a:cubicBezTo>
                          <a:pt x="2341" y="3845"/>
                          <a:pt x="2200" y="3820"/>
                          <a:pt x="2061" y="3770"/>
                        </a:cubicBezTo>
                        <a:cubicBezTo>
                          <a:pt x="1904" y="3733"/>
                          <a:pt x="1715" y="3558"/>
                          <a:pt x="1484" y="3308"/>
                        </a:cubicBezTo>
                        <a:cubicBezTo>
                          <a:pt x="1271" y="3077"/>
                          <a:pt x="1040" y="2791"/>
                          <a:pt x="846" y="2500"/>
                        </a:cubicBezTo>
                        <a:cubicBezTo>
                          <a:pt x="444" y="1922"/>
                          <a:pt x="153" y="1442"/>
                          <a:pt x="134" y="1405"/>
                        </a:cubicBezTo>
                        <a:lnTo>
                          <a:pt x="2177" y="153"/>
                        </a:lnTo>
                        <a:close/>
                        <a:moveTo>
                          <a:pt x="2195" y="0"/>
                        </a:moveTo>
                        <a:lnTo>
                          <a:pt x="0" y="1363"/>
                        </a:lnTo>
                        <a:lnTo>
                          <a:pt x="19" y="1405"/>
                        </a:lnTo>
                        <a:cubicBezTo>
                          <a:pt x="19" y="1405"/>
                          <a:pt x="347" y="1964"/>
                          <a:pt x="749" y="2560"/>
                        </a:cubicBezTo>
                        <a:cubicBezTo>
                          <a:pt x="961" y="2846"/>
                          <a:pt x="1192" y="3137"/>
                          <a:pt x="1405" y="3387"/>
                        </a:cubicBezTo>
                        <a:cubicBezTo>
                          <a:pt x="1636" y="3618"/>
                          <a:pt x="1849" y="3812"/>
                          <a:pt x="2038" y="3867"/>
                        </a:cubicBezTo>
                        <a:cubicBezTo>
                          <a:pt x="2187" y="3917"/>
                          <a:pt x="2337" y="3942"/>
                          <a:pt x="2480" y="3942"/>
                        </a:cubicBezTo>
                        <a:cubicBezTo>
                          <a:pt x="2670" y="3942"/>
                          <a:pt x="2849" y="3899"/>
                          <a:pt x="3004" y="3812"/>
                        </a:cubicBezTo>
                        <a:cubicBezTo>
                          <a:pt x="3272" y="3636"/>
                          <a:pt x="3447" y="3308"/>
                          <a:pt x="3503" y="2846"/>
                        </a:cubicBezTo>
                        <a:cubicBezTo>
                          <a:pt x="3540" y="2366"/>
                          <a:pt x="3216" y="1673"/>
                          <a:pt x="2888" y="1095"/>
                        </a:cubicBezTo>
                        <a:cubicBezTo>
                          <a:pt x="2560" y="518"/>
                          <a:pt x="2214" y="37"/>
                          <a:pt x="2214" y="37"/>
                        </a:cubicBezTo>
                        <a:lnTo>
                          <a:pt x="2195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76" name="Google Shape;1976;p51"/>
                  <p:cNvSpPr/>
                  <p:nvPr/>
                </p:nvSpPr>
                <p:spPr>
                  <a:xfrm>
                    <a:off x="5354915" y="2392384"/>
                    <a:ext cx="703032" cy="748834"/>
                  </a:xfrm>
                  <a:custGeom>
                    <a:rect b="b" l="l" r="r" t="t"/>
                    <a:pathLst>
                      <a:path extrusionOk="0" h="4677" w="4391">
                        <a:moveTo>
                          <a:pt x="2197" y="0"/>
                        </a:moveTo>
                        <a:cubicBezTo>
                          <a:pt x="2099" y="0"/>
                          <a:pt x="2043" y="14"/>
                          <a:pt x="2043" y="14"/>
                        </a:cubicBezTo>
                        <a:cubicBezTo>
                          <a:pt x="2043" y="14"/>
                          <a:pt x="773" y="2227"/>
                          <a:pt x="384" y="2804"/>
                        </a:cubicBezTo>
                        <a:cubicBezTo>
                          <a:pt x="1" y="3382"/>
                          <a:pt x="329" y="4135"/>
                          <a:pt x="865" y="4422"/>
                        </a:cubicBezTo>
                        <a:cubicBezTo>
                          <a:pt x="1146" y="4573"/>
                          <a:pt x="1406" y="4677"/>
                          <a:pt x="1666" y="4677"/>
                        </a:cubicBezTo>
                        <a:cubicBezTo>
                          <a:pt x="1907" y="4677"/>
                          <a:pt x="2149" y="4588"/>
                          <a:pt x="2408" y="4366"/>
                        </a:cubicBezTo>
                        <a:cubicBezTo>
                          <a:pt x="2944" y="3904"/>
                          <a:pt x="4390" y="1418"/>
                          <a:pt x="4390" y="1418"/>
                        </a:cubicBezTo>
                        <a:cubicBezTo>
                          <a:pt x="4390" y="1418"/>
                          <a:pt x="3582" y="554"/>
                          <a:pt x="3004" y="245"/>
                        </a:cubicBezTo>
                        <a:cubicBezTo>
                          <a:pt x="2653" y="38"/>
                          <a:pt x="2364" y="0"/>
                          <a:pt x="219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77" name="Google Shape;1977;p51"/>
                  <p:cNvSpPr/>
                  <p:nvPr/>
                </p:nvSpPr>
                <p:spPr>
                  <a:xfrm>
                    <a:off x="5376369" y="2384538"/>
                    <a:ext cx="690384" cy="765486"/>
                  </a:xfrm>
                  <a:custGeom>
                    <a:rect b="b" l="l" r="r" t="t"/>
                    <a:pathLst>
                      <a:path extrusionOk="0" h="4781" w="4312">
                        <a:moveTo>
                          <a:pt x="2177" y="100"/>
                        </a:moveTo>
                        <a:cubicBezTo>
                          <a:pt x="2330" y="123"/>
                          <a:pt x="2579" y="178"/>
                          <a:pt x="2852" y="331"/>
                        </a:cubicBezTo>
                        <a:cubicBezTo>
                          <a:pt x="3388" y="622"/>
                          <a:pt x="4141" y="1430"/>
                          <a:pt x="4178" y="1467"/>
                        </a:cubicBezTo>
                        <a:cubicBezTo>
                          <a:pt x="4178" y="1509"/>
                          <a:pt x="3831" y="2086"/>
                          <a:pt x="3429" y="2738"/>
                        </a:cubicBezTo>
                        <a:cubicBezTo>
                          <a:pt x="3198" y="3084"/>
                          <a:pt x="2986" y="3431"/>
                          <a:pt x="2773" y="3741"/>
                        </a:cubicBezTo>
                        <a:cubicBezTo>
                          <a:pt x="2561" y="4027"/>
                          <a:pt x="2371" y="4281"/>
                          <a:pt x="2233" y="4374"/>
                        </a:cubicBezTo>
                        <a:cubicBezTo>
                          <a:pt x="1983" y="4605"/>
                          <a:pt x="1752" y="4683"/>
                          <a:pt x="1503" y="4683"/>
                        </a:cubicBezTo>
                        <a:cubicBezTo>
                          <a:pt x="1272" y="4665"/>
                          <a:pt x="1022" y="4568"/>
                          <a:pt x="754" y="4434"/>
                        </a:cubicBezTo>
                        <a:cubicBezTo>
                          <a:pt x="500" y="4281"/>
                          <a:pt x="292" y="4027"/>
                          <a:pt x="195" y="3759"/>
                        </a:cubicBezTo>
                        <a:cubicBezTo>
                          <a:pt x="98" y="3473"/>
                          <a:pt x="116" y="3144"/>
                          <a:pt x="292" y="2872"/>
                        </a:cubicBezTo>
                        <a:cubicBezTo>
                          <a:pt x="676" y="2294"/>
                          <a:pt x="1928" y="160"/>
                          <a:pt x="1946" y="123"/>
                        </a:cubicBezTo>
                        <a:cubicBezTo>
                          <a:pt x="1946" y="123"/>
                          <a:pt x="2025" y="100"/>
                          <a:pt x="2177" y="100"/>
                        </a:cubicBezTo>
                        <a:close/>
                        <a:moveTo>
                          <a:pt x="2072" y="0"/>
                        </a:moveTo>
                        <a:cubicBezTo>
                          <a:pt x="1957" y="0"/>
                          <a:pt x="1886" y="26"/>
                          <a:pt x="1886" y="26"/>
                        </a:cubicBezTo>
                        <a:lnTo>
                          <a:pt x="1868" y="26"/>
                        </a:lnTo>
                        <a:lnTo>
                          <a:pt x="1868" y="44"/>
                        </a:lnTo>
                        <a:cubicBezTo>
                          <a:pt x="1868" y="44"/>
                          <a:pt x="578" y="2257"/>
                          <a:pt x="213" y="2816"/>
                        </a:cubicBezTo>
                        <a:cubicBezTo>
                          <a:pt x="1" y="3126"/>
                          <a:pt x="1" y="3473"/>
                          <a:pt x="98" y="3777"/>
                        </a:cubicBezTo>
                        <a:cubicBezTo>
                          <a:pt x="213" y="4087"/>
                          <a:pt x="426" y="4355"/>
                          <a:pt x="712" y="4512"/>
                        </a:cubicBezTo>
                        <a:cubicBezTo>
                          <a:pt x="985" y="4665"/>
                          <a:pt x="1235" y="4762"/>
                          <a:pt x="1503" y="4780"/>
                        </a:cubicBezTo>
                        <a:cubicBezTo>
                          <a:pt x="1771" y="4780"/>
                          <a:pt x="2043" y="4702"/>
                          <a:pt x="2311" y="4452"/>
                        </a:cubicBezTo>
                        <a:cubicBezTo>
                          <a:pt x="2445" y="4337"/>
                          <a:pt x="2639" y="4087"/>
                          <a:pt x="2852" y="3796"/>
                        </a:cubicBezTo>
                        <a:cubicBezTo>
                          <a:pt x="3064" y="3491"/>
                          <a:pt x="3295" y="3144"/>
                          <a:pt x="3503" y="2798"/>
                        </a:cubicBezTo>
                        <a:cubicBezTo>
                          <a:pt x="3928" y="2105"/>
                          <a:pt x="4293" y="1486"/>
                          <a:pt x="4293" y="1486"/>
                        </a:cubicBezTo>
                        <a:lnTo>
                          <a:pt x="4312" y="1449"/>
                        </a:lnTo>
                        <a:lnTo>
                          <a:pt x="4293" y="1430"/>
                        </a:lnTo>
                        <a:cubicBezTo>
                          <a:pt x="4293" y="1430"/>
                          <a:pt x="3485" y="562"/>
                          <a:pt x="2907" y="238"/>
                        </a:cubicBezTo>
                        <a:cubicBezTo>
                          <a:pt x="2621" y="81"/>
                          <a:pt x="2371" y="26"/>
                          <a:pt x="2177" y="7"/>
                        </a:cubicBezTo>
                        <a:cubicBezTo>
                          <a:pt x="2139" y="2"/>
                          <a:pt x="2104" y="0"/>
                          <a:pt x="207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78" name="Google Shape;1978;p51"/>
                  <p:cNvSpPr/>
                  <p:nvPr/>
                </p:nvSpPr>
                <p:spPr>
                  <a:xfrm>
                    <a:off x="5604364" y="2029257"/>
                    <a:ext cx="533478" cy="769329"/>
                  </a:xfrm>
                  <a:custGeom>
                    <a:rect b="b" l="l" r="r" t="t"/>
                    <a:pathLst>
                      <a:path extrusionOk="0" h="4805" w="3332">
                        <a:moveTo>
                          <a:pt x="2666" y="1"/>
                        </a:moveTo>
                        <a:cubicBezTo>
                          <a:pt x="1904" y="1"/>
                          <a:pt x="1334" y="535"/>
                          <a:pt x="947" y="1011"/>
                        </a:cubicBezTo>
                        <a:cubicBezTo>
                          <a:pt x="485" y="1533"/>
                          <a:pt x="0" y="2573"/>
                          <a:pt x="0" y="2573"/>
                        </a:cubicBezTo>
                        <a:lnTo>
                          <a:pt x="3027" y="4804"/>
                        </a:lnTo>
                        <a:cubicBezTo>
                          <a:pt x="3027" y="4804"/>
                          <a:pt x="3258" y="3206"/>
                          <a:pt x="3295" y="1880"/>
                        </a:cubicBezTo>
                        <a:cubicBezTo>
                          <a:pt x="3331" y="549"/>
                          <a:pt x="2985" y="31"/>
                          <a:pt x="2985" y="31"/>
                        </a:cubicBezTo>
                        <a:cubicBezTo>
                          <a:pt x="2875" y="10"/>
                          <a:pt x="2769" y="1"/>
                          <a:pt x="266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79" name="Google Shape;1979;p51"/>
                  <p:cNvSpPr/>
                  <p:nvPr/>
                </p:nvSpPr>
                <p:spPr>
                  <a:xfrm>
                    <a:off x="5595397" y="2022052"/>
                    <a:ext cx="549169" cy="792064"/>
                  </a:xfrm>
                  <a:custGeom>
                    <a:rect b="b" l="l" r="r" t="t"/>
                    <a:pathLst>
                      <a:path extrusionOk="0" h="4947" w="3430">
                        <a:moveTo>
                          <a:pt x="2711" y="104"/>
                        </a:moveTo>
                        <a:cubicBezTo>
                          <a:pt x="2810" y="104"/>
                          <a:pt x="2913" y="113"/>
                          <a:pt x="3022" y="132"/>
                        </a:cubicBezTo>
                        <a:cubicBezTo>
                          <a:pt x="3022" y="132"/>
                          <a:pt x="3101" y="229"/>
                          <a:pt x="3175" y="515"/>
                        </a:cubicBezTo>
                        <a:cubicBezTo>
                          <a:pt x="3253" y="806"/>
                          <a:pt x="3332" y="1250"/>
                          <a:pt x="3314" y="1925"/>
                        </a:cubicBezTo>
                        <a:cubicBezTo>
                          <a:pt x="3272" y="3214"/>
                          <a:pt x="3041" y="4674"/>
                          <a:pt x="3022" y="4752"/>
                        </a:cubicBezTo>
                        <a:lnTo>
                          <a:pt x="116" y="2595"/>
                        </a:lnTo>
                        <a:cubicBezTo>
                          <a:pt x="153" y="2539"/>
                          <a:pt x="615" y="1596"/>
                          <a:pt x="1040" y="1074"/>
                        </a:cubicBezTo>
                        <a:cubicBezTo>
                          <a:pt x="1253" y="825"/>
                          <a:pt x="1539" y="538"/>
                          <a:pt x="1867" y="344"/>
                        </a:cubicBezTo>
                        <a:cubicBezTo>
                          <a:pt x="2118" y="196"/>
                          <a:pt x="2390" y="104"/>
                          <a:pt x="2711" y="104"/>
                        </a:cubicBezTo>
                        <a:close/>
                        <a:moveTo>
                          <a:pt x="2718" y="0"/>
                        </a:moveTo>
                        <a:cubicBezTo>
                          <a:pt x="2378" y="0"/>
                          <a:pt x="2074" y="105"/>
                          <a:pt x="1812" y="266"/>
                        </a:cubicBezTo>
                        <a:cubicBezTo>
                          <a:pt x="1465" y="460"/>
                          <a:pt x="1193" y="746"/>
                          <a:pt x="962" y="1019"/>
                        </a:cubicBezTo>
                        <a:cubicBezTo>
                          <a:pt x="500" y="1555"/>
                          <a:pt x="19" y="2595"/>
                          <a:pt x="19" y="2595"/>
                        </a:cubicBezTo>
                        <a:lnTo>
                          <a:pt x="1" y="2636"/>
                        </a:lnTo>
                        <a:lnTo>
                          <a:pt x="3101" y="4946"/>
                        </a:lnTo>
                        <a:lnTo>
                          <a:pt x="3119" y="4868"/>
                        </a:lnTo>
                        <a:cubicBezTo>
                          <a:pt x="3119" y="4868"/>
                          <a:pt x="3369" y="3251"/>
                          <a:pt x="3406" y="1925"/>
                        </a:cubicBezTo>
                        <a:cubicBezTo>
                          <a:pt x="3429" y="1250"/>
                          <a:pt x="3351" y="788"/>
                          <a:pt x="3272" y="478"/>
                        </a:cubicBezTo>
                        <a:cubicBezTo>
                          <a:pt x="3175" y="192"/>
                          <a:pt x="3083" y="53"/>
                          <a:pt x="3083" y="53"/>
                        </a:cubicBezTo>
                        <a:lnTo>
                          <a:pt x="3083" y="35"/>
                        </a:lnTo>
                        <a:lnTo>
                          <a:pt x="3059" y="35"/>
                        </a:lnTo>
                        <a:cubicBezTo>
                          <a:pt x="2942" y="11"/>
                          <a:pt x="2828" y="0"/>
                          <a:pt x="2718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80" name="Google Shape;1980;p51"/>
                  <p:cNvSpPr/>
                  <p:nvPr/>
                </p:nvSpPr>
                <p:spPr>
                  <a:xfrm>
                    <a:off x="6840561" y="2018529"/>
                    <a:ext cx="672612" cy="780056"/>
                  </a:xfrm>
                  <a:custGeom>
                    <a:rect b="b" l="l" r="r" t="t"/>
                    <a:pathLst>
                      <a:path extrusionOk="0" h="4872" w="4201">
                        <a:moveTo>
                          <a:pt x="1222" y="0"/>
                        </a:moveTo>
                        <a:cubicBezTo>
                          <a:pt x="946" y="0"/>
                          <a:pt x="662" y="40"/>
                          <a:pt x="347" y="98"/>
                        </a:cubicBezTo>
                        <a:cubicBezTo>
                          <a:pt x="347" y="98"/>
                          <a:pt x="0" y="616"/>
                          <a:pt x="42" y="1947"/>
                        </a:cubicBezTo>
                        <a:cubicBezTo>
                          <a:pt x="79" y="3273"/>
                          <a:pt x="328" y="4871"/>
                          <a:pt x="328" y="4871"/>
                        </a:cubicBezTo>
                        <a:lnTo>
                          <a:pt x="4200" y="2233"/>
                        </a:lnTo>
                        <a:cubicBezTo>
                          <a:pt x="4200" y="2233"/>
                          <a:pt x="3794" y="1138"/>
                          <a:pt x="2985" y="616"/>
                        </a:cubicBezTo>
                        <a:cubicBezTo>
                          <a:pt x="2293" y="155"/>
                          <a:pt x="1772" y="0"/>
                          <a:pt x="122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81" name="Google Shape;1981;p51"/>
                  <p:cNvSpPr/>
                  <p:nvPr/>
                </p:nvSpPr>
                <p:spPr>
                  <a:xfrm>
                    <a:off x="6837519" y="2011004"/>
                    <a:ext cx="684460" cy="803112"/>
                  </a:xfrm>
                  <a:custGeom>
                    <a:rect b="b" l="l" r="r" t="t"/>
                    <a:pathLst>
                      <a:path extrusionOk="0" h="5016" w="4275">
                        <a:moveTo>
                          <a:pt x="1268" y="96"/>
                        </a:moveTo>
                        <a:cubicBezTo>
                          <a:pt x="1393" y="96"/>
                          <a:pt x="1514" y="105"/>
                          <a:pt x="1636" y="122"/>
                        </a:cubicBezTo>
                        <a:cubicBezTo>
                          <a:pt x="2043" y="201"/>
                          <a:pt x="2463" y="353"/>
                          <a:pt x="2985" y="700"/>
                        </a:cubicBezTo>
                        <a:cubicBezTo>
                          <a:pt x="3734" y="1203"/>
                          <a:pt x="4122" y="2201"/>
                          <a:pt x="4159" y="2262"/>
                        </a:cubicBezTo>
                        <a:lnTo>
                          <a:pt x="384" y="4840"/>
                        </a:lnTo>
                        <a:cubicBezTo>
                          <a:pt x="366" y="4743"/>
                          <a:pt x="153" y="3283"/>
                          <a:pt x="116" y="1994"/>
                        </a:cubicBezTo>
                        <a:cubicBezTo>
                          <a:pt x="98" y="1319"/>
                          <a:pt x="176" y="875"/>
                          <a:pt x="250" y="584"/>
                        </a:cubicBezTo>
                        <a:cubicBezTo>
                          <a:pt x="329" y="298"/>
                          <a:pt x="407" y="201"/>
                          <a:pt x="407" y="201"/>
                        </a:cubicBezTo>
                        <a:cubicBezTo>
                          <a:pt x="722" y="135"/>
                          <a:pt x="1001" y="96"/>
                          <a:pt x="1268" y="96"/>
                        </a:cubicBezTo>
                        <a:close/>
                        <a:moveTo>
                          <a:pt x="1240" y="1"/>
                        </a:moveTo>
                        <a:cubicBezTo>
                          <a:pt x="960" y="1"/>
                          <a:pt x="675" y="39"/>
                          <a:pt x="366" y="104"/>
                        </a:cubicBezTo>
                        <a:lnTo>
                          <a:pt x="347" y="104"/>
                        </a:lnTo>
                        <a:lnTo>
                          <a:pt x="329" y="122"/>
                        </a:lnTo>
                        <a:cubicBezTo>
                          <a:pt x="329" y="122"/>
                          <a:pt x="232" y="261"/>
                          <a:pt x="153" y="547"/>
                        </a:cubicBezTo>
                        <a:cubicBezTo>
                          <a:pt x="79" y="857"/>
                          <a:pt x="1" y="1319"/>
                          <a:pt x="19" y="1994"/>
                        </a:cubicBezTo>
                        <a:cubicBezTo>
                          <a:pt x="61" y="3320"/>
                          <a:pt x="292" y="4937"/>
                          <a:pt x="292" y="4937"/>
                        </a:cubicBezTo>
                        <a:lnTo>
                          <a:pt x="310" y="5015"/>
                        </a:lnTo>
                        <a:lnTo>
                          <a:pt x="4275" y="2299"/>
                        </a:lnTo>
                        <a:lnTo>
                          <a:pt x="4256" y="2262"/>
                        </a:lnTo>
                        <a:cubicBezTo>
                          <a:pt x="4256" y="2262"/>
                          <a:pt x="3849" y="1162"/>
                          <a:pt x="3041" y="626"/>
                        </a:cubicBezTo>
                        <a:cubicBezTo>
                          <a:pt x="2523" y="279"/>
                          <a:pt x="2080" y="104"/>
                          <a:pt x="1655" y="30"/>
                        </a:cubicBezTo>
                        <a:cubicBezTo>
                          <a:pt x="1516" y="10"/>
                          <a:pt x="1378" y="1"/>
                          <a:pt x="1240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82" name="Google Shape;1982;p51"/>
                  <p:cNvSpPr/>
                  <p:nvPr/>
                </p:nvSpPr>
                <p:spPr>
                  <a:xfrm>
                    <a:off x="5922339" y="1974980"/>
                    <a:ext cx="1214255" cy="1674911"/>
                  </a:xfrm>
                  <a:custGeom>
                    <a:rect b="b" l="l" r="r" t="t"/>
                    <a:pathLst>
                      <a:path extrusionOk="0" h="10461" w="7584">
                        <a:moveTo>
                          <a:pt x="3755" y="0"/>
                        </a:moveTo>
                        <a:cubicBezTo>
                          <a:pt x="3727" y="0"/>
                          <a:pt x="3701" y="0"/>
                          <a:pt x="3674" y="1"/>
                        </a:cubicBezTo>
                        <a:lnTo>
                          <a:pt x="3582" y="1"/>
                        </a:lnTo>
                        <a:cubicBezTo>
                          <a:pt x="2464" y="1"/>
                          <a:pt x="999" y="370"/>
                          <a:pt x="999" y="370"/>
                        </a:cubicBezTo>
                        <a:cubicBezTo>
                          <a:pt x="999" y="370"/>
                          <a:pt x="324" y="3928"/>
                          <a:pt x="403" y="4603"/>
                        </a:cubicBezTo>
                        <a:cubicBezTo>
                          <a:pt x="463" y="5259"/>
                          <a:pt x="810" y="5624"/>
                          <a:pt x="828" y="5989"/>
                        </a:cubicBezTo>
                        <a:cubicBezTo>
                          <a:pt x="865" y="6377"/>
                          <a:pt x="1" y="10050"/>
                          <a:pt x="1" y="10050"/>
                        </a:cubicBezTo>
                        <a:cubicBezTo>
                          <a:pt x="1" y="10050"/>
                          <a:pt x="403" y="10244"/>
                          <a:pt x="1133" y="10360"/>
                        </a:cubicBezTo>
                        <a:cubicBezTo>
                          <a:pt x="1868" y="10457"/>
                          <a:pt x="2002" y="10457"/>
                          <a:pt x="2713" y="10457"/>
                        </a:cubicBezTo>
                        <a:cubicBezTo>
                          <a:pt x="2771" y="10460"/>
                          <a:pt x="2828" y="10461"/>
                          <a:pt x="2885" y="10461"/>
                        </a:cubicBezTo>
                        <a:cubicBezTo>
                          <a:pt x="3245" y="10461"/>
                          <a:pt x="3577" y="10414"/>
                          <a:pt x="3813" y="10378"/>
                        </a:cubicBezTo>
                        <a:cubicBezTo>
                          <a:pt x="4076" y="10414"/>
                          <a:pt x="4402" y="10461"/>
                          <a:pt x="4721" y="10461"/>
                        </a:cubicBezTo>
                        <a:cubicBezTo>
                          <a:pt x="4771" y="10461"/>
                          <a:pt x="4821" y="10460"/>
                          <a:pt x="4871" y="10457"/>
                        </a:cubicBezTo>
                        <a:cubicBezTo>
                          <a:pt x="5583" y="10457"/>
                          <a:pt x="5717" y="10457"/>
                          <a:pt x="6447" y="10360"/>
                        </a:cubicBezTo>
                        <a:cubicBezTo>
                          <a:pt x="7163" y="10244"/>
                          <a:pt x="7583" y="10050"/>
                          <a:pt x="7583" y="10050"/>
                        </a:cubicBezTo>
                        <a:cubicBezTo>
                          <a:pt x="7583" y="10050"/>
                          <a:pt x="6719" y="6377"/>
                          <a:pt x="6738" y="5989"/>
                        </a:cubicBezTo>
                        <a:cubicBezTo>
                          <a:pt x="6775" y="5624"/>
                          <a:pt x="7121" y="5259"/>
                          <a:pt x="7181" y="4603"/>
                        </a:cubicBezTo>
                        <a:cubicBezTo>
                          <a:pt x="7255" y="3928"/>
                          <a:pt x="6585" y="370"/>
                          <a:pt x="6585" y="370"/>
                        </a:cubicBezTo>
                        <a:cubicBezTo>
                          <a:pt x="6585" y="370"/>
                          <a:pt x="4892" y="0"/>
                          <a:pt x="375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83" name="Google Shape;1983;p51"/>
                  <p:cNvSpPr/>
                  <p:nvPr/>
                </p:nvSpPr>
                <p:spPr>
                  <a:xfrm>
                    <a:off x="6350789" y="1771641"/>
                    <a:ext cx="378814" cy="379621"/>
                  </a:xfrm>
                  <a:custGeom>
                    <a:rect b="b" l="l" r="r" t="t"/>
                    <a:pathLst>
                      <a:path extrusionOk="0" h="2371" w="2366">
                        <a:moveTo>
                          <a:pt x="2061" y="0"/>
                        </a:moveTo>
                        <a:lnTo>
                          <a:pt x="19" y="139"/>
                        </a:lnTo>
                        <a:lnTo>
                          <a:pt x="0" y="1811"/>
                        </a:lnTo>
                        <a:cubicBezTo>
                          <a:pt x="0" y="1811"/>
                          <a:pt x="250" y="2370"/>
                          <a:pt x="980" y="2370"/>
                        </a:cubicBezTo>
                        <a:cubicBezTo>
                          <a:pt x="1714" y="2370"/>
                          <a:pt x="2366" y="1617"/>
                          <a:pt x="2366" y="1617"/>
                        </a:cubicBezTo>
                        <a:lnTo>
                          <a:pt x="2061" y="0"/>
                        </a:ln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84" name="Google Shape;1984;p51"/>
                  <p:cNvSpPr/>
                  <p:nvPr/>
                </p:nvSpPr>
                <p:spPr>
                  <a:xfrm>
                    <a:off x="6341183" y="1762675"/>
                    <a:ext cx="398027" cy="397393"/>
                  </a:xfrm>
                  <a:custGeom>
                    <a:rect b="b" l="l" r="r" t="t"/>
                    <a:pathLst>
                      <a:path extrusionOk="0" h="2482" w="2486">
                        <a:moveTo>
                          <a:pt x="2079" y="116"/>
                        </a:moveTo>
                        <a:lnTo>
                          <a:pt x="2389" y="1655"/>
                        </a:lnTo>
                        <a:cubicBezTo>
                          <a:pt x="2352" y="1673"/>
                          <a:pt x="1733" y="2366"/>
                          <a:pt x="1040" y="2366"/>
                        </a:cubicBezTo>
                        <a:cubicBezTo>
                          <a:pt x="1025" y="2367"/>
                          <a:pt x="1010" y="2367"/>
                          <a:pt x="995" y="2367"/>
                        </a:cubicBezTo>
                        <a:cubicBezTo>
                          <a:pt x="337" y="2367"/>
                          <a:pt x="116" y="1867"/>
                          <a:pt x="116" y="1867"/>
                        </a:cubicBezTo>
                        <a:lnTo>
                          <a:pt x="116" y="250"/>
                        </a:lnTo>
                        <a:lnTo>
                          <a:pt x="2079" y="116"/>
                        </a:lnTo>
                        <a:close/>
                        <a:moveTo>
                          <a:pt x="2158" y="1"/>
                        </a:moveTo>
                        <a:lnTo>
                          <a:pt x="19" y="153"/>
                        </a:lnTo>
                        <a:lnTo>
                          <a:pt x="19" y="195"/>
                        </a:lnTo>
                        <a:lnTo>
                          <a:pt x="0" y="1886"/>
                        </a:lnTo>
                        <a:lnTo>
                          <a:pt x="19" y="1886"/>
                        </a:lnTo>
                        <a:cubicBezTo>
                          <a:pt x="19" y="1886"/>
                          <a:pt x="291" y="2482"/>
                          <a:pt x="1040" y="2482"/>
                        </a:cubicBezTo>
                        <a:cubicBezTo>
                          <a:pt x="1811" y="2463"/>
                          <a:pt x="2468" y="1715"/>
                          <a:pt x="2468" y="1715"/>
                        </a:cubicBezTo>
                        <a:lnTo>
                          <a:pt x="2486" y="1696"/>
                        </a:lnTo>
                        <a:lnTo>
                          <a:pt x="2158" y="1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85" name="Google Shape;1985;p51"/>
                  <p:cNvSpPr/>
                  <p:nvPr/>
                </p:nvSpPr>
                <p:spPr>
                  <a:xfrm>
                    <a:off x="5912732" y="1966174"/>
                    <a:ext cx="1233468" cy="1692042"/>
                  </a:xfrm>
                  <a:custGeom>
                    <a:rect b="b" l="l" r="r" t="t"/>
                    <a:pathLst>
                      <a:path extrusionOk="0" h="10568" w="7704">
                        <a:moveTo>
                          <a:pt x="3697" y="97"/>
                        </a:moveTo>
                        <a:lnTo>
                          <a:pt x="3697" y="116"/>
                        </a:lnTo>
                        <a:lnTo>
                          <a:pt x="3734" y="116"/>
                        </a:lnTo>
                        <a:cubicBezTo>
                          <a:pt x="3762" y="115"/>
                          <a:pt x="3790" y="115"/>
                          <a:pt x="3818" y="115"/>
                        </a:cubicBezTo>
                        <a:cubicBezTo>
                          <a:pt x="4934" y="115"/>
                          <a:pt x="6531" y="462"/>
                          <a:pt x="6585" y="462"/>
                        </a:cubicBezTo>
                        <a:cubicBezTo>
                          <a:pt x="6604" y="499"/>
                          <a:pt x="6761" y="1349"/>
                          <a:pt x="6913" y="2292"/>
                        </a:cubicBezTo>
                        <a:cubicBezTo>
                          <a:pt x="6992" y="2791"/>
                          <a:pt x="7066" y="3290"/>
                          <a:pt x="7126" y="3715"/>
                        </a:cubicBezTo>
                        <a:cubicBezTo>
                          <a:pt x="7181" y="4140"/>
                          <a:pt x="7200" y="4487"/>
                          <a:pt x="7200" y="4639"/>
                        </a:cubicBezTo>
                        <a:cubicBezTo>
                          <a:pt x="7163" y="4967"/>
                          <a:pt x="7066" y="5217"/>
                          <a:pt x="6969" y="5429"/>
                        </a:cubicBezTo>
                        <a:cubicBezTo>
                          <a:pt x="6853" y="5660"/>
                          <a:pt x="6761" y="5854"/>
                          <a:pt x="6761" y="6044"/>
                        </a:cubicBezTo>
                        <a:cubicBezTo>
                          <a:pt x="6761" y="6104"/>
                          <a:pt x="6761" y="6201"/>
                          <a:pt x="6779" y="6335"/>
                        </a:cubicBezTo>
                        <a:cubicBezTo>
                          <a:pt x="6798" y="6488"/>
                          <a:pt x="6835" y="6663"/>
                          <a:pt x="6876" y="6853"/>
                        </a:cubicBezTo>
                        <a:cubicBezTo>
                          <a:pt x="6950" y="7259"/>
                          <a:pt x="7066" y="7740"/>
                          <a:pt x="7163" y="8220"/>
                        </a:cubicBezTo>
                        <a:cubicBezTo>
                          <a:pt x="7375" y="9163"/>
                          <a:pt x="7588" y="10031"/>
                          <a:pt x="7588" y="10068"/>
                        </a:cubicBezTo>
                        <a:cubicBezTo>
                          <a:pt x="7569" y="10087"/>
                          <a:pt x="7181" y="10263"/>
                          <a:pt x="6488" y="10360"/>
                        </a:cubicBezTo>
                        <a:cubicBezTo>
                          <a:pt x="5777" y="10475"/>
                          <a:pt x="5643" y="10475"/>
                          <a:pt x="4931" y="10475"/>
                        </a:cubicBezTo>
                        <a:cubicBezTo>
                          <a:pt x="4566" y="10475"/>
                          <a:pt x="4178" y="10433"/>
                          <a:pt x="3891" y="10397"/>
                        </a:cubicBezTo>
                        <a:lnTo>
                          <a:pt x="3873" y="10397"/>
                        </a:lnTo>
                        <a:cubicBezTo>
                          <a:pt x="3600" y="10433"/>
                          <a:pt x="3198" y="10475"/>
                          <a:pt x="2773" y="10475"/>
                        </a:cubicBezTo>
                        <a:cubicBezTo>
                          <a:pt x="2062" y="10475"/>
                          <a:pt x="1928" y="10475"/>
                          <a:pt x="1193" y="10360"/>
                        </a:cubicBezTo>
                        <a:cubicBezTo>
                          <a:pt x="500" y="10263"/>
                          <a:pt x="135" y="10087"/>
                          <a:pt x="116" y="10068"/>
                        </a:cubicBezTo>
                        <a:cubicBezTo>
                          <a:pt x="116" y="10031"/>
                          <a:pt x="329" y="9163"/>
                          <a:pt x="541" y="8220"/>
                        </a:cubicBezTo>
                        <a:cubicBezTo>
                          <a:pt x="638" y="7740"/>
                          <a:pt x="754" y="7259"/>
                          <a:pt x="828" y="6853"/>
                        </a:cubicBezTo>
                        <a:cubicBezTo>
                          <a:pt x="870" y="6663"/>
                          <a:pt x="888" y="6488"/>
                          <a:pt x="906" y="6335"/>
                        </a:cubicBezTo>
                        <a:cubicBezTo>
                          <a:pt x="943" y="6201"/>
                          <a:pt x="943" y="6104"/>
                          <a:pt x="943" y="6044"/>
                        </a:cubicBezTo>
                        <a:cubicBezTo>
                          <a:pt x="925" y="5854"/>
                          <a:pt x="828" y="5660"/>
                          <a:pt x="731" y="5429"/>
                        </a:cubicBezTo>
                        <a:cubicBezTo>
                          <a:pt x="638" y="5217"/>
                          <a:pt x="541" y="4967"/>
                          <a:pt x="500" y="4639"/>
                        </a:cubicBezTo>
                        <a:cubicBezTo>
                          <a:pt x="481" y="4487"/>
                          <a:pt x="523" y="4140"/>
                          <a:pt x="578" y="3715"/>
                        </a:cubicBezTo>
                        <a:cubicBezTo>
                          <a:pt x="638" y="3290"/>
                          <a:pt x="712" y="2791"/>
                          <a:pt x="791" y="2292"/>
                        </a:cubicBezTo>
                        <a:cubicBezTo>
                          <a:pt x="943" y="1349"/>
                          <a:pt x="1101" y="499"/>
                          <a:pt x="1119" y="462"/>
                        </a:cubicBezTo>
                        <a:cubicBezTo>
                          <a:pt x="1156" y="462"/>
                          <a:pt x="2542" y="116"/>
                          <a:pt x="3642" y="97"/>
                        </a:cubicBezTo>
                        <a:close/>
                        <a:moveTo>
                          <a:pt x="3642" y="0"/>
                        </a:moveTo>
                        <a:cubicBezTo>
                          <a:pt x="2505" y="19"/>
                          <a:pt x="1059" y="384"/>
                          <a:pt x="1059" y="384"/>
                        </a:cubicBezTo>
                        <a:lnTo>
                          <a:pt x="1022" y="384"/>
                        </a:lnTo>
                        <a:lnTo>
                          <a:pt x="1022" y="425"/>
                        </a:lnTo>
                        <a:cubicBezTo>
                          <a:pt x="1022" y="425"/>
                          <a:pt x="846" y="1308"/>
                          <a:pt x="694" y="2292"/>
                        </a:cubicBezTo>
                        <a:cubicBezTo>
                          <a:pt x="597" y="2773"/>
                          <a:pt x="523" y="3272"/>
                          <a:pt x="481" y="3715"/>
                        </a:cubicBezTo>
                        <a:cubicBezTo>
                          <a:pt x="426" y="4140"/>
                          <a:pt x="384" y="4487"/>
                          <a:pt x="407" y="4658"/>
                        </a:cubicBezTo>
                        <a:cubicBezTo>
                          <a:pt x="444" y="4986"/>
                          <a:pt x="541" y="5254"/>
                          <a:pt x="657" y="5466"/>
                        </a:cubicBezTo>
                        <a:cubicBezTo>
                          <a:pt x="754" y="5697"/>
                          <a:pt x="828" y="5873"/>
                          <a:pt x="846" y="6062"/>
                        </a:cubicBezTo>
                        <a:cubicBezTo>
                          <a:pt x="846" y="6086"/>
                          <a:pt x="828" y="6201"/>
                          <a:pt x="809" y="6335"/>
                        </a:cubicBezTo>
                        <a:cubicBezTo>
                          <a:pt x="791" y="6469"/>
                          <a:pt x="772" y="6640"/>
                          <a:pt x="731" y="6834"/>
                        </a:cubicBezTo>
                        <a:cubicBezTo>
                          <a:pt x="638" y="7241"/>
                          <a:pt x="541" y="7721"/>
                          <a:pt x="426" y="8202"/>
                        </a:cubicBezTo>
                        <a:cubicBezTo>
                          <a:pt x="213" y="9163"/>
                          <a:pt x="1" y="10087"/>
                          <a:pt x="1" y="10087"/>
                        </a:cubicBezTo>
                        <a:lnTo>
                          <a:pt x="1" y="10129"/>
                        </a:lnTo>
                        <a:lnTo>
                          <a:pt x="38" y="10147"/>
                        </a:lnTo>
                        <a:cubicBezTo>
                          <a:pt x="38" y="10147"/>
                          <a:pt x="463" y="10360"/>
                          <a:pt x="1193" y="10452"/>
                        </a:cubicBezTo>
                        <a:cubicBezTo>
                          <a:pt x="1909" y="10567"/>
                          <a:pt x="2062" y="10567"/>
                          <a:pt x="2773" y="10567"/>
                        </a:cubicBezTo>
                        <a:cubicBezTo>
                          <a:pt x="3198" y="10567"/>
                          <a:pt x="3600" y="10531"/>
                          <a:pt x="3873" y="10494"/>
                        </a:cubicBezTo>
                        <a:cubicBezTo>
                          <a:pt x="4178" y="10531"/>
                          <a:pt x="4566" y="10567"/>
                          <a:pt x="4931" y="10567"/>
                        </a:cubicBezTo>
                        <a:cubicBezTo>
                          <a:pt x="5643" y="10567"/>
                          <a:pt x="5795" y="10567"/>
                          <a:pt x="6507" y="10452"/>
                        </a:cubicBezTo>
                        <a:cubicBezTo>
                          <a:pt x="7241" y="10360"/>
                          <a:pt x="7662" y="10147"/>
                          <a:pt x="7662" y="10147"/>
                        </a:cubicBezTo>
                        <a:lnTo>
                          <a:pt x="7703" y="10129"/>
                        </a:lnTo>
                        <a:lnTo>
                          <a:pt x="7703" y="10087"/>
                        </a:lnTo>
                        <a:cubicBezTo>
                          <a:pt x="7703" y="10087"/>
                          <a:pt x="7472" y="9163"/>
                          <a:pt x="7260" y="8202"/>
                        </a:cubicBezTo>
                        <a:cubicBezTo>
                          <a:pt x="7163" y="7721"/>
                          <a:pt x="7047" y="7241"/>
                          <a:pt x="6969" y="6834"/>
                        </a:cubicBezTo>
                        <a:cubicBezTo>
                          <a:pt x="6932" y="6640"/>
                          <a:pt x="6913" y="6469"/>
                          <a:pt x="6895" y="6335"/>
                        </a:cubicBezTo>
                        <a:cubicBezTo>
                          <a:pt x="6853" y="6201"/>
                          <a:pt x="6853" y="6086"/>
                          <a:pt x="6853" y="6062"/>
                        </a:cubicBezTo>
                        <a:cubicBezTo>
                          <a:pt x="6876" y="5873"/>
                          <a:pt x="6950" y="5697"/>
                          <a:pt x="7047" y="5466"/>
                        </a:cubicBezTo>
                        <a:cubicBezTo>
                          <a:pt x="7144" y="5254"/>
                          <a:pt x="7260" y="4986"/>
                          <a:pt x="7297" y="4658"/>
                        </a:cubicBezTo>
                        <a:cubicBezTo>
                          <a:pt x="7315" y="4487"/>
                          <a:pt x="7278" y="4140"/>
                          <a:pt x="7223" y="3715"/>
                        </a:cubicBezTo>
                        <a:cubicBezTo>
                          <a:pt x="7163" y="3272"/>
                          <a:pt x="7084" y="2773"/>
                          <a:pt x="7010" y="2292"/>
                        </a:cubicBezTo>
                        <a:cubicBezTo>
                          <a:pt x="6853" y="1308"/>
                          <a:pt x="6682" y="425"/>
                          <a:pt x="6682" y="425"/>
                        </a:cubicBezTo>
                        <a:lnTo>
                          <a:pt x="6682" y="384"/>
                        </a:lnTo>
                        <a:lnTo>
                          <a:pt x="6645" y="384"/>
                        </a:lnTo>
                        <a:cubicBezTo>
                          <a:pt x="6645" y="384"/>
                          <a:pt x="4931" y="19"/>
                          <a:pt x="3794" y="19"/>
                        </a:cubicBezTo>
                        <a:lnTo>
                          <a:pt x="3794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86" name="Google Shape;1986;p51"/>
                  <p:cNvSpPr/>
                  <p:nvPr/>
                </p:nvSpPr>
                <p:spPr>
                  <a:xfrm>
                    <a:off x="6322610" y="1974980"/>
                    <a:ext cx="419642" cy="1674911"/>
                  </a:xfrm>
                  <a:custGeom>
                    <a:rect b="b" l="l" r="r" t="t"/>
                    <a:pathLst>
                      <a:path extrusionOk="0" h="10461" w="2621">
                        <a:moveTo>
                          <a:pt x="1082" y="1"/>
                        </a:moveTo>
                        <a:cubicBezTo>
                          <a:pt x="735" y="1"/>
                          <a:pt x="347" y="42"/>
                          <a:pt x="1" y="79"/>
                        </a:cubicBezTo>
                        <a:lnTo>
                          <a:pt x="1" y="10457"/>
                        </a:lnTo>
                        <a:lnTo>
                          <a:pt x="213" y="10457"/>
                        </a:lnTo>
                        <a:cubicBezTo>
                          <a:pt x="271" y="10460"/>
                          <a:pt x="328" y="10461"/>
                          <a:pt x="385" y="10461"/>
                        </a:cubicBezTo>
                        <a:cubicBezTo>
                          <a:pt x="745" y="10461"/>
                          <a:pt x="1077" y="10414"/>
                          <a:pt x="1313" y="10378"/>
                        </a:cubicBezTo>
                        <a:cubicBezTo>
                          <a:pt x="1576" y="10414"/>
                          <a:pt x="1902" y="10461"/>
                          <a:pt x="2221" y="10461"/>
                        </a:cubicBezTo>
                        <a:cubicBezTo>
                          <a:pt x="2271" y="10461"/>
                          <a:pt x="2321" y="10460"/>
                          <a:pt x="2371" y="10457"/>
                        </a:cubicBezTo>
                        <a:lnTo>
                          <a:pt x="2620" y="10457"/>
                        </a:lnTo>
                        <a:lnTo>
                          <a:pt x="2620" y="116"/>
                        </a:lnTo>
                        <a:cubicBezTo>
                          <a:pt x="2140" y="61"/>
                          <a:pt x="1618" y="1"/>
                          <a:pt x="117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87" name="Google Shape;1987;p51"/>
                  <p:cNvSpPr/>
                  <p:nvPr/>
                </p:nvSpPr>
                <p:spPr>
                  <a:xfrm>
                    <a:off x="6313804" y="1966174"/>
                    <a:ext cx="437254" cy="1692042"/>
                  </a:xfrm>
                  <a:custGeom>
                    <a:rect b="b" l="l" r="r" t="t"/>
                    <a:pathLst>
                      <a:path extrusionOk="0" h="10568" w="2731">
                        <a:moveTo>
                          <a:pt x="1192" y="97"/>
                        </a:moveTo>
                        <a:lnTo>
                          <a:pt x="1192" y="116"/>
                        </a:lnTo>
                        <a:lnTo>
                          <a:pt x="1229" y="116"/>
                        </a:lnTo>
                        <a:cubicBezTo>
                          <a:pt x="1286" y="113"/>
                          <a:pt x="1344" y="112"/>
                          <a:pt x="1403" y="112"/>
                        </a:cubicBezTo>
                        <a:cubicBezTo>
                          <a:pt x="1787" y="112"/>
                          <a:pt x="2218" y="161"/>
                          <a:pt x="2639" y="213"/>
                        </a:cubicBezTo>
                        <a:lnTo>
                          <a:pt x="2639" y="10475"/>
                        </a:lnTo>
                        <a:lnTo>
                          <a:pt x="2426" y="10475"/>
                        </a:lnTo>
                        <a:cubicBezTo>
                          <a:pt x="2061" y="10475"/>
                          <a:pt x="1673" y="10433"/>
                          <a:pt x="1386" y="10397"/>
                        </a:cubicBezTo>
                        <a:lnTo>
                          <a:pt x="1368" y="10397"/>
                        </a:lnTo>
                        <a:cubicBezTo>
                          <a:pt x="1095" y="10433"/>
                          <a:pt x="693" y="10475"/>
                          <a:pt x="268" y="10475"/>
                        </a:cubicBezTo>
                        <a:lnTo>
                          <a:pt x="97" y="10475"/>
                        </a:lnTo>
                        <a:lnTo>
                          <a:pt x="97" y="194"/>
                        </a:lnTo>
                        <a:cubicBezTo>
                          <a:pt x="444" y="134"/>
                          <a:pt x="809" y="97"/>
                          <a:pt x="1137" y="97"/>
                        </a:cubicBezTo>
                        <a:close/>
                        <a:moveTo>
                          <a:pt x="1137" y="0"/>
                        </a:moveTo>
                        <a:cubicBezTo>
                          <a:pt x="790" y="0"/>
                          <a:pt x="402" y="37"/>
                          <a:pt x="37" y="97"/>
                        </a:cubicBezTo>
                        <a:lnTo>
                          <a:pt x="0" y="97"/>
                        </a:lnTo>
                        <a:lnTo>
                          <a:pt x="0" y="10512"/>
                        </a:lnTo>
                        <a:lnTo>
                          <a:pt x="0" y="10549"/>
                        </a:lnTo>
                        <a:lnTo>
                          <a:pt x="37" y="10567"/>
                        </a:lnTo>
                        <a:lnTo>
                          <a:pt x="268" y="10567"/>
                        </a:lnTo>
                        <a:cubicBezTo>
                          <a:pt x="693" y="10567"/>
                          <a:pt x="1095" y="10531"/>
                          <a:pt x="1368" y="10494"/>
                        </a:cubicBezTo>
                        <a:cubicBezTo>
                          <a:pt x="1673" y="10531"/>
                          <a:pt x="2061" y="10567"/>
                          <a:pt x="2426" y="10567"/>
                        </a:cubicBezTo>
                        <a:lnTo>
                          <a:pt x="2731" y="10567"/>
                        </a:lnTo>
                        <a:lnTo>
                          <a:pt x="2731" y="10512"/>
                        </a:lnTo>
                        <a:lnTo>
                          <a:pt x="2731" y="134"/>
                        </a:lnTo>
                        <a:lnTo>
                          <a:pt x="2694" y="116"/>
                        </a:lnTo>
                        <a:cubicBezTo>
                          <a:pt x="2213" y="56"/>
                          <a:pt x="1714" y="19"/>
                          <a:pt x="1289" y="19"/>
                        </a:cubicBezTo>
                        <a:lnTo>
                          <a:pt x="1289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88" name="Google Shape;1988;p51"/>
                  <p:cNvSpPr/>
                  <p:nvPr/>
                </p:nvSpPr>
                <p:spPr>
                  <a:xfrm>
                    <a:off x="6264171" y="1960250"/>
                    <a:ext cx="58599" cy="1713497"/>
                  </a:xfrm>
                  <a:custGeom>
                    <a:rect b="b" l="l" r="r" t="t"/>
                    <a:pathLst>
                      <a:path extrusionOk="0" h="10702" w="366">
                        <a:moveTo>
                          <a:pt x="153" y="0"/>
                        </a:moveTo>
                        <a:cubicBezTo>
                          <a:pt x="61" y="0"/>
                          <a:pt x="1" y="74"/>
                          <a:pt x="1" y="153"/>
                        </a:cubicBezTo>
                        <a:lnTo>
                          <a:pt x="1" y="10549"/>
                        </a:lnTo>
                        <a:cubicBezTo>
                          <a:pt x="1" y="10628"/>
                          <a:pt x="61" y="10702"/>
                          <a:pt x="153" y="10702"/>
                        </a:cubicBezTo>
                        <a:lnTo>
                          <a:pt x="213" y="10702"/>
                        </a:lnTo>
                        <a:cubicBezTo>
                          <a:pt x="292" y="10702"/>
                          <a:pt x="366" y="10628"/>
                          <a:pt x="366" y="10549"/>
                        </a:cubicBezTo>
                        <a:lnTo>
                          <a:pt x="366" y="153"/>
                        </a:lnTo>
                        <a:cubicBezTo>
                          <a:pt x="366" y="74"/>
                          <a:pt x="292" y="0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89" name="Google Shape;1989;p51"/>
                  <p:cNvSpPr/>
                  <p:nvPr/>
                </p:nvSpPr>
                <p:spPr>
                  <a:xfrm>
                    <a:off x="6255365" y="1953525"/>
                    <a:ext cx="74130" cy="1729828"/>
                  </a:xfrm>
                  <a:custGeom>
                    <a:rect b="b" l="l" r="r" t="t"/>
                    <a:pathLst>
                      <a:path extrusionOk="0" h="10804" w="463">
                        <a:moveTo>
                          <a:pt x="268" y="98"/>
                        </a:moveTo>
                        <a:cubicBezTo>
                          <a:pt x="324" y="98"/>
                          <a:pt x="365" y="135"/>
                          <a:pt x="365" y="195"/>
                        </a:cubicBezTo>
                        <a:lnTo>
                          <a:pt x="365" y="10591"/>
                        </a:lnTo>
                        <a:cubicBezTo>
                          <a:pt x="365" y="10646"/>
                          <a:pt x="324" y="10688"/>
                          <a:pt x="268" y="10688"/>
                        </a:cubicBezTo>
                        <a:lnTo>
                          <a:pt x="208" y="10688"/>
                        </a:lnTo>
                        <a:cubicBezTo>
                          <a:pt x="153" y="10688"/>
                          <a:pt x="93" y="10646"/>
                          <a:pt x="93" y="10591"/>
                        </a:cubicBezTo>
                        <a:lnTo>
                          <a:pt x="93" y="195"/>
                        </a:lnTo>
                        <a:cubicBezTo>
                          <a:pt x="93" y="135"/>
                          <a:pt x="153" y="98"/>
                          <a:pt x="208" y="98"/>
                        </a:cubicBezTo>
                        <a:close/>
                        <a:moveTo>
                          <a:pt x="208" y="1"/>
                        </a:moveTo>
                        <a:cubicBezTo>
                          <a:pt x="93" y="1"/>
                          <a:pt x="0" y="98"/>
                          <a:pt x="0" y="195"/>
                        </a:cubicBezTo>
                        <a:lnTo>
                          <a:pt x="0" y="10591"/>
                        </a:lnTo>
                        <a:cubicBezTo>
                          <a:pt x="0" y="10707"/>
                          <a:pt x="93" y="10804"/>
                          <a:pt x="208" y="10804"/>
                        </a:cubicBezTo>
                        <a:lnTo>
                          <a:pt x="268" y="10804"/>
                        </a:lnTo>
                        <a:cubicBezTo>
                          <a:pt x="384" y="10804"/>
                          <a:pt x="462" y="10707"/>
                          <a:pt x="462" y="10591"/>
                        </a:cubicBezTo>
                        <a:lnTo>
                          <a:pt x="462" y="195"/>
                        </a:lnTo>
                        <a:cubicBezTo>
                          <a:pt x="462" y="98"/>
                          <a:pt x="384" y="1"/>
                          <a:pt x="26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90" name="Google Shape;1990;p51"/>
                  <p:cNvSpPr/>
                  <p:nvPr/>
                </p:nvSpPr>
                <p:spPr>
                  <a:xfrm>
                    <a:off x="6742094" y="1960250"/>
                    <a:ext cx="58599" cy="1713497"/>
                  </a:xfrm>
                  <a:custGeom>
                    <a:rect b="b" l="l" r="r" t="t"/>
                    <a:pathLst>
                      <a:path extrusionOk="0" h="10702" w="366">
                        <a:moveTo>
                          <a:pt x="153" y="0"/>
                        </a:moveTo>
                        <a:cubicBezTo>
                          <a:pt x="79" y="0"/>
                          <a:pt x="0" y="74"/>
                          <a:pt x="0" y="153"/>
                        </a:cubicBezTo>
                        <a:lnTo>
                          <a:pt x="0" y="10549"/>
                        </a:lnTo>
                        <a:cubicBezTo>
                          <a:pt x="0" y="10628"/>
                          <a:pt x="79" y="10702"/>
                          <a:pt x="153" y="10702"/>
                        </a:cubicBezTo>
                        <a:lnTo>
                          <a:pt x="213" y="10702"/>
                        </a:lnTo>
                        <a:cubicBezTo>
                          <a:pt x="310" y="10702"/>
                          <a:pt x="366" y="10628"/>
                          <a:pt x="366" y="10549"/>
                        </a:cubicBezTo>
                        <a:lnTo>
                          <a:pt x="366" y="153"/>
                        </a:lnTo>
                        <a:cubicBezTo>
                          <a:pt x="366" y="74"/>
                          <a:pt x="310" y="0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91" name="Google Shape;1991;p51"/>
                  <p:cNvSpPr/>
                  <p:nvPr/>
                </p:nvSpPr>
                <p:spPr>
                  <a:xfrm>
                    <a:off x="6736170" y="1953525"/>
                    <a:ext cx="74130" cy="1729828"/>
                  </a:xfrm>
                  <a:custGeom>
                    <a:rect b="b" l="l" r="r" t="t"/>
                    <a:pathLst>
                      <a:path extrusionOk="0" h="10804" w="463">
                        <a:moveTo>
                          <a:pt x="250" y="98"/>
                        </a:moveTo>
                        <a:cubicBezTo>
                          <a:pt x="305" y="98"/>
                          <a:pt x="366" y="135"/>
                          <a:pt x="366" y="195"/>
                        </a:cubicBezTo>
                        <a:lnTo>
                          <a:pt x="366" y="10591"/>
                        </a:lnTo>
                        <a:cubicBezTo>
                          <a:pt x="366" y="10646"/>
                          <a:pt x="305" y="10688"/>
                          <a:pt x="250" y="10688"/>
                        </a:cubicBezTo>
                        <a:lnTo>
                          <a:pt x="190" y="10688"/>
                        </a:lnTo>
                        <a:cubicBezTo>
                          <a:pt x="135" y="10688"/>
                          <a:pt x="93" y="10646"/>
                          <a:pt x="93" y="10591"/>
                        </a:cubicBezTo>
                        <a:lnTo>
                          <a:pt x="93" y="195"/>
                        </a:lnTo>
                        <a:cubicBezTo>
                          <a:pt x="93" y="135"/>
                          <a:pt x="135" y="98"/>
                          <a:pt x="190" y="98"/>
                        </a:cubicBezTo>
                        <a:close/>
                        <a:moveTo>
                          <a:pt x="190" y="1"/>
                        </a:moveTo>
                        <a:cubicBezTo>
                          <a:pt x="74" y="1"/>
                          <a:pt x="1" y="98"/>
                          <a:pt x="1" y="195"/>
                        </a:cubicBezTo>
                        <a:lnTo>
                          <a:pt x="1" y="10591"/>
                        </a:lnTo>
                        <a:cubicBezTo>
                          <a:pt x="1" y="10707"/>
                          <a:pt x="74" y="10804"/>
                          <a:pt x="190" y="10804"/>
                        </a:cubicBezTo>
                        <a:lnTo>
                          <a:pt x="250" y="10804"/>
                        </a:lnTo>
                        <a:cubicBezTo>
                          <a:pt x="366" y="10804"/>
                          <a:pt x="463" y="10707"/>
                          <a:pt x="463" y="10591"/>
                        </a:cubicBezTo>
                        <a:lnTo>
                          <a:pt x="463" y="195"/>
                        </a:lnTo>
                        <a:cubicBezTo>
                          <a:pt x="463" y="98"/>
                          <a:pt x="366" y="1"/>
                          <a:pt x="250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92" name="Google Shape;1992;p51"/>
                  <p:cNvSpPr/>
                  <p:nvPr/>
                </p:nvSpPr>
                <p:spPr>
                  <a:xfrm>
                    <a:off x="6742094" y="1993552"/>
                    <a:ext cx="58599" cy="1655858"/>
                  </a:xfrm>
                  <a:custGeom>
                    <a:rect b="b" l="l" r="r" t="t"/>
                    <a:pathLst>
                      <a:path extrusionOk="0" h="10342" w="366">
                        <a:moveTo>
                          <a:pt x="0" y="0"/>
                        </a:moveTo>
                        <a:lnTo>
                          <a:pt x="0" y="10341"/>
                        </a:lnTo>
                        <a:lnTo>
                          <a:pt x="366" y="10341"/>
                        </a:lnTo>
                        <a:lnTo>
                          <a:pt x="366" y="60"/>
                        </a:lnTo>
                        <a:cubicBezTo>
                          <a:pt x="250" y="42"/>
                          <a:pt x="134" y="2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93" name="Google Shape;1993;p51"/>
                  <p:cNvSpPr/>
                  <p:nvPr/>
                </p:nvSpPr>
                <p:spPr>
                  <a:xfrm>
                    <a:off x="6736170" y="1984586"/>
                    <a:ext cx="74130" cy="1673630"/>
                  </a:xfrm>
                  <a:custGeom>
                    <a:rect b="b" l="l" r="r" t="t"/>
                    <a:pathLst>
                      <a:path extrusionOk="0" h="10453" w="463">
                        <a:moveTo>
                          <a:pt x="93" y="116"/>
                        </a:moveTo>
                        <a:cubicBezTo>
                          <a:pt x="190" y="135"/>
                          <a:pt x="269" y="135"/>
                          <a:pt x="366" y="153"/>
                        </a:cubicBezTo>
                        <a:lnTo>
                          <a:pt x="366" y="10337"/>
                        </a:lnTo>
                        <a:cubicBezTo>
                          <a:pt x="269" y="10360"/>
                          <a:pt x="190" y="10360"/>
                          <a:pt x="93" y="10360"/>
                        </a:cubicBezTo>
                        <a:lnTo>
                          <a:pt x="93" y="116"/>
                        </a:lnTo>
                        <a:close/>
                        <a:moveTo>
                          <a:pt x="1" y="1"/>
                        </a:moveTo>
                        <a:lnTo>
                          <a:pt x="1" y="56"/>
                        </a:lnTo>
                        <a:lnTo>
                          <a:pt x="1" y="10397"/>
                        </a:lnTo>
                        <a:lnTo>
                          <a:pt x="1" y="10416"/>
                        </a:lnTo>
                        <a:lnTo>
                          <a:pt x="1" y="10452"/>
                        </a:lnTo>
                        <a:lnTo>
                          <a:pt x="403" y="10452"/>
                        </a:lnTo>
                        <a:lnTo>
                          <a:pt x="463" y="10434"/>
                        </a:lnTo>
                        <a:lnTo>
                          <a:pt x="463" y="10397"/>
                        </a:lnTo>
                        <a:lnTo>
                          <a:pt x="463" y="79"/>
                        </a:lnTo>
                        <a:lnTo>
                          <a:pt x="421" y="56"/>
                        </a:lnTo>
                        <a:cubicBezTo>
                          <a:pt x="287" y="38"/>
                          <a:pt x="171" y="19"/>
                          <a:pt x="56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94" name="Google Shape;1994;p51"/>
                  <p:cNvSpPr/>
                  <p:nvPr/>
                </p:nvSpPr>
                <p:spPr>
                  <a:xfrm>
                    <a:off x="7016520" y="2634949"/>
                    <a:ext cx="40187" cy="113998"/>
                  </a:xfrm>
                  <a:custGeom>
                    <a:rect b="b" l="l" r="r" t="t"/>
                    <a:pathLst>
                      <a:path extrusionOk="0" h="712" w="251">
                        <a:moveTo>
                          <a:pt x="153" y="0"/>
                        </a:moveTo>
                        <a:cubicBezTo>
                          <a:pt x="135" y="0"/>
                          <a:pt x="116" y="19"/>
                          <a:pt x="116" y="60"/>
                        </a:cubicBezTo>
                        <a:cubicBezTo>
                          <a:pt x="153" y="250"/>
                          <a:pt x="75" y="444"/>
                          <a:pt x="19" y="638"/>
                        </a:cubicBezTo>
                        <a:cubicBezTo>
                          <a:pt x="1" y="675"/>
                          <a:pt x="19" y="693"/>
                          <a:pt x="38" y="712"/>
                        </a:cubicBezTo>
                        <a:cubicBezTo>
                          <a:pt x="75" y="712"/>
                          <a:pt x="98" y="693"/>
                          <a:pt x="98" y="675"/>
                        </a:cubicBezTo>
                        <a:cubicBezTo>
                          <a:pt x="172" y="481"/>
                          <a:pt x="250" y="268"/>
                          <a:pt x="213" y="37"/>
                        </a:cubicBezTo>
                        <a:cubicBezTo>
                          <a:pt x="213" y="19"/>
                          <a:pt x="172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95" name="Google Shape;1995;p51"/>
                  <p:cNvSpPr/>
                  <p:nvPr/>
                </p:nvSpPr>
                <p:spPr>
                  <a:xfrm>
                    <a:off x="5127080" y="3162028"/>
                    <a:ext cx="1531588" cy="1269993"/>
                  </a:xfrm>
                  <a:custGeom>
                    <a:rect b="b" l="l" r="r" t="t"/>
                    <a:pathLst>
                      <a:path extrusionOk="0" h="7932" w="9566">
                        <a:moveTo>
                          <a:pt x="2339" y="0"/>
                        </a:moveTo>
                        <a:cubicBezTo>
                          <a:pt x="1455" y="0"/>
                          <a:pt x="696" y="580"/>
                          <a:pt x="384" y="1426"/>
                        </a:cubicBezTo>
                        <a:cubicBezTo>
                          <a:pt x="1" y="2484"/>
                          <a:pt x="3522" y="5469"/>
                          <a:pt x="4330" y="6083"/>
                        </a:cubicBezTo>
                        <a:cubicBezTo>
                          <a:pt x="5120" y="6721"/>
                          <a:pt x="6987" y="7932"/>
                          <a:pt x="6987" y="7932"/>
                        </a:cubicBezTo>
                        <a:cubicBezTo>
                          <a:pt x="6987" y="7932"/>
                          <a:pt x="7814" y="7299"/>
                          <a:pt x="8701" y="5912"/>
                        </a:cubicBezTo>
                        <a:cubicBezTo>
                          <a:pt x="9565" y="4526"/>
                          <a:pt x="9510" y="3214"/>
                          <a:pt x="9510" y="3214"/>
                        </a:cubicBezTo>
                        <a:cubicBezTo>
                          <a:pt x="9510" y="3214"/>
                          <a:pt x="4099" y="442"/>
                          <a:pt x="2963" y="95"/>
                        </a:cubicBezTo>
                        <a:cubicBezTo>
                          <a:pt x="2751" y="31"/>
                          <a:pt x="2542" y="0"/>
                          <a:pt x="233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96" name="Google Shape;1996;p51"/>
                  <p:cNvSpPr/>
                  <p:nvPr/>
                </p:nvSpPr>
                <p:spPr>
                  <a:xfrm>
                    <a:off x="5164065" y="3153382"/>
                    <a:ext cx="1504210" cy="1288245"/>
                  </a:xfrm>
                  <a:custGeom>
                    <a:rect b="b" l="l" r="r" t="t"/>
                    <a:pathLst>
                      <a:path extrusionOk="0" h="8046" w="9395">
                        <a:moveTo>
                          <a:pt x="2085" y="106"/>
                        </a:moveTo>
                        <a:cubicBezTo>
                          <a:pt x="2288" y="106"/>
                          <a:pt x="2508" y="130"/>
                          <a:pt x="2713" y="191"/>
                        </a:cubicBezTo>
                        <a:cubicBezTo>
                          <a:pt x="2981" y="288"/>
                          <a:pt x="3540" y="519"/>
                          <a:pt x="4215" y="824"/>
                        </a:cubicBezTo>
                        <a:cubicBezTo>
                          <a:pt x="4871" y="1133"/>
                          <a:pt x="5661" y="1517"/>
                          <a:pt x="6410" y="1882"/>
                        </a:cubicBezTo>
                        <a:cubicBezTo>
                          <a:pt x="7874" y="2616"/>
                          <a:pt x="9182" y="3291"/>
                          <a:pt x="9219" y="3310"/>
                        </a:cubicBezTo>
                        <a:cubicBezTo>
                          <a:pt x="9219" y="3347"/>
                          <a:pt x="9279" y="4599"/>
                          <a:pt x="8410" y="5925"/>
                        </a:cubicBezTo>
                        <a:cubicBezTo>
                          <a:pt x="7565" y="7274"/>
                          <a:pt x="6793" y="7889"/>
                          <a:pt x="6738" y="7930"/>
                        </a:cubicBezTo>
                        <a:cubicBezTo>
                          <a:pt x="6701" y="7889"/>
                          <a:pt x="4908" y="6715"/>
                          <a:pt x="4118" y="6100"/>
                        </a:cubicBezTo>
                        <a:cubicBezTo>
                          <a:pt x="3734" y="5791"/>
                          <a:pt x="2635" y="4885"/>
                          <a:pt x="1710" y="3943"/>
                        </a:cubicBezTo>
                        <a:cubicBezTo>
                          <a:pt x="1248" y="3462"/>
                          <a:pt x="809" y="2963"/>
                          <a:pt x="537" y="2538"/>
                        </a:cubicBezTo>
                        <a:cubicBezTo>
                          <a:pt x="250" y="2113"/>
                          <a:pt x="116" y="1729"/>
                          <a:pt x="190" y="1498"/>
                        </a:cubicBezTo>
                        <a:cubicBezTo>
                          <a:pt x="481" y="727"/>
                          <a:pt x="1133" y="191"/>
                          <a:pt x="1904" y="112"/>
                        </a:cubicBezTo>
                        <a:cubicBezTo>
                          <a:pt x="1963" y="108"/>
                          <a:pt x="2023" y="106"/>
                          <a:pt x="2085" y="106"/>
                        </a:cubicBezTo>
                        <a:close/>
                        <a:moveTo>
                          <a:pt x="2119" y="1"/>
                        </a:moveTo>
                        <a:cubicBezTo>
                          <a:pt x="2047" y="1"/>
                          <a:pt x="1976" y="5"/>
                          <a:pt x="1904" y="15"/>
                        </a:cubicBezTo>
                        <a:cubicBezTo>
                          <a:pt x="1077" y="94"/>
                          <a:pt x="403" y="671"/>
                          <a:pt x="93" y="1461"/>
                        </a:cubicBezTo>
                        <a:cubicBezTo>
                          <a:pt x="1" y="1748"/>
                          <a:pt x="153" y="2154"/>
                          <a:pt x="440" y="2598"/>
                        </a:cubicBezTo>
                        <a:cubicBezTo>
                          <a:pt x="731" y="3037"/>
                          <a:pt x="1174" y="3522"/>
                          <a:pt x="1637" y="4003"/>
                        </a:cubicBezTo>
                        <a:cubicBezTo>
                          <a:pt x="2579" y="4964"/>
                          <a:pt x="3656" y="5869"/>
                          <a:pt x="4062" y="6179"/>
                        </a:cubicBezTo>
                        <a:cubicBezTo>
                          <a:pt x="4871" y="6812"/>
                          <a:pt x="6719" y="8027"/>
                          <a:pt x="6719" y="8027"/>
                        </a:cubicBezTo>
                        <a:lnTo>
                          <a:pt x="6756" y="8046"/>
                        </a:lnTo>
                        <a:lnTo>
                          <a:pt x="6775" y="8027"/>
                        </a:lnTo>
                        <a:cubicBezTo>
                          <a:pt x="6775" y="8027"/>
                          <a:pt x="7625" y="7371"/>
                          <a:pt x="8507" y="5985"/>
                        </a:cubicBezTo>
                        <a:cubicBezTo>
                          <a:pt x="9394" y="4599"/>
                          <a:pt x="9316" y="3268"/>
                          <a:pt x="9316" y="3268"/>
                        </a:cubicBezTo>
                        <a:lnTo>
                          <a:pt x="9316" y="3250"/>
                        </a:lnTo>
                        <a:lnTo>
                          <a:pt x="9297" y="3231"/>
                        </a:lnTo>
                        <a:cubicBezTo>
                          <a:pt x="9297" y="3231"/>
                          <a:pt x="7948" y="2538"/>
                          <a:pt x="6447" y="1808"/>
                        </a:cubicBezTo>
                        <a:cubicBezTo>
                          <a:pt x="5698" y="1420"/>
                          <a:pt x="4926" y="1055"/>
                          <a:pt x="4252" y="750"/>
                        </a:cubicBezTo>
                        <a:cubicBezTo>
                          <a:pt x="3582" y="440"/>
                          <a:pt x="3041" y="191"/>
                          <a:pt x="2750" y="94"/>
                        </a:cubicBezTo>
                        <a:cubicBezTo>
                          <a:pt x="2526" y="36"/>
                          <a:pt x="2319" y="1"/>
                          <a:pt x="211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97" name="Google Shape;1997;p51"/>
                  <p:cNvSpPr/>
                  <p:nvPr/>
                </p:nvSpPr>
                <p:spPr>
                  <a:xfrm>
                    <a:off x="5305441" y="3910697"/>
                    <a:ext cx="943353" cy="415966"/>
                  </a:xfrm>
                  <a:custGeom>
                    <a:rect b="b" l="l" r="r" t="t"/>
                    <a:pathLst>
                      <a:path extrusionOk="0" h="2598" w="5892">
                        <a:moveTo>
                          <a:pt x="5329" y="0"/>
                        </a:moveTo>
                        <a:cubicBezTo>
                          <a:pt x="4940" y="0"/>
                          <a:pt x="3955" y="202"/>
                          <a:pt x="3872" y="234"/>
                        </a:cubicBezTo>
                        <a:cubicBezTo>
                          <a:pt x="3794" y="271"/>
                          <a:pt x="3641" y="599"/>
                          <a:pt x="3600" y="659"/>
                        </a:cubicBezTo>
                        <a:cubicBezTo>
                          <a:pt x="3563" y="696"/>
                          <a:pt x="2639" y="756"/>
                          <a:pt x="2639" y="756"/>
                        </a:cubicBezTo>
                        <a:cubicBezTo>
                          <a:pt x="2639" y="756"/>
                          <a:pt x="1313" y="756"/>
                          <a:pt x="735" y="871"/>
                        </a:cubicBezTo>
                        <a:cubicBezTo>
                          <a:pt x="157" y="987"/>
                          <a:pt x="0" y="1255"/>
                          <a:pt x="19" y="1583"/>
                        </a:cubicBezTo>
                        <a:cubicBezTo>
                          <a:pt x="42" y="1888"/>
                          <a:pt x="310" y="2410"/>
                          <a:pt x="522" y="2489"/>
                        </a:cubicBezTo>
                        <a:cubicBezTo>
                          <a:pt x="629" y="2535"/>
                          <a:pt x="975" y="2597"/>
                          <a:pt x="1442" y="2597"/>
                        </a:cubicBezTo>
                        <a:cubicBezTo>
                          <a:pt x="1909" y="2597"/>
                          <a:pt x="2495" y="2535"/>
                          <a:pt x="3082" y="2331"/>
                        </a:cubicBezTo>
                        <a:cubicBezTo>
                          <a:pt x="4256" y="1929"/>
                          <a:pt x="4639" y="1948"/>
                          <a:pt x="5143" y="1541"/>
                        </a:cubicBezTo>
                        <a:cubicBezTo>
                          <a:pt x="5661" y="1139"/>
                          <a:pt x="5892" y="599"/>
                          <a:pt x="5892" y="599"/>
                        </a:cubicBezTo>
                        <a:cubicBezTo>
                          <a:pt x="5873" y="543"/>
                          <a:pt x="5642" y="137"/>
                          <a:pt x="5471" y="21"/>
                        </a:cubicBezTo>
                        <a:cubicBezTo>
                          <a:pt x="5448" y="7"/>
                          <a:pt x="5398" y="0"/>
                          <a:pt x="532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98" name="Google Shape;1998;p51"/>
                  <p:cNvSpPr/>
                  <p:nvPr/>
                </p:nvSpPr>
                <p:spPr>
                  <a:xfrm>
                    <a:off x="5299517" y="3905093"/>
                    <a:ext cx="958884" cy="428614"/>
                  </a:xfrm>
                  <a:custGeom>
                    <a:rect b="b" l="l" r="r" t="t"/>
                    <a:pathLst>
                      <a:path extrusionOk="0" h="2677" w="5989">
                        <a:moveTo>
                          <a:pt x="5393" y="98"/>
                        </a:moveTo>
                        <a:cubicBezTo>
                          <a:pt x="5448" y="98"/>
                          <a:pt x="5485" y="116"/>
                          <a:pt x="5485" y="116"/>
                        </a:cubicBezTo>
                        <a:cubicBezTo>
                          <a:pt x="5545" y="153"/>
                          <a:pt x="5661" y="269"/>
                          <a:pt x="5739" y="403"/>
                        </a:cubicBezTo>
                        <a:cubicBezTo>
                          <a:pt x="5776" y="463"/>
                          <a:pt x="5813" y="518"/>
                          <a:pt x="5832" y="560"/>
                        </a:cubicBezTo>
                        <a:cubicBezTo>
                          <a:pt x="5855" y="578"/>
                          <a:pt x="5855" y="597"/>
                          <a:pt x="5873" y="615"/>
                        </a:cubicBezTo>
                        <a:lnTo>
                          <a:pt x="5873" y="634"/>
                        </a:lnTo>
                        <a:cubicBezTo>
                          <a:pt x="5855" y="652"/>
                          <a:pt x="5642" y="1156"/>
                          <a:pt x="5162" y="1539"/>
                        </a:cubicBezTo>
                        <a:cubicBezTo>
                          <a:pt x="4907" y="1733"/>
                          <a:pt x="4700" y="1830"/>
                          <a:pt x="4390" y="1923"/>
                        </a:cubicBezTo>
                        <a:cubicBezTo>
                          <a:pt x="4080" y="2020"/>
                          <a:pt x="3697" y="2117"/>
                          <a:pt x="3119" y="2311"/>
                        </a:cubicBezTo>
                        <a:cubicBezTo>
                          <a:pt x="2523" y="2524"/>
                          <a:pt x="1946" y="2579"/>
                          <a:pt x="1484" y="2579"/>
                        </a:cubicBezTo>
                        <a:cubicBezTo>
                          <a:pt x="1253" y="2579"/>
                          <a:pt x="1058" y="2561"/>
                          <a:pt x="906" y="2542"/>
                        </a:cubicBezTo>
                        <a:cubicBezTo>
                          <a:pt x="730" y="2524"/>
                          <a:pt x="633" y="2500"/>
                          <a:pt x="578" y="2482"/>
                        </a:cubicBezTo>
                        <a:cubicBezTo>
                          <a:pt x="499" y="2445"/>
                          <a:pt x="384" y="2311"/>
                          <a:pt x="287" y="2135"/>
                        </a:cubicBezTo>
                        <a:cubicBezTo>
                          <a:pt x="194" y="1964"/>
                          <a:pt x="116" y="1752"/>
                          <a:pt x="116" y="1599"/>
                        </a:cubicBezTo>
                        <a:cubicBezTo>
                          <a:pt x="97" y="1461"/>
                          <a:pt x="134" y="1327"/>
                          <a:pt x="231" y="1211"/>
                        </a:cubicBezTo>
                        <a:cubicBezTo>
                          <a:pt x="328" y="1096"/>
                          <a:pt x="499" y="999"/>
                          <a:pt x="772" y="962"/>
                        </a:cubicBezTo>
                        <a:cubicBezTo>
                          <a:pt x="1350" y="846"/>
                          <a:pt x="2676" y="846"/>
                          <a:pt x="2676" y="846"/>
                        </a:cubicBezTo>
                        <a:cubicBezTo>
                          <a:pt x="2676" y="846"/>
                          <a:pt x="2907" y="828"/>
                          <a:pt x="3138" y="809"/>
                        </a:cubicBezTo>
                        <a:cubicBezTo>
                          <a:pt x="3272" y="791"/>
                          <a:pt x="3387" y="791"/>
                          <a:pt x="3484" y="768"/>
                        </a:cubicBezTo>
                        <a:cubicBezTo>
                          <a:pt x="3521" y="768"/>
                          <a:pt x="3563" y="768"/>
                          <a:pt x="3600" y="749"/>
                        </a:cubicBezTo>
                        <a:lnTo>
                          <a:pt x="3637" y="749"/>
                        </a:lnTo>
                        <a:cubicBezTo>
                          <a:pt x="3660" y="749"/>
                          <a:pt x="3660" y="749"/>
                          <a:pt x="3678" y="712"/>
                        </a:cubicBezTo>
                        <a:cubicBezTo>
                          <a:pt x="3697" y="694"/>
                          <a:pt x="3697" y="675"/>
                          <a:pt x="3734" y="634"/>
                        </a:cubicBezTo>
                        <a:cubicBezTo>
                          <a:pt x="3752" y="597"/>
                          <a:pt x="3775" y="560"/>
                          <a:pt x="3794" y="500"/>
                        </a:cubicBezTo>
                        <a:cubicBezTo>
                          <a:pt x="3831" y="463"/>
                          <a:pt x="3849" y="403"/>
                          <a:pt x="3891" y="366"/>
                        </a:cubicBezTo>
                        <a:cubicBezTo>
                          <a:pt x="3909" y="347"/>
                          <a:pt x="3928" y="306"/>
                          <a:pt x="3928" y="306"/>
                        </a:cubicBezTo>
                        <a:lnTo>
                          <a:pt x="3965" y="306"/>
                        </a:lnTo>
                        <a:cubicBezTo>
                          <a:pt x="3965" y="306"/>
                          <a:pt x="3983" y="287"/>
                          <a:pt x="4006" y="287"/>
                        </a:cubicBezTo>
                        <a:cubicBezTo>
                          <a:pt x="4062" y="287"/>
                          <a:pt x="4122" y="269"/>
                          <a:pt x="4177" y="250"/>
                        </a:cubicBezTo>
                        <a:cubicBezTo>
                          <a:pt x="4330" y="232"/>
                          <a:pt x="4505" y="190"/>
                          <a:pt x="4700" y="153"/>
                        </a:cubicBezTo>
                        <a:cubicBezTo>
                          <a:pt x="4870" y="135"/>
                          <a:pt x="5065" y="116"/>
                          <a:pt x="5199" y="98"/>
                        </a:cubicBezTo>
                        <a:close/>
                        <a:moveTo>
                          <a:pt x="5199" y="1"/>
                        </a:moveTo>
                        <a:cubicBezTo>
                          <a:pt x="5046" y="19"/>
                          <a:pt x="4852" y="38"/>
                          <a:pt x="4676" y="56"/>
                        </a:cubicBezTo>
                        <a:cubicBezTo>
                          <a:pt x="4487" y="98"/>
                          <a:pt x="4311" y="135"/>
                          <a:pt x="4159" y="153"/>
                        </a:cubicBezTo>
                        <a:cubicBezTo>
                          <a:pt x="4099" y="172"/>
                          <a:pt x="4025" y="172"/>
                          <a:pt x="3983" y="190"/>
                        </a:cubicBezTo>
                        <a:cubicBezTo>
                          <a:pt x="3965" y="190"/>
                          <a:pt x="3946" y="213"/>
                          <a:pt x="3928" y="213"/>
                        </a:cubicBezTo>
                        <a:cubicBezTo>
                          <a:pt x="3909" y="213"/>
                          <a:pt x="3909" y="213"/>
                          <a:pt x="3891" y="232"/>
                        </a:cubicBezTo>
                        <a:cubicBezTo>
                          <a:pt x="3849" y="250"/>
                          <a:pt x="3831" y="269"/>
                          <a:pt x="3794" y="306"/>
                        </a:cubicBezTo>
                        <a:cubicBezTo>
                          <a:pt x="3775" y="347"/>
                          <a:pt x="3734" y="403"/>
                          <a:pt x="3715" y="463"/>
                        </a:cubicBezTo>
                        <a:cubicBezTo>
                          <a:pt x="3678" y="500"/>
                          <a:pt x="3660" y="537"/>
                          <a:pt x="3637" y="578"/>
                        </a:cubicBezTo>
                        <a:cubicBezTo>
                          <a:pt x="3618" y="615"/>
                          <a:pt x="3600" y="634"/>
                          <a:pt x="3600" y="652"/>
                        </a:cubicBezTo>
                        <a:lnTo>
                          <a:pt x="3581" y="652"/>
                        </a:lnTo>
                        <a:cubicBezTo>
                          <a:pt x="3544" y="652"/>
                          <a:pt x="3503" y="675"/>
                          <a:pt x="3466" y="675"/>
                        </a:cubicBezTo>
                        <a:cubicBezTo>
                          <a:pt x="3369" y="694"/>
                          <a:pt x="3253" y="694"/>
                          <a:pt x="3138" y="712"/>
                        </a:cubicBezTo>
                        <a:cubicBezTo>
                          <a:pt x="2907" y="731"/>
                          <a:pt x="2657" y="749"/>
                          <a:pt x="2657" y="749"/>
                        </a:cubicBezTo>
                        <a:cubicBezTo>
                          <a:pt x="2657" y="749"/>
                          <a:pt x="1368" y="749"/>
                          <a:pt x="772" y="865"/>
                        </a:cubicBezTo>
                        <a:cubicBezTo>
                          <a:pt x="462" y="906"/>
                          <a:pt x="268" y="1022"/>
                          <a:pt x="153" y="1156"/>
                        </a:cubicBezTo>
                        <a:cubicBezTo>
                          <a:pt x="37" y="1290"/>
                          <a:pt x="0" y="1442"/>
                          <a:pt x="19" y="1618"/>
                        </a:cubicBezTo>
                        <a:cubicBezTo>
                          <a:pt x="19" y="1789"/>
                          <a:pt x="97" y="2001"/>
                          <a:pt x="194" y="2177"/>
                        </a:cubicBezTo>
                        <a:cubicBezTo>
                          <a:pt x="287" y="2366"/>
                          <a:pt x="425" y="2524"/>
                          <a:pt x="541" y="2579"/>
                        </a:cubicBezTo>
                        <a:cubicBezTo>
                          <a:pt x="615" y="2598"/>
                          <a:pt x="730" y="2616"/>
                          <a:pt x="888" y="2639"/>
                        </a:cubicBezTo>
                        <a:cubicBezTo>
                          <a:pt x="1040" y="2658"/>
                          <a:pt x="1253" y="2676"/>
                          <a:pt x="1484" y="2676"/>
                        </a:cubicBezTo>
                        <a:cubicBezTo>
                          <a:pt x="1964" y="2676"/>
                          <a:pt x="2542" y="2616"/>
                          <a:pt x="3138" y="2408"/>
                        </a:cubicBezTo>
                        <a:cubicBezTo>
                          <a:pt x="3734" y="2214"/>
                          <a:pt x="4122" y="2117"/>
                          <a:pt x="4427" y="2020"/>
                        </a:cubicBezTo>
                        <a:cubicBezTo>
                          <a:pt x="4736" y="1923"/>
                          <a:pt x="4949" y="1807"/>
                          <a:pt x="5217" y="1618"/>
                        </a:cubicBezTo>
                        <a:cubicBezTo>
                          <a:pt x="5739" y="1193"/>
                          <a:pt x="5970" y="652"/>
                          <a:pt x="5970" y="652"/>
                        </a:cubicBezTo>
                        <a:lnTo>
                          <a:pt x="5989" y="634"/>
                        </a:lnTo>
                        <a:lnTo>
                          <a:pt x="5970" y="615"/>
                        </a:lnTo>
                        <a:cubicBezTo>
                          <a:pt x="5970" y="597"/>
                          <a:pt x="5970" y="597"/>
                          <a:pt x="5947" y="578"/>
                        </a:cubicBezTo>
                        <a:cubicBezTo>
                          <a:pt x="5947" y="560"/>
                          <a:pt x="5929" y="537"/>
                          <a:pt x="5929" y="518"/>
                        </a:cubicBezTo>
                        <a:cubicBezTo>
                          <a:pt x="5892" y="463"/>
                          <a:pt x="5855" y="403"/>
                          <a:pt x="5813" y="347"/>
                        </a:cubicBezTo>
                        <a:cubicBezTo>
                          <a:pt x="5739" y="213"/>
                          <a:pt x="5642" y="75"/>
                          <a:pt x="5527" y="19"/>
                        </a:cubicBezTo>
                        <a:cubicBezTo>
                          <a:pt x="5508" y="1"/>
                          <a:pt x="5448" y="1"/>
                          <a:pt x="5393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99" name="Google Shape;1999;p51"/>
                  <p:cNvSpPr/>
                  <p:nvPr/>
                </p:nvSpPr>
                <p:spPr>
                  <a:xfrm>
                    <a:off x="5265414" y="3989791"/>
                    <a:ext cx="1075922" cy="649246"/>
                  </a:xfrm>
                  <a:custGeom>
                    <a:rect b="b" l="l" r="r" t="t"/>
                    <a:pathLst>
                      <a:path extrusionOk="0" h="4055" w="6720">
                        <a:moveTo>
                          <a:pt x="5939" y="0"/>
                        </a:moveTo>
                        <a:cubicBezTo>
                          <a:pt x="5480" y="0"/>
                          <a:pt x="4165" y="435"/>
                          <a:pt x="3734" y="470"/>
                        </a:cubicBezTo>
                        <a:cubicBezTo>
                          <a:pt x="3272" y="511"/>
                          <a:pt x="1174" y="779"/>
                          <a:pt x="597" y="913"/>
                        </a:cubicBezTo>
                        <a:cubicBezTo>
                          <a:pt x="1" y="1047"/>
                          <a:pt x="1" y="2129"/>
                          <a:pt x="79" y="2665"/>
                        </a:cubicBezTo>
                        <a:cubicBezTo>
                          <a:pt x="153" y="3205"/>
                          <a:pt x="500" y="3820"/>
                          <a:pt x="888" y="3995"/>
                        </a:cubicBezTo>
                        <a:cubicBezTo>
                          <a:pt x="985" y="4039"/>
                          <a:pt x="1220" y="4055"/>
                          <a:pt x="1534" y="4055"/>
                        </a:cubicBezTo>
                        <a:cubicBezTo>
                          <a:pt x="2463" y="4055"/>
                          <a:pt x="4085" y="3912"/>
                          <a:pt x="4889" y="3898"/>
                        </a:cubicBezTo>
                        <a:cubicBezTo>
                          <a:pt x="5971" y="3861"/>
                          <a:pt x="6202" y="3496"/>
                          <a:pt x="6299" y="3284"/>
                        </a:cubicBezTo>
                        <a:cubicBezTo>
                          <a:pt x="6414" y="3071"/>
                          <a:pt x="6622" y="2512"/>
                          <a:pt x="6664" y="2147"/>
                        </a:cubicBezTo>
                        <a:cubicBezTo>
                          <a:pt x="6719" y="1782"/>
                          <a:pt x="6585" y="913"/>
                          <a:pt x="6585" y="913"/>
                        </a:cubicBezTo>
                        <a:cubicBezTo>
                          <a:pt x="6530" y="567"/>
                          <a:pt x="6373" y="105"/>
                          <a:pt x="6026" y="8"/>
                        </a:cubicBezTo>
                        <a:cubicBezTo>
                          <a:pt x="6002" y="3"/>
                          <a:pt x="5973" y="0"/>
                          <a:pt x="593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00" name="Google Shape;2000;p51"/>
                  <p:cNvSpPr/>
                  <p:nvPr/>
                </p:nvSpPr>
                <p:spPr>
                  <a:xfrm>
                    <a:off x="5259490" y="3981785"/>
                    <a:ext cx="1084728" cy="666218"/>
                  </a:xfrm>
                  <a:custGeom>
                    <a:rect b="b" l="l" r="r" t="t"/>
                    <a:pathLst>
                      <a:path extrusionOk="0" h="4161" w="6775">
                        <a:moveTo>
                          <a:pt x="5921" y="106"/>
                        </a:moveTo>
                        <a:cubicBezTo>
                          <a:pt x="5978" y="106"/>
                          <a:pt x="6022" y="110"/>
                          <a:pt x="6045" y="118"/>
                        </a:cubicBezTo>
                        <a:cubicBezTo>
                          <a:pt x="6197" y="155"/>
                          <a:pt x="6313" y="270"/>
                          <a:pt x="6410" y="446"/>
                        </a:cubicBezTo>
                        <a:cubicBezTo>
                          <a:pt x="6488" y="617"/>
                          <a:pt x="6544" y="811"/>
                          <a:pt x="6585" y="982"/>
                        </a:cubicBezTo>
                        <a:cubicBezTo>
                          <a:pt x="6585" y="982"/>
                          <a:pt x="6604" y="1194"/>
                          <a:pt x="6641" y="1444"/>
                        </a:cubicBezTo>
                        <a:cubicBezTo>
                          <a:pt x="6659" y="1717"/>
                          <a:pt x="6682" y="2003"/>
                          <a:pt x="6659" y="2179"/>
                        </a:cubicBezTo>
                        <a:cubicBezTo>
                          <a:pt x="6604" y="2544"/>
                          <a:pt x="6391" y="3103"/>
                          <a:pt x="6294" y="3292"/>
                        </a:cubicBezTo>
                        <a:cubicBezTo>
                          <a:pt x="6239" y="3408"/>
                          <a:pt x="6160" y="3546"/>
                          <a:pt x="5966" y="3662"/>
                        </a:cubicBezTo>
                        <a:cubicBezTo>
                          <a:pt x="5777" y="3777"/>
                          <a:pt x="5449" y="3870"/>
                          <a:pt x="4926" y="3893"/>
                        </a:cubicBezTo>
                        <a:cubicBezTo>
                          <a:pt x="4390" y="3893"/>
                          <a:pt x="3485" y="3967"/>
                          <a:pt x="2676" y="4008"/>
                        </a:cubicBezTo>
                        <a:cubicBezTo>
                          <a:pt x="2251" y="4027"/>
                          <a:pt x="1868" y="4045"/>
                          <a:pt x="1558" y="4045"/>
                        </a:cubicBezTo>
                        <a:lnTo>
                          <a:pt x="1174" y="4045"/>
                        </a:lnTo>
                        <a:cubicBezTo>
                          <a:pt x="1059" y="4027"/>
                          <a:pt x="980" y="4008"/>
                          <a:pt x="943" y="3985"/>
                        </a:cubicBezTo>
                        <a:cubicBezTo>
                          <a:pt x="768" y="3911"/>
                          <a:pt x="578" y="3736"/>
                          <a:pt x="444" y="3486"/>
                        </a:cubicBezTo>
                        <a:cubicBezTo>
                          <a:pt x="306" y="3255"/>
                          <a:pt x="190" y="2969"/>
                          <a:pt x="153" y="2715"/>
                        </a:cubicBezTo>
                        <a:cubicBezTo>
                          <a:pt x="116" y="2447"/>
                          <a:pt x="98" y="2045"/>
                          <a:pt x="172" y="1698"/>
                        </a:cubicBezTo>
                        <a:cubicBezTo>
                          <a:pt x="190" y="1522"/>
                          <a:pt x="250" y="1370"/>
                          <a:pt x="329" y="1236"/>
                        </a:cubicBezTo>
                        <a:cubicBezTo>
                          <a:pt x="403" y="1120"/>
                          <a:pt x="500" y="1042"/>
                          <a:pt x="634" y="1005"/>
                        </a:cubicBezTo>
                        <a:cubicBezTo>
                          <a:pt x="1211" y="866"/>
                          <a:pt x="3309" y="617"/>
                          <a:pt x="3771" y="561"/>
                        </a:cubicBezTo>
                        <a:cubicBezTo>
                          <a:pt x="4025" y="543"/>
                          <a:pt x="4506" y="404"/>
                          <a:pt x="4968" y="289"/>
                        </a:cubicBezTo>
                        <a:cubicBezTo>
                          <a:pt x="5199" y="233"/>
                          <a:pt x="5430" y="173"/>
                          <a:pt x="5619" y="136"/>
                        </a:cubicBezTo>
                        <a:cubicBezTo>
                          <a:pt x="5733" y="115"/>
                          <a:pt x="5841" y="106"/>
                          <a:pt x="5921" y="106"/>
                        </a:cubicBezTo>
                        <a:close/>
                        <a:moveTo>
                          <a:pt x="5928" y="1"/>
                        </a:moveTo>
                        <a:cubicBezTo>
                          <a:pt x="5843" y="1"/>
                          <a:pt x="5739" y="16"/>
                          <a:pt x="5619" y="39"/>
                        </a:cubicBezTo>
                        <a:cubicBezTo>
                          <a:pt x="5412" y="81"/>
                          <a:pt x="5181" y="136"/>
                          <a:pt x="4950" y="196"/>
                        </a:cubicBezTo>
                        <a:cubicBezTo>
                          <a:pt x="4464" y="312"/>
                          <a:pt x="3984" y="446"/>
                          <a:pt x="3771" y="464"/>
                        </a:cubicBezTo>
                        <a:cubicBezTo>
                          <a:pt x="3291" y="520"/>
                          <a:pt x="1211" y="774"/>
                          <a:pt x="615" y="908"/>
                        </a:cubicBezTo>
                        <a:cubicBezTo>
                          <a:pt x="463" y="945"/>
                          <a:pt x="329" y="1042"/>
                          <a:pt x="250" y="1176"/>
                        </a:cubicBezTo>
                        <a:cubicBezTo>
                          <a:pt x="153" y="1328"/>
                          <a:pt x="98" y="1504"/>
                          <a:pt x="75" y="1675"/>
                        </a:cubicBezTo>
                        <a:cubicBezTo>
                          <a:pt x="1" y="2045"/>
                          <a:pt x="19" y="2447"/>
                          <a:pt x="56" y="2738"/>
                        </a:cubicBezTo>
                        <a:cubicBezTo>
                          <a:pt x="98" y="3006"/>
                          <a:pt x="213" y="3292"/>
                          <a:pt x="366" y="3546"/>
                        </a:cubicBezTo>
                        <a:cubicBezTo>
                          <a:pt x="500" y="3796"/>
                          <a:pt x="694" y="3985"/>
                          <a:pt x="907" y="4082"/>
                        </a:cubicBezTo>
                        <a:cubicBezTo>
                          <a:pt x="962" y="4124"/>
                          <a:pt x="1059" y="4124"/>
                          <a:pt x="1156" y="4142"/>
                        </a:cubicBezTo>
                        <a:cubicBezTo>
                          <a:pt x="1272" y="4142"/>
                          <a:pt x="1406" y="4161"/>
                          <a:pt x="1558" y="4161"/>
                        </a:cubicBezTo>
                        <a:cubicBezTo>
                          <a:pt x="1868" y="4161"/>
                          <a:pt x="2270" y="4142"/>
                          <a:pt x="2676" y="4124"/>
                        </a:cubicBezTo>
                        <a:cubicBezTo>
                          <a:pt x="3485" y="4064"/>
                          <a:pt x="4390" y="4008"/>
                          <a:pt x="4926" y="3985"/>
                        </a:cubicBezTo>
                        <a:cubicBezTo>
                          <a:pt x="5467" y="3985"/>
                          <a:pt x="5814" y="3870"/>
                          <a:pt x="6026" y="3736"/>
                        </a:cubicBezTo>
                        <a:cubicBezTo>
                          <a:pt x="6239" y="3620"/>
                          <a:pt x="6336" y="3449"/>
                          <a:pt x="6391" y="3352"/>
                        </a:cubicBezTo>
                        <a:cubicBezTo>
                          <a:pt x="6488" y="3121"/>
                          <a:pt x="6701" y="2581"/>
                          <a:pt x="6756" y="2197"/>
                        </a:cubicBezTo>
                        <a:cubicBezTo>
                          <a:pt x="6775" y="2003"/>
                          <a:pt x="6756" y="1698"/>
                          <a:pt x="6738" y="1444"/>
                        </a:cubicBezTo>
                        <a:cubicBezTo>
                          <a:pt x="6701" y="1176"/>
                          <a:pt x="6682" y="963"/>
                          <a:pt x="6682" y="963"/>
                        </a:cubicBezTo>
                        <a:cubicBezTo>
                          <a:pt x="6641" y="792"/>
                          <a:pt x="6585" y="580"/>
                          <a:pt x="6488" y="404"/>
                        </a:cubicBezTo>
                        <a:cubicBezTo>
                          <a:pt x="6391" y="215"/>
                          <a:pt x="6257" y="58"/>
                          <a:pt x="6063" y="21"/>
                        </a:cubicBezTo>
                        <a:cubicBezTo>
                          <a:pt x="6026" y="7"/>
                          <a:pt x="5981" y="1"/>
                          <a:pt x="592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01" name="Google Shape;2001;p51"/>
                  <p:cNvSpPr/>
                  <p:nvPr/>
                </p:nvSpPr>
                <p:spPr>
                  <a:xfrm>
                    <a:off x="5407430" y="4219547"/>
                    <a:ext cx="922059" cy="427334"/>
                  </a:xfrm>
                  <a:custGeom>
                    <a:rect b="b" l="l" r="r" t="t"/>
                    <a:pathLst>
                      <a:path extrusionOk="0" h="2669" w="5759">
                        <a:moveTo>
                          <a:pt x="4871" y="0"/>
                        </a:moveTo>
                        <a:cubicBezTo>
                          <a:pt x="4494" y="201"/>
                          <a:pt x="4032" y="230"/>
                          <a:pt x="3510" y="230"/>
                        </a:cubicBezTo>
                        <a:cubicBezTo>
                          <a:pt x="3300" y="230"/>
                          <a:pt x="3079" y="226"/>
                          <a:pt x="2851" y="226"/>
                        </a:cubicBezTo>
                        <a:cubicBezTo>
                          <a:pt x="2513" y="226"/>
                          <a:pt x="2157" y="236"/>
                          <a:pt x="1789" y="287"/>
                        </a:cubicBezTo>
                        <a:cubicBezTo>
                          <a:pt x="560" y="481"/>
                          <a:pt x="1" y="1114"/>
                          <a:pt x="306" y="1983"/>
                        </a:cubicBezTo>
                        <a:cubicBezTo>
                          <a:pt x="515" y="2565"/>
                          <a:pt x="995" y="2669"/>
                          <a:pt x="1451" y="2669"/>
                        </a:cubicBezTo>
                        <a:cubicBezTo>
                          <a:pt x="1671" y="2669"/>
                          <a:pt x="1886" y="2645"/>
                          <a:pt x="2062" y="2639"/>
                        </a:cubicBezTo>
                        <a:cubicBezTo>
                          <a:pt x="2579" y="2639"/>
                          <a:pt x="4603" y="2597"/>
                          <a:pt x="5181" y="2251"/>
                        </a:cubicBezTo>
                        <a:cubicBezTo>
                          <a:pt x="5758" y="1886"/>
                          <a:pt x="5661" y="1849"/>
                          <a:pt x="5486" y="1174"/>
                        </a:cubicBezTo>
                        <a:cubicBezTo>
                          <a:pt x="5315" y="518"/>
                          <a:pt x="4871" y="0"/>
                          <a:pt x="487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02" name="Google Shape;2002;p51"/>
                  <p:cNvSpPr/>
                  <p:nvPr/>
                </p:nvSpPr>
                <p:spPr>
                  <a:xfrm>
                    <a:off x="5423121" y="4209941"/>
                    <a:ext cx="896762" cy="445266"/>
                  </a:xfrm>
                  <a:custGeom>
                    <a:rect b="b" l="l" r="r" t="t"/>
                    <a:pathLst>
                      <a:path extrusionOk="0" h="2781" w="5601">
                        <a:moveTo>
                          <a:pt x="4755" y="116"/>
                        </a:moveTo>
                        <a:cubicBezTo>
                          <a:pt x="4773" y="158"/>
                          <a:pt x="5175" y="638"/>
                          <a:pt x="5351" y="1253"/>
                        </a:cubicBezTo>
                        <a:cubicBezTo>
                          <a:pt x="5429" y="1581"/>
                          <a:pt x="5485" y="1752"/>
                          <a:pt x="5466" y="1867"/>
                        </a:cubicBezTo>
                        <a:cubicBezTo>
                          <a:pt x="5466" y="1927"/>
                          <a:pt x="5429" y="1983"/>
                          <a:pt x="5369" y="2043"/>
                        </a:cubicBezTo>
                        <a:cubicBezTo>
                          <a:pt x="5291" y="2098"/>
                          <a:pt x="5198" y="2177"/>
                          <a:pt x="5060" y="2255"/>
                        </a:cubicBezTo>
                        <a:cubicBezTo>
                          <a:pt x="4792" y="2426"/>
                          <a:pt x="4135" y="2523"/>
                          <a:pt x="3502" y="2583"/>
                        </a:cubicBezTo>
                        <a:cubicBezTo>
                          <a:pt x="2846" y="2639"/>
                          <a:pt x="2213" y="2639"/>
                          <a:pt x="1964" y="2639"/>
                        </a:cubicBezTo>
                        <a:cubicBezTo>
                          <a:pt x="1786" y="2650"/>
                          <a:pt x="1586" y="2670"/>
                          <a:pt x="1384" y="2670"/>
                        </a:cubicBezTo>
                        <a:cubicBezTo>
                          <a:pt x="1255" y="2670"/>
                          <a:pt x="1125" y="2662"/>
                          <a:pt x="998" y="2639"/>
                        </a:cubicBezTo>
                        <a:cubicBezTo>
                          <a:pt x="693" y="2602"/>
                          <a:pt x="402" y="2445"/>
                          <a:pt x="250" y="2024"/>
                        </a:cubicBezTo>
                        <a:cubicBezTo>
                          <a:pt x="116" y="1599"/>
                          <a:pt x="171" y="1253"/>
                          <a:pt x="402" y="985"/>
                        </a:cubicBezTo>
                        <a:cubicBezTo>
                          <a:pt x="652" y="694"/>
                          <a:pt x="1095" y="504"/>
                          <a:pt x="1691" y="407"/>
                        </a:cubicBezTo>
                        <a:cubicBezTo>
                          <a:pt x="2043" y="352"/>
                          <a:pt x="2381" y="340"/>
                          <a:pt x="2702" y="340"/>
                        </a:cubicBezTo>
                        <a:cubicBezTo>
                          <a:pt x="2947" y="340"/>
                          <a:pt x="3182" y="347"/>
                          <a:pt x="3405" y="347"/>
                        </a:cubicBezTo>
                        <a:cubicBezTo>
                          <a:pt x="3928" y="347"/>
                          <a:pt x="4366" y="310"/>
                          <a:pt x="4755" y="116"/>
                        </a:cubicBezTo>
                        <a:close/>
                        <a:moveTo>
                          <a:pt x="4773" y="0"/>
                        </a:moveTo>
                        <a:lnTo>
                          <a:pt x="4755" y="19"/>
                        </a:lnTo>
                        <a:cubicBezTo>
                          <a:pt x="4390" y="213"/>
                          <a:pt x="3928" y="231"/>
                          <a:pt x="3405" y="231"/>
                        </a:cubicBezTo>
                        <a:cubicBezTo>
                          <a:pt x="3263" y="231"/>
                          <a:pt x="3115" y="230"/>
                          <a:pt x="2964" y="230"/>
                        </a:cubicBezTo>
                        <a:cubicBezTo>
                          <a:pt x="2566" y="230"/>
                          <a:pt x="2140" y="240"/>
                          <a:pt x="1691" y="310"/>
                        </a:cubicBezTo>
                        <a:cubicBezTo>
                          <a:pt x="1058" y="407"/>
                          <a:pt x="596" y="620"/>
                          <a:pt x="347" y="906"/>
                        </a:cubicBezTo>
                        <a:cubicBezTo>
                          <a:pt x="74" y="1216"/>
                          <a:pt x="0" y="1618"/>
                          <a:pt x="171" y="2061"/>
                        </a:cubicBezTo>
                        <a:cubicBezTo>
                          <a:pt x="323" y="2505"/>
                          <a:pt x="652" y="2676"/>
                          <a:pt x="998" y="2754"/>
                        </a:cubicBezTo>
                        <a:cubicBezTo>
                          <a:pt x="1107" y="2774"/>
                          <a:pt x="1221" y="2781"/>
                          <a:pt x="1334" y="2781"/>
                        </a:cubicBezTo>
                        <a:cubicBezTo>
                          <a:pt x="1559" y="2781"/>
                          <a:pt x="1782" y="2754"/>
                          <a:pt x="1964" y="2754"/>
                        </a:cubicBezTo>
                        <a:cubicBezTo>
                          <a:pt x="2213" y="2736"/>
                          <a:pt x="2865" y="2736"/>
                          <a:pt x="3502" y="2676"/>
                        </a:cubicBezTo>
                        <a:cubicBezTo>
                          <a:pt x="4159" y="2620"/>
                          <a:pt x="4792" y="2542"/>
                          <a:pt x="5120" y="2352"/>
                        </a:cubicBezTo>
                        <a:cubicBezTo>
                          <a:pt x="5254" y="2255"/>
                          <a:pt x="5351" y="2177"/>
                          <a:pt x="5429" y="2121"/>
                        </a:cubicBezTo>
                        <a:cubicBezTo>
                          <a:pt x="5503" y="2043"/>
                          <a:pt x="5563" y="1983"/>
                          <a:pt x="5563" y="1890"/>
                        </a:cubicBezTo>
                        <a:cubicBezTo>
                          <a:pt x="5600" y="1733"/>
                          <a:pt x="5522" y="1562"/>
                          <a:pt x="5448" y="1234"/>
                        </a:cubicBezTo>
                        <a:cubicBezTo>
                          <a:pt x="5272" y="560"/>
                          <a:pt x="4810" y="42"/>
                          <a:pt x="4810" y="42"/>
                        </a:cubicBezTo>
                        <a:lnTo>
                          <a:pt x="4773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03" name="Google Shape;2003;p51"/>
                  <p:cNvSpPr/>
                  <p:nvPr/>
                </p:nvSpPr>
                <p:spPr>
                  <a:xfrm>
                    <a:off x="6085169" y="4108271"/>
                    <a:ext cx="459509" cy="453592"/>
                  </a:xfrm>
                  <a:custGeom>
                    <a:rect b="b" l="l" r="r" t="t"/>
                    <a:pathLst>
                      <a:path extrusionOk="0" h="2833" w="2870">
                        <a:moveTo>
                          <a:pt x="1615" y="0"/>
                        </a:moveTo>
                        <a:cubicBezTo>
                          <a:pt x="1450" y="0"/>
                          <a:pt x="1070" y="25"/>
                          <a:pt x="851" y="233"/>
                        </a:cubicBezTo>
                        <a:cubicBezTo>
                          <a:pt x="560" y="483"/>
                          <a:pt x="116" y="829"/>
                          <a:pt x="60" y="1675"/>
                        </a:cubicBezTo>
                        <a:cubicBezTo>
                          <a:pt x="0" y="2525"/>
                          <a:pt x="389" y="2830"/>
                          <a:pt x="389" y="2830"/>
                        </a:cubicBezTo>
                        <a:cubicBezTo>
                          <a:pt x="389" y="2830"/>
                          <a:pt x="433" y="2833"/>
                          <a:pt x="513" y="2833"/>
                        </a:cubicBezTo>
                        <a:cubicBezTo>
                          <a:pt x="881" y="2833"/>
                          <a:pt x="1999" y="2779"/>
                          <a:pt x="2870" y="2179"/>
                        </a:cubicBezTo>
                        <a:lnTo>
                          <a:pt x="1696" y="2"/>
                        </a:lnTo>
                        <a:cubicBezTo>
                          <a:pt x="1696" y="2"/>
                          <a:pt x="1666" y="0"/>
                          <a:pt x="1615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04" name="Google Shape;2004;p51"/>
                  <p:cNvSpPr/>
                  <p:nvPr/>
                </p:nvSpPr>
                <p:spPr>
                  <a:xfrm>
                    <a:off x="6082127" y="4098985"/>
                    <a:ext cx="475199" cy="469763"/>
                  </a:xfrm>
                  <a:custGeom>
                    <a:rect b="b" l="l" r="r" t="t"/>
                    <a:pathLst>
                      <a:path extrusionOk="0" h="2934" w="2968">
                        <a:moveTo>
                          <a:pt x="1697" y="97"/>
                        </a:moveTo>
                        <a:lnTo>
                          <a:pt x="2833" y="2214"/>
                        </a:lnTo>
                        <a:cubicBezTo>
                          <a:pt x="1941" y="2793"/>
                          <a:pt x="833" y="2834"/>
                          <a:pt x="515" y="2834"/>
                        </a:cubicBezTo>
                        <a:cubicBezTo>
                          <a:pt x="462" y="2834"/>
                          <a:pt x="431" y="2833"/>
                          <a:pt x="426" y="2833"/>
                        </a:cubicBezTo>
                        <a:cubicBezTo>
                          <a:pt x="426" y="2833"/>
                          <a:pt x="347" y="2773"/>
                          <a:pt x="274" y="2602"/>
                        </a:cubicBezTo>
                        <a:cubicBezTo>
                          <a:pt x="177" y="2426"/>
                          <a:pt x="98" y="2140"/>
                          <a:pt x="116" y="1733"/>
                        </a:cubicBezTo>
                        <a:cubicBezTo>
                          <a:pt x="195" y="906"/>
                          <a:pt x="597" y="578"/>
                          <a:pt x="907" y="328"/>
                        </a:cubicBezTo>
                        <a:cubicBezTo>
                          <a:pt x="1041" y="194"/>
                          <a:pt x="1235" y="134"/>
                          <a:pt x="1406" y="116"/>
                        </a:cubicBezTo>
                        <a:cubicBezTo>
                          <a:pt x="1563" y="97"/>
                          <a:pt x="1660" y="97"/>
                          <a:pt x="1697" y="97"/>
                        </a:cubicBezTo>
                        <a:close/>
                        <a:moveTo>
                          <a:pt x="1715" y="0"/>
                        </a:moveTo>
                        <a:cubicBezTo>
                          <a:pt x="1715" y="0"/>
                          <a:pt x="1581" y="0"/>
                          <a:pt x="1387" y="19"/>
                        </a:cubicBezTo>
                        <a:cubicBezTo>
                          <a:pt x="1216" y="42"/>
                          <a:pt x="1004" y="97"/>
                          <a:pt x="828" y="250"/>
                        </a:cubicBezTo>
                        <a:cubicBezTo>
                          <a:pt x="542" y="504"/>
                          <a:pt x="98" y="869"/>
                          <a:pt x="19" y="1715"/>
                        </a:cubicBezTo>
                        <a:cubicBezTo>
                          <a:pt x="1" y="2158"/>
                          <a:pt x="79" y="2445"/>
                          <a:pt x="177" y="2639"/>
                        </a:cubicBezTo>
                        <a:cubicBezTo>
                          <a:pt x="274" y="2833"/>
                          <a:pt x="366" y="2930"/>
                          <a:pt x="366" y="2930"/>
                        </a:cubicBezTo>
                        <a:lnTo>
                          <a:pt x="408" y="2930"/>
                        </a:lnTo>
                        <a:cubicBezTo>
                          <a:pt x="408" y="2930"/>
                          <a:pt x="464" y="2933"/>
                          <a:pt x="563" y="2933"/>
                        </a:cubicBezTo>
                        <a:cubicBezTo>
                          <a:pt x="964" y="2933"/>
                          <a:pt x="2063" y="2874"/>
                          <a:pt x="2930" y="2274"/>
                        </a:cubicBezTo>
                        <a:lnTo>
                          <a:pt x="2967" y="2255"/>
                        </a:lnTo>
                        <a:lnTo>
                          <a:pt x="2930" y="2214"/>
                        </a:lnTo>
                        <a:lnTo>
                          <a:pt x="1752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05" name="Google Shape;2005;p51"/>
                  <p:cNvSpPr/>
                  <p:nvPr/>
                </p:nvSpPr>
                <p:spPr>
                  <a:xfrm>
                    <a:off x="6199807" y="3146497"/>
                    <a:ext cx="1729001" cy="1538497"/>
                  </a:xfrm>
                  <a:custGeom>
                    <a:rect b="b" l="l" r="r" t="t"/>
                    <a:pathLst>
                      <a:path extrusionOk="0" h="9609" w="10799">
                        <a:moveTo>
                          <a:pt x="8902" y="0"/>
                        </a:moveTo>
                        <a:cubicBezTo>
                          <a:pt x="8680" y="0"/>
                          <a:pt x="8439" y="49"/>
                          <a:pt x="8179" y="155"/>
                        </a:cubicBezTo>
                        <a:cubicBezTo>
                          <a:pt x="6908" y="677"/>
                          <a:pt x="209" y="4526"/>
                          <a:pt x="209" y="4526"/>
                        </a:cubicBezTo>
                        <a:cubicBezTo>
                          <a:pt x="56" y="4563"/>
                          <a:pt x="1" y="5238"/>
                          <a:pt x="883" y="7146"/>
                        </a:cubicBezTo>
                        <a:cubicBezTo>
                          <a:pt x="1789" y="9068"/>
                          <a:pt x="3096" y="9609"/>
                          <a:pt x="3096" y="9609"/>
                        </a:cubicBezTo>
                        <a:cubicBezTo>
                          <a:pt x="3096" y="9609"/>
                          <a:pt x="9796" y="4235"/>
                          <a:pt x="10124" y="3912"/>
                        </a:cubicBezTo>
                        <a:cubicBezTo>
                          <a:pt x="10434" y="3565"/>
                          <a:pt x="10799" y="2964"/>
                          <a:pt x="10549" y="1735"/>
                        </a:cubicBezTo>
                        <a:cubicBezTo>
                          <a:pt x="10336" y="739"/>
                          <a:pt x="9766" y="0"/>
                          <a:pt x="890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06" name="Google Shape;2006;p51"/>
                  <p:cNvSpPr/>
                  <p:nvPr/>
                </p:nvSpPr>
                <p:spPr>
                  <a:xfrm>
                    <a:off x="6208773" y="3139452"/>
                    <a:ext cx="1729641" cy="1554508"/>
                  </a:xfrm>
                  <a:custGeom>
                    <a:rect b="b" l="l" r="r" t="t"/>
                    <a:pathLst>
                      <a:path extrusionOk="0" h="9709" w="10803">
                        <a:moveTo>
                          <a:pt x="8872" y="98"/>
                        </a:moveTo>
                        <a:cubicBezTo>
                          <a:pt x="8913" y="98"/>
                          <a:pt x="8953" y="99"/>
                          <a:pt x="8992" y="102"/>
                        </a:cubicBezTo>
                        <a:cubicBezTo>
                          <a:pt x="9241" y="121"/>
                          <a:pt x="9454" y="218"/>
                          <a:pt x="9648" y="375"/>
                        </a:cubicBezTo>
                        <a:cubicBezTo>
                          <a:pt x="10031" y="661"/>
                          <a:pt x="10299" y="1183"/>
                          <a:pt x="10433" y="1779"/>
                        </a:cubicBezTo>
                        <a:cubicBezTo>
                          <a:pt x="10706" y="3008"/>
                          <a:pt x="10341" y="3586"/>
                          <a:pt x="10031" y="3914"/>
                        </a:cubicBezTo>
                        <a:cubicBezTo>
                          <a:pt x="9994" y="3956"/>
                          <a:pt x="9856" y="4071"/>
                          <a:pt x="9648" y="4261"/>
                        </a:cubicBezTo>
                        <a:cubicBezTo>
                          <a:pt x="9435" y="4436"/>
                          <a:pt x="9144" y="4667"/>
                          <a:pt x="8798" y="4935"/>
                        </a:cubicBezTo>
                        <a:cubicBezTo>
                          <a:pt x="8123" y="5494"/>
                          <a:pt x="7259" y="6206"/>
                          <a:pt x="6413" y="6880"/>
                        </a:cubicBezTo>
                        <a:cubicBezTo>
                          <a:pt x="4699" y="8267"/>
                          <a:pt x="3064" y="9574"/>
                          <a:pt x="3040" y="9593"/>
                        </a:cubicBezTo>
                        <a:cubicBezTo>
                          <a:pt x="3022" y="9593"/>
                          <a:pt x="2735" y="9459"/>
                          <a:pt x="2310" y="9112"/>
                        </a:cubicBezTo>
                        <a:cubicBezTo>
                          <a:pt x="1867" y="8729"/>
                          <a:pt x="1331" y="8133"/>
                          <a:pt x="887" y="7167"/>
                        </a:cubicBezTo>
                        <a:cubicBezTo>
                          <a:pt x="425" y="6224"/>
                          <a:pt x="231" y="5573"/>
                          <a:pt x="153" y="5166"/>
                        </a:cubicBezTo>
                        <a:cubicBezTo>
                          <a:pt x="116" y="4972"/>
                          <a:pt x="97" y="4820"/>
                          <a:pt x="116" y="4741"/>
                        </a:cubicBezTo>
                        <a:cubicBezTo>
                          <a:pt x="116" y="4686"/>
                          <a:pt x="134" y="4667"/>
                          <a:pt x="134" y="4649"/>
                        </a:cubicBezTo>
                        <a:cubicBezTo>
                          <a:pt x="153" y="4626"/>
                          <a:pt x="153" y="4607"/>
                          <a:pt x="153" y="4607"/>
                        </a:cubicBezTo>
                        <a:lnTo>
                          <a:pt x="176" y="4607"/>
                        </a:lnTo>
                        <a:cubicBezTo>
                          <a:pt x="176" y="4607"/>
                          <a:pt x="1848" y="3646"/>
                          <a:pt x="3678" y="2625"/>
                        </a:cubicBezTo>
                        <a:cubicBezTo>
                          <a:pt x="5508" y="1604"/>
                          <a:pt x="7508" y="509"/>
                          <a:pt x="8146" y="259"/>
                        </a:cubicBezTo>
                        <a:cubicBezTo>
                          <a:pt x="8403" y="142"/>
                          <a:pt x="8651" y="98"/>
                          <a:pt x="8872" y="98"/>
                        </a:cubicBezTo>
                        <a:close/>
                        <a:moveTo>
                          <a:pt x="8871" y="1"/>
                        </a:moveTo>
                        <a:cubicBezTo>
                          <a:pt x="8637" y="1"/>
                          <a:pt x="8384" y="48"/>
                          <a:pt x="8105" y="162"/>
                        </a:cubicBezTo>
                        <a:cubicBezTo>
                          <a:pt x="7453" y="430"/>
                          <a:pt x="5466" y="1507"/>
                          <a:pt x="3641" y="2528"/>
                        </a:cubicBezTo>
                        <a:cubicBezTo>
                          <a:pt x="1793" y="3568"/>
                          <a:pt x="116" y="4533"/>
                          <a:pt x="116" y="4533"/>
                        </a:cubicBezTo>
                        <a:lnTo>
                          <a:pt x="134" y="4510"/>
                        </a:lnTo>
                        <a:lnTo>
                          <a:pt x="134" y="4510"/>
                        </a:lnTo>
                        <a:cubicBezTo>
                          <a:pt x="97" y="4533"/>
                          <a:pt x="79" y="4552"/>
                          <a:pt x="60" y="4589"/>
                        </a:cubicBezTo>
                        <a:cubicBezTo>
                          <a:pt x="37" y="4626"/>
                          <a:pt x="19" y="4667"/>
                          <a:pt x="19" y="4723"/>
                        </a:cubicBezTo>
                        <a:cubicBezTo>
                          <a:pt x="0" y="4820"/>
                          <a:pt x="0" y="4972"/>
                          <a:pt x="60" y="5185"/>
                        </a:cubicBezTo>
                        <a:cubicBezTo>
                          <a:pt x="134" y="5610"/>
                          <a:pt x="347" y="6266"/>
                          <a:pt x="790" y="7227"/>
                        </a:cubicBezTo>
                        <a:cubicBezTo>
                          <a:pt x="1234" y="8188"/>
                          <a:pt x="1793" y="8807"/>
                          <a:pt x="2255" y="9191"/>
                        </a:cubicBezTo>
                        <a:cubicBezTo>
                          <a:pt x="2694" y="9556"/>
                          <a:pt x="3022" y="9708"/>
                          <a:pt x="3022" y="9708"/>
                        </a:cubicBezTo>
                        <a:lnTo>
                          <a:pt x="3064" y="9708"/>
                        </a:lnTo>
                        <a:lnTo>
                          <a:pt x="3082" y="9690"/>
                        </a:lnTo>
                        <a:cubicBezTo>
                          <a:pt x="3082" y="9690"/>
                          <a:pt x="4755" y="8345"/>
                          <a:pt x="6469" y="6978"/>
                        </a:cubicBezTo>
                        <a:cubicBezTo>
                          <a:pt x="7314" y="6284"/>
                          <a:pt x="8202" y="5573"/>
                          <a:pt x="8858" y="5032"/>
                        </a:cubicBezTo>
                        <a:cubicBezTo>
                          <a:pt x="9204" y="4741"/>
                          <a:pt x="9491" y="4510"/>
                          <a:pt x="9703" y="4339"/>
                        </a:cubicBezTo>
                        <a:cubicBezTo>
                          <a:pt x="9916" y="4145"/>
                          <a:pt x="10050" y="4030"/>
                          <a:pt x="10110" y="3993"/>
                        </a:cubicBezTo>
                        <a:cubicBezTo>
                          <a:pt x="10415" y="3646"/>
                          <a:pt x="10803" y="3008"/>
                          <a:pt x="10530" y="1761"/>
                        </a:cubicBezTo>
                        <a:cubicBezTo>
                          <a:pt x="10396" y="1142"/>
                          <a:pt x="10128" y="606"/>
                          <a:pt x="9703" y="296"/>
                        </a:cubicBezTo>
                        <a:cubicBezTo>
                          <a:pt x="9509" y="144"/>
                          <a:pt x="9260" y="47"/>
                          <a:pt x="8992" y="5"/>
                        </a:cubicBezTo>
                        <a:cubicBezTo>
                          <a:pt x="8952" y="2"/>
                          <a:pt x="8912" y="1"/>
                          <a:pt x="8871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07" name="Google Shape;2007;p51"/>
                  <p:cNvSpPr/>
                  <p:nvPr/>
                </p:nvSpPr>
                <p:spPr>
                  <a:xfrm>
                    <a:off x="7046941" y="2557776"/>
                    <a:ext cx="647475" cy="769809"/>
                  </a:xfrm>
                  <a:custGeom>
                    <a:rect b="b" l="l" r="r" t="t"/>
                    <a:pathLst>
                      <a:path extrusionOk="0" h="4808" w="4044">
                        <a:moveTo>
                          <a:pt x="2751" y="0"/>
                        </a:moveTo>
                        <a:cubicBezTo>
                          <a:pt x="2690" y="0"/>
                          <a:pt x="2639" y="2"/>
                          <a:pt x="2602" y="2"/>
                        </a:cubicBezTo>
                        <a:cubicBezTo>
                          <a:pt x="2103" y="20"/>
                          <a:pt x="1733" y="367"/>
                          <a:pt x="1368" y="695"/>
                        </a:cubicBezTo>
                        <a:cubicBezTo>
                          <a:pt x="906" y="1120"/>
                          <a:pt x="559" y="1466"/>
                          <a:pt x="176" y="1965"/>
                        </a:cubicBezTo>
                        <a:cubicBezTo>
                          <a:pt x="0" y="2136"/>
                          <a:pt x="60" y="2409"/>
                          <a:pt x="157" y="2622"/>
                        </a:cubicBezTo>
                        <a:cubicBezTo>
                          <a:pt x="388" y="3255"/>
                          <a:pt x="716" y="3832"/>
                          <a:pt x="1081" y="4391"/>
                        </a:cubicBezTo>
                        <a:cubicBezTo>
                          <a:pt x="1215" y="4578"/>
                          <a:pt x="1410" y="4807"/>
                          <a:pt x="1665" y="4807"/>
                        </a:cubicBezTo>
                        <a:cubicBezTo>
                          <a:pt x="1700" y="4807"/>
                          <a:pt x="1737" y="4803"/>
                          <a:pt x="1774" y="4793"/>
                        </a:cubicBezTo>
                        <a:cubicBezTo>
                          <a:pt x="1964" y="4701"/>
                          <a:pt x="2079" y="4470"/>
                          <a:pt x="2237" y="4294"/>
                        </a:cubicBezTo>
                        <a:cubicBezTo>
                          <a:pt x="2736" y="3583"/>
                          <a:pt x="3235" y="2871"/>
                          <a:pt x="3641" y="2081"/>
                        </a:cubicBezTo>
                        <a:cubicBezTo>
                          <a:pt x="3835" y="1656"/>
                          <a:pt x="4043" y="1138"/>
                          <a:pt x="3835" y="676"/>
                        </a:cubicBezTo>
                        <a:cubicBezTo>
                          <a:pt x="3738" y="385"/>
                          <a:pt x="3678" y="311"/>
                          <a:pt x="3313" y="80"/>
                        </a:cubicBezTo>
                        <a:cubicBezTo>
                          <a:pt x="3132" y="10"/>
                          <a:pt x="2911" y="0"/>
                          <a:pt x="2751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08" name="Google Shape;2008;p51"/>
                  <p:cNvSpPr/>
                  <p:nvPr/>
                </p:nvSpPr>
                <p:spPr>
                  <a:xfrm>
                    <a:off x="7046941" y="2579391"/>
                    <a:ext cx="657081" cy="757320"/>
                  </a:xfrm>
                  <a:custGeom>
                    <a:rect b="b" l="l" r="r" t="t"/>
                    <a:pathLst>
                      <a:path extrusionOk="0" h="4730" w="4104">
                        <a:moveTo>
                          <a:pt x="3489" y="1"/>
                        </a:moveTo>
                        <a:cubicBezTo>
                          <a:pt x="3563" y="116"/>
                          <a:pt x="3641" y="232"/>
                          <a:pt x="3641" y="232"/>
                        </a:cubicBezTo>
                        <a:lnTo>
                          <a:pt x="3623" y="232"/>
                        </a:lnTo>
                        <a:lnTo>
                          <a:pt x="3641" y="250"/>
                        </a:lnTo>
                        <a:cubicBezTo>
                          <a:pt x="3697" y="329"/>
                          <a:pt x="3738" y="426"/>
                          <a:pt x="3794" y="560"/>
                        </a:cubicBezTo>
                        <a:cubicBezTo>
                          <a:pt x="3988" y="1003"/>
                          <a:pt x="3794" y="1502"/>
                          <a:pt x="3581" y="1927"/>
                        </a:cubicBezTo>
                        <a:cubicBezTo>
                          <a:pt x="3179" y="2694"/>
                          <a:pt x="2699" y="3429"/>
                          <a:pt x="2176" y="4141"/>
                        </a:cubicBezTo>
                        <a:cubicBezTo>
                          <a:pt x="2042" y="4312"/>
                          <a:pt x="1927" y="4524"/>
                          <a:pt x="1756" y="4621"/>
                        </a:cubicBezTo>
                        <a:cubicBezTo>
                          <a:pt x="1725" y="4625"/>
                          <a:pt x="1696" y="4628"/>
                          <a:pt x="1667" y="4628"/>
                        </a:cubicBezTo>
                        <a:cubicBezTo>
                          <a:pt x="1566" y="4628"/>
                          <a:pt x="1476" y="4600"/>
                          <a:pt x="1386" y="4524"/>
                        </a:cubicBezTo>
                        <a:cubicBezTo>
                          <a:pt x="1294" y="4450"/>
                          <a:pt x="1197" y="4335"/>
                          <a:pt x="1118" y="4238"/>
                        </a:cubicBezTo>
                        <a:cubicBezTo>
                          <a:pt x="753" y="3679"/>
                          <a:pt x="425" y="3083"/>
                          <a:pt x="194" y="2463"/>
                        </a:cubicBezTo>
                        <a:cubicBezTo>
                          <a:pt x="157" y="2371"/>
                          <a:pt x="116" y="2256"/>
                          <a:pt x="116" y="2140"/>
                        </a:cubicBezTo>
                        <a:cubicBezTo>
                          <a:pt x="116" y="2043"/>
                          <a:pt x="139" y="1946"/>
                          <a:pt x="213" y="1867"/>
                        </a:cubicBezTo>
                        <a:lnTo>
                          <a:pt x="213" y="1849"/>
                        </a:lnTo>
                        <a:lnTo>
                          <a:pt x="231" y="1849"/>
                        </a:lnTo>
                        <a:cubicBezTo>
                          <a:pt x="601" y="1368"/>
                          <a:pt x="947" y="1022"/>
                          <a:pt x="1409" y="597"/>
                        </a:cubicBezTo>
                        <a:cubicBezTo>
                          <a:pt x="1525" y="481"/>
                          <a:pt x="1640" y="366"/>
                          <a:pt x="1774" y="269"/>
                        </a:cubicBezTo>
                        <a:cubicBezTo>
                          <a:pt x="1774" y="232"/>
                          <a:pt x="1756" y="213"/>
                          <a:pt x="1696" y="213"/>
                        </a:cubicBezTo>
                        <a:cubicBezTo>
                          <a:pt x="1562" y="310"/>
                          <a:pt x="1446" y="426"/>
                          <a:pt x="1331" y="523"/>
                        </a:cubicBezTo>
                        <a:cubicBezTo>
                          <a:pt x="869" y="943"/>
                          <a:pt x="522" y="1290"/>
                          <a:pt x="157" y="1793"/>
                        </a:cubicBezTo>
                        <a:cubicBezTo>
                          <a:pt x="42" y="1886"/>
                          <a:pt x="0" y="2024"/>
                          <a:pt x="23" y="2140"/>
                        </a:cubicBezTo>
                        <a:cubicBezTo>
                          <a:pt x="23" y="2274"/>
                          <a:pt x="60" y="2390"/>
                          <a:pt x="97" y="2505"/>
                        </a:cubicBezTo>
                        <a:cubicBezTo>
                          <a:pt x="328" y="3138"/>
                          <a:pt x="675" y="3734"/>
                          <a:pt x="1040" y="4293"/>
                        </a:cubicBezTo>
                        <a:cubicBezTo>
                          <a:pt x="1118" y="4409"/>
                          <a:pt x="1215" y="4524"/>
                          <a:pt x="1331" y="4621"/>
                        </a:cubicBezTo>
                        <a:cubicBezTo>
                          <a:pt x="1436" y="4683"/>
                          <a:pt x="1552" y="4730"/>
                          <a:pt x="1673" y="4730"/>
                        </a:cubicBezTo>
                        <a:cubicBezTo>
                          <a:pt x="1706" y="4730"/>
                          <a:pt x="1740" y="4726"/>
                          <a:pt x="1774" y="4718"/>
                        </a:cubicBezTo>
                        <a:lnTo>
                          <a:pt x="1793" y="4718"/>
                        </a:lnTo>
                        <a:cubicBezTo>
                          <a:pt x="2006" y="4603"/>
                          <a:pt x="2121" y="4353"/>
                          <a:pt x="2273" y="4196"/>
                        </a:cubicBezTo>
                        <a:cubicBezTo>
                          <a:pt x="2773" y="3485"/>
                          <a:pt x="3276" y="2755"/>
                          <a:pt x="3678" y="1983"/>
                        </a:cubicBezTo>
                        <a:lnTo>
                          <a:pt x="3678" y="1964"/>
                        </a:lnTo>
                        <a:cubicBezTo>
                          <a:pt x="3891" y="1539"/>
                          <a:pt x="4103" y="1022"/>
                          <a:pt x="3891" y="523"/>
                        </a:cubicBezTo>
                        <a:cubicBezTo>
                          <a:pt x="3835" y="384"/>
                          <a:pt x="3794" y="269"/>
                          <a:pt x="3720" y="195"/>
                        </a:cubicBezTo>
                        <a:cubicBezTo>
                          <a:pt x="3660" y="116"/>
                          <a:pt x="3581" y="61"/>
                          <a:pt x="348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09" name="Google Shape;2009;p51"/>
                  <p:cNvSpPr/>
                  <p:nvPr/>
                </p:nvSpPr>
                <p:spPr>
                  <a:xfrm>
                    <a:off x="5212898" y="1090858"/>
                    <a:ext cx="327260" cy="666058"/>
                  </a:xfrm>
                  <a:custGeom>
                    <a:rect b="b" l="l" r="r" t="t"/>
                    <a:pathLst>
                      <a:path extrusionOk="0" h="4160" w="2044">
                        <a:moveTo>
                          <a:pt x="321" y="1"/>
                        </a:moveTo>
                        <a:cubicBezTo>
                          <a:pt x="282" y="1"/>
                          <a:pt x="245" y="7"/>
                          <a:pt x="213" y="20"/>
                        </a:cubicBezTo>
                        <a:cubicBezTo>
                          <a:pt x="42" y="94"/>
                          <a:pt x="1" y="57"/>
                          <a:pt x="98" y="616"/>
                        </a:cubicBezTo>
                        <a:cubicBezTo>
                          <a:pt x="195" y="1175"/>
                          <a:pt x="560" y="2926"/>
                          <a:pt x="560" y="2926"/>
                        </a:cubicBezTo>
                        <a:lnTo>
                          <a:pt x="1775" y="4160"/>
                        </a:lnTo>
                        <a:cubicBezTo>
                          <a:pt x="1775" y="4160"/>
                          <a:pt x="2043" y="3947"/>
                          <a:pt x="1891" y="3467"/>
                        </a:cubicBezTo>
                        <a:cubicBezTo>
                          <a:pt x="1733" y="3004"/>
                          <a:pt x="1100" y="653"/>
                          <a:pt x="943" y="385"/>
                        </a:cubicBezTo>
                        <a:cubicBezTo>
                          <a:pt x="816" y="160"/>
                          <a:pt x="526" y="1"/>
                          <a:pt x="321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10" name="Google Shape;2010;p51"/>
                  <p:cNvSpPr/>
                  <p:nvPr/>
                </p:nvSpPr>
                <p:spPr>
                  <a:xfrm>
                    <a:off x="5210016" y="1082853"/>
                    <a:ext cx="324218" cy="683029"/>
                  </a:xfrm>
                  <a:custGeom>
                    <a:rect b="b" l="l" r="r" t="t"/>
                    <a:pathLst>
                      <a:path extrusionOk="0" h="4266" w="2025">
                        <a:moveTo>
                          <a:pt x="350" y="106"/>
                        </a:moveTo>
                        <a:cubicBezTo>
                          <a:pt x="422" y="106"/>
                          <a:pt x="509" y="127"/>
                          <a:pt x="596" y="167"/>
                        </a:cubicBezTo>
                        <a:cubicBezTo>
                          <a:pt x="730" y="222"/>
                          <a:pt x="846" y="338"/>
                          <a:pt x="924" y="453"/>
                        </a:cubicBezTo>
                        <a:cubicBezTo>
                          <a:pt x="961" y="513"/>
                          <a:pt x="1021" y="703"/>
                          <a:pt x="1118" y="975"/>
                        </a:cubicBezTo>
                        <a:cubicBezTo>
                          <a:pt x="1192" y="1243"/>
                          <a:pt x="1289" y="1571"/>
                          <a:pt x="1386" y="1918"/>
                        </a:cubicBezTo>
                        <a:cubicBezTo>
                          <a:pt x="1599" y="2592"/>
                          <a:pt x="1793" y="3304"/>
                          <a:pt x="1867" y="3535"/>
                        </a:cubicBezTo>
                        <a:cubicBezTo>
                          <a:pt x="1927" y="3766"/>
                          <a:pt x="1909" y="3919"/>
                          <a:pt x="1849" y="4016"/>
                        </a:cubicBezTo>
                        <a:cubicBezTo>
                          <a:pt x="1830" y="4094"/>
                          <a:pt x="1812" y="4113"/>
                          <a:pt x="1793" y="4131"/>
                        </a:cubicBezTo>
                        <a:lnTo>
                          <a:pt x="638" y="2957"/>
                        </a:lnTo>
                        <a:cubicBezTo>
                          <a:pt x="615" y="2939"/>
                          <a:pt x="250" y="1206"/>
                          <a:pt x="176" y="647"/>
                        </a:cubicBezTo>
                        <a:cubicBezTo>
                          <a:pt x="116" y="375"/>
                          <a:pt x="97" y="241"/>
                          <a:pt x="116" y="204"/>
                        </a:cubicBezTo>
                        <a:cubicBezTo>
                          <a:pt x="116" y="185"/>
                          <a:pt x="134" y="185"/>
                          <a:pt x="153" y="167"/>
                        </a:cubicBezTo>
                        <a:cubicBezTo>
                          <a:pt x="176" y="144"/>
                          <a:pt x="213" y="144"/>
                          <a:pt x="250" y="125"/>
                        </a:cubicBezTo>
                        <a:cubicBezTo>
                          <a:pt x="277" y="112"/>
                          <a:pt x="311" y="106"/>
                          <a:pt x="350" y="106"/>
                        </a:cubicBezTo>
                        <a:close/>
                        <a:moveTo>
                          <a:pt x="344" y="1"/>
                        </a:moveTo>
                        <a:cubicBezTo>
                          <a:pt x="297" y="1"/>
                          <a:pt x="253" y="9"/>
                          <a:pt x="213" y="28"/>
                        </a:cubicBezTo>
                        <a:cubicBezTo>
                          <a:pt x="176" y="51"/>
                          <a:pt x="134" y="51"/>
                          <a:pt x="97" y="70"/>
                        </a:cubicBezTo>
                        <a:cubicBezTo>
                          <a:pt x="60" y="88"/>
                          <a:pt x="37" y="125"/>
                          <a:pt x="19" y="167"/>
                        </a:cubicBezTo>
                        <a:cubicBezTo>
                          <a:pt x="0" y="259"/>
                          <a:pt x="19" y="398"/>
                          <a:pt x="60" y="666"/>
                        </a:cubicBezTo>
                        <a:cubicBezTo>
                          <a:pt x="153" y="1225"/>
                          <a:pt x="541" y="2994"/>
                          <a:pt x="541" y="2994"/>
                        </a:cubicBezTo>
                        <a:lnTo>
                          <a:pt x="541" y="3013"/>
                        </a:lnTo>
                        <a:lnTo>
                          <a:pt x="1793" y="4265"/>
                        </a:lnTo>
                        <a:lnTo>
                          <a:pt x="1830" y="4247"/>
                        </a:lnTo>
                        <a:cubicBezTo>
                          <a:pt x="1830" y="4247"/>
                          <a:pt x="1909" y="4187"/>
                          <a:pt x="1946" y="4053"/>
                        </a:cubicBezTo>
                        <a:cubicBezTo>
                          <a:pt x="2001" y="3937"/>
                          <a:pt x="2024" y="3748"/>
                          <a:pt x="1946" y="3493"/>
                        </a:cubicBezTo>
                        <a:cubicBezTo>
                          <a:pt x="1885" y="3262"/>
                          <a:pt x="1696" y="2569"/>
                          <a:pt x="1483" y="1876"/>
                        </a:cubicBezTo>
                        <a:cubicBezTo>
                          <a:pt x="1386" y="1553"/>
                          <a:pt x="1289" y="1206"/>
                          <a:pt x="1216" y="952"/>
                        </a:cubicBezTo>
                        <a:cubicBezTo>
                          <a:pt x="1118" y="684"/>
                          <a:pt x="1058" y="490"/>
                          <a:pt x="1021" y="416"/>
                        </a:cubicBezTo>
                        <a:cubicBezTo>
                          <a:pt x="924" y="259"/>
                          <a:pt x="790" y="144"/>
                          <a:pt x="638" y="70"/>
                        </a:cubicBezTo>
                        <a:cubicBezTo>
                          <a:pt x="535" y="30"/>
                          <a:pt x="4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11" name="Google Shape;2011;p51"/>
                  <p:cNvSpPr/>
                  <p:nvPr/>
                </p:nvSpPr>
                <p:spPr>
                  <a:xfrm>
                    <a:off x="5148535" y="2061599"/>
                    <a:ext cx="714880" cy="1084905"/>
                  </a:xfrm>
                  <a:custGeom>
                    <a:rect b="b" l="l" r="r" t="t"/>
                    <a:pathLst>
                      <a:path extrusionOk="0" h="6776" w="4465">
                        <a:moveTo>
                          <a:pt x="3254" y="0"/>
                        </a:moveTo>
                        <a:cubicBezTo>
                          <a:pt x="3254" y="0"/>
                          <a:pt x="2408" y="19"/>
                          <a:pt x="1502" y="268"/>
                        </a:cubicBezTo>
                        <a:cubicBezTo>
                          <a:pt x="615" y="499"/>
                          <a:pt x="1" y="1368"/>
                          <a:pt x="1" y="1368"/>
                        </a:cubicBezTo>
                        <a:cubicBezTo>
                          <a:pt x="1" y="1368"/>
                          <a:pt x="828" y="4967"/>
                          <a:pt x="1558" y="5873"/>
                        </a:cubicBezTo>
                        <a:cubicBezTo>
                          <a:pt x="2067" y="6501"/>
                          <a:pt x="2501" y="6776"/>
                          <a:pt x="2912" y="6776"/>
                        </a:cubicBezTo>
                        <a:cubicBezTo>
                          <a:pt x="3094" y="6776"/>
                          <a:pt x="3271" y="6722"/>
                          <a:pt x="3448" y="6622"/>
                        </a:cubicBezTo>
                        <a:cubicBezTo>
                          <a:pt x="4044" y="6275"/>
                          <a:pt x="4464" y="5374"/>
                          <a:pt x="4464" y="5374"/>
                        </a:cubicBezTo>
                        <a:lnTo>
                          <a:pt x="3254" y="0"/>
                        </a:ln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12" name="Google Shape;2012;p51"/>
                  <p:cNvSpPr/>
                  <p:nvPr/>
                </p:nvSpPr>
                <p:spPr>
                  <a:xfrm>
                    <a:off x="5138928" y="2055675"/>
                    <a:ext cx="734093" cy="1098835"/>
                  </a:xfrm>
                  <a:custGeom>
                    <a:rect b="b" l="l" r="r" t="t"/>
                    <a:pathLst>
                      <a:path extrusionOk="0" h="6863" w="4585">
                        <a:moveTo>
                          <a:pt x="3277" y="97"/>
                        </a:moveTo>
                        <a:lnTo>
                          <a:pt x="4469" y="5411"/>
                        </a:lnTo>
                        <a:cubicBezTo>
                          <a:pt x="4469" y="5429"/>
                          <a:pt x="4372" y="5619"/>
                          <a:pt x="4201" y="5892"/>
                        </a:cubicBezTo>
                        <a:cubicBezTo>
                          <a:pt x="4025" y="6141"/>
                          <a:pt x="3757" y="6451"/>
                          <a:pt x="3485" y="6603"/>
                        </a:cubicBezTo>
                        <a:cubicBezTo>
                          <a:pt x="3307" y="6709"/>
                          <a:pt x="3137" y="6765"/>
                          <a:pt x="2964" y="6765"/>
                        </a:cubicBezTo>
                        <a:cubicBezTo>
                          <a:pt x="2857" y="6765"/>
                          <a:pt x="2750" y="6744"/>
                          <a:pt x="2639" y="6700"/>
                        </a:cubicBezTo>
                        <a:cubicBezTo>
                          <a:pt x="2353" y="6603"/>
                          <a:pt x="2025" y="6335"/>
                          <a:pt x="1660" y="5892"/>
                        </a:cubicBezTo>
                        <a:cubicBezTo>
                          <a:pt x="1484" y="5661"/>
                          <a:pt x="1290" y="5272"/>
                          <a:pt x="1119" y="4810"/>
                        </a:cubicBezTo>
                        <a:cubicBezTo>
                          <a:pt x="925" y="4348"/>
                          <a:pt x="754" y="3812"/>
                          <a:pt x="620" y="3309"/>
                        </a:cubicBezTo>
                        <a:cubicBezTo>
                          <a:pt x="310" y="2311"/>
                          <a:pt x="116" y="1442"/>
                          <a:pt x="116" y="1423"/>
                        </a:cubicBezTo>
                        <a:cubicBezTo>
                          <a:pt x="135" y="1386"/>
                          <a:pt x="712" y="578"/>
                          <a:pt x="1581" y="347"/>
                        </a:cubicBezTo>
                        <a:cubicBezTo>
                          <a:pt x="2427" y="116"/>
                          <a:pt x="3217" y="97"/>
                          <a:pt x="3277" y="97"/>
                        </a:cubicBezTo>
                        <a:close/>
                        <a:moveTo>
                          <a:pt x="3314" y="0"/>
                        </a:moveTo>
                        <a:cubicBezTo>
                          <a:pt x="3314" y="0"/>
                          <a:pt x="2445" y="0"/>
                          <a:pt x="1562" y="250"/>
                        </a:cubicBezTo>
                        <a:cubicBezTo>
                          <a:pt x="638" y="499"/>
                          <a:pt x="19" y="1386"/>
                          <a:pt x="19" y="1386"/>
                        </a:cubicBezTo>
                        <a:lnTo>
                          <a:pt x="1" y="1405"/>
                        </a:lnTo>
                        <a:lnTo>
                          <a:pt x="1" y="1423"/>
                        </a:lnTo>
                        <a:cubicBezTo>
                          <a:pt x="1" y="1423"/>
                          <a:pt x="213" y="2329"/>
                          <a:pt x="523" y="3332"/>
                        </a:cubicBezTo>
                        <a:cubicBezTo>
                          <a:pt x="657" y="3849"/>
                          <a:pt x="828" y="4390"/>
                          <a:pt x="1022" y="4852"/>
                        </a:cubicBezTo>
                        <a:cubicBezTo>
                          <a:pt x="1197" y="5314"/>
                          <a:pt x="1387" y="5716"/>
                          <a:pt x="1581" y="5947"/>
                        </a:cubicBezTo>
                        <a:cubicBezTo>
                          <a:pt x="1946" y="6409"/>
                          <a:pt x="2293" y="6682"/>
                          <a:pt x="2602" y="6797"/>
                        </a:cubicBezTo>
                        <a:cubicBezTo>
                          <a:pt x="2727" y="6841"/>
                          <a:pt x="2848" y="6862"/>
                          <a:pt x="2968" y="6862"/>
                        </a:cubicBezTo>
                        <a:cubicBezTo>
                          <a:pt x="3163" y="6862"/>
                          <a:pt x="3353" y="6806"/>
                          <a:pt x="3545" y="6700"/>
                        </a:cubicBezTo>
                        <a:cubicBezTo>
                          <a:pt x="3831" y="6525"/>
                          <a:pt x="4104" y="6220"/>
                          <a:pt x="4275" y="5929"/>
                        </a:cubicBezTo>
                        <a:cubicBezTo>
                          <a:pt x="4469" y="5661"/>
                          <a:pt x="4566" y="5429"/>
                          <a:pt x="4566" y="5429"/>
                        </a:cubicBezTo>
                        <a:lnTo>
                          <a:pt x="4584" y="5429"/>
                        </a:lnTo>
                        <a:lnTo>
                          <a:pt x="4584" y="5411"/>
                        </a:lnTo>
                        <a:lnTo>
                          <a:pt x="3351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13" name="Google Shape;2013;p51"/>
                  <p:cNvSpPr/>
                  <p:nvPr/>
                </p:nvSpPr>
                <p:spPr>
                  <a:xfrm>
                    <a:off x="5022049" y="1591038"/>
                    <a:ext cx="678536" cy="706085"/>
                  </a:xfrm>
                  <a:custGeom>
                    <a:rect b="b" l="l" r="r" t="t"/>
                    <a:pathLst>
                      <a:path extrusionOk="0" h="4410" w="4238">
                        <a:moveTo>
                          <a:pt x="2646" y="1"/>
                        </a:moveTo>
                        <a:cubicBezTo>
                          <a:pt x="2520" y="1"/>
                          <a:pt x="2387" y="27"/>
                          <a:pt x="2251" y="70"/>
                        </a:cubicBezTo>
                        <a:cubicBezTo>
                          <a:pt x="1789" y="246"/>
                          <a:pt x="1137" y="611"/>
                          <a:pt x="634" y="823"/>
                        </a:cubicBezTo>
                        <a:cubicBezTo>
                          <a:pt x="135" y="1013"/>
                          <a:pt x="1" y="1359"/>
                          <a:pt x="98" y="1960"/>
                        </a:cubicBezTo>
                        <a:cubicBezTo>
                          <a:pt x="213" y="2556"/>
                          <a:pt x="560" y="3845"/>
                          <a:pt x="791" y="4307"/>
                        </a:cubicBezTo>
                        <a:cubicBezTo>
                          <a:pt x="827" y="4379"/>
                          <a:pt x="925" y="4409"/>
                          <a:pt x="1065" y="4409"/>
                        </a:cubicBezTo>
                        <a:cubicBezTo>
                          <a:pt x="1824" y="4409"/>
                          <a:pt x="3813" y="3517"/>
                          <a:pt x="3813" y="3517"/>
                        </a:cubicBezTo>
                        <a:cubicBezTo>
                          <a:pt x="3813" y="3517"/>
                          <a:pt x="4238" y="2861"/>
                          <a:pt x="4215" y="2496"/>
                        </a:cubicBezTo>
                        <a:cubicBezTo>
                          <a:pt x="4178" y="2131"/>
                          <a:pt x="3679" y="1401"/>
                          <a:pt x="3429" y="689"/>
                        </a:cubicBezTo>
                        <a:cubicBezTo>
                          <a:pt x="3246" y="174"/>
                          <a:pt x="2968" y="1"/>
                          <a:pt x="2646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14" name="Google Shape;2014;p51"/>
                  <p:cNvSpPr/>
                  <p:nvPr/>
                </p:nvSpPr>
                <p:spPr>
                  <a:xfrm>
                    <a:off x="5022049" y="1583673"/>
                    <a:ext cx="684460" cy="715532"/>
                  </a:xfrm>
                  <a:custGeom>
                    <a:rect b="b" l="l" r="r" t="t"/>
                    <a:pathLst>
                      <a:path extrusionOk="0" h="4469" w="4275">
                        <a:moveTo>
                          <a:pt x="2597" y="0"/>
                        </a:moveTo>
                        <a:cubicBezTo>
                          <a:pt x="2482" y="0"/>
                          <a:pt x="2366" y="42"/>
                          <a:pt x="2232" y="79"/>
                        </a:cubicBezTo>
                        <a:cubicBezTo>
                          <a:pt x="1770" y="250"/>
                          <a:pt x="1096" y="596"/>
                          <a:pt x="615" y="809"/>
                        </a:cubicBezTo>
                        <a:cubicBezTo>
                          <a:pt x="347" y="925"/>
                          <a:pt x="172" y="1059"/>
                          <a:pt x="98" y="1271"/>
                        </a:cubicBezTo>
                        <a:cubicBezTo>
                          <a:pt x="1" y="1465"/>
                          <a:pt x="1" y="1715"/>
                          <a:pt x="56" y="2024"/>
                        </a:cubicBezTo>
                        <a:cubicBezTo>
                          <a:pt x="172" y="2620"/>
                          <a:pt x="518" y="3891"/>
                          <a:pt x="749" y="4371"/>
                        </a:cubicBezTo>
                        <a:cubicBezTo>
                          <a:pt x="772" y="4408"/>
                          <a:pt x="791" y="4450"/>
                          <a:pt x="846" y="4468"/>
                        </a:cubicBezTo>
                        <a:cubicBezTo>
                          <a:pt x="828" y="4408"/>
                          <a:pt x="791" y="4334"/>
                          <a:pt x="809" y="4256"/>
                        </a:cubicBezTo>
                        <a:cubicBezTo>
                          <a:pt x="578" y="3757"/>
                          <a:pt x="250" y="2560"/>
                          <a:pt x="153" y="2006"/>
                        </a:cubicBezTo>
                        <a:cubicBezTo>
                          <a:pt x="98" y="1696"/>
                          <a:pt x="98" y="1484"/>
                          <a:pt x="172" y="1313"/>
                        </a:cubicBezTo>
                        <a:cubicBezTo>
                          <a:pt x="250" y="1137"/>
                          <a:pt x="403" y="1003"/>
                          <a:pt x="657" y="906"/>
                        </a:cubicBezTo>
                        <a:cubicBezTo>
                          <a:pt x="1156" y="693"/>
                          <a:pt x="1812" y="328"/>
                          <a:pt x="2274" y="176"/>
                        </a:cubicBezTo>
                        <a:cubicBezTo>
                          <a:pt x="2418" y="127"/>
                          <a:pt x="2552" y="94"/>
                          <a:pt x="2681" y="94"/>
                        </a:cubicBezTo>
                        <a:cubicBezTo>
                          <a:pt x="2758" y="94"/>
                          <a:pt x="2834" y="106"/>
                          <a:pt x="2907" y="134"/>
                        </a:cubicBezTo>
                        <a:cubicBezTo>
                          <a:pt x="3101" y="213"/>
                          <a:pt x="3254" y="407"/>
                          <a:pt x="3388" y="754"/>
                        </a:cubicBezTo>
                        <a:cubicBezTo>
                          <a:pt x="3503" y="1100"/>
                          <a:pt x="3697" y="1465"/>
                          <a:pt x="3850" y="1793"/>
                        </a:cubicBezTo>
                        <a:cubicBezTo>
                          <a:pt x="4025" y="2098"/>
                          <a:pt x="4159" y="2389"/>
                          <a:pt x="4159" y="2542"/>
                        </a:cubicBezTo>
                        <a:cubicBezTo>
                          <a:pt x="4178" y="2676"/>
                          <a:pt x="4099" y="2888"/>
                          <a:pt x="4025" y="3064"/>
                        </a:cubicBezTo>
                        <a:cubicBezTo>
                          <a:pt x="4025" y="3119"/>
                          <a:pt x="4025" y="3198"/>
                          <a:pt x="4044" y="3253"/>
                        </a:cubicBezTo>
                        <a:cubicBezTo>
                          <a:pt x="4044" y="3235"/>
                          <a:pt x="4062" y="3235"/>
                          <a:pt x="4062" y="3216"/>
                        </a:cubicBezTo>
                        <a:cubicBezTo>
                          <a:pt x="4178" y="3004"/>
                          <a:pt x="4275" y="2736"/>
                          <a:pt x="4256" y="2542"/>
                        </a:cubicBezTo>
                        <a:cubicBezTo>
                          <a:pt x="4256" y="2329"/>
                          <a:pt x="4122" y="2061"/>
                          <a:pt x="3947" y="1752"/>
                        </a:cubicBezTo>
                        <a:cubicBezTo>
                          <a:pt x="3794" y="1428"/>
                          <a:pt x="3600" y="1059"/>
                          <a:pt x="3485" y="712"/>
                        </a:cubicBezTo>
                        <a:cubicBezTo>
                          <a:pt x="3351" y="347"/>
                          <a:pt x="3157" y="134"/>
                          <a:pt x="2944" y="60"/>
                        </a:cubicBezTo>
                        <a:cubicBezTo>
                          <a:pt x="2852" y="19"/>
                          <a:pt x="2755" y="0"/>
                          <a:pt x="2639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15" name="Google Shape;2015;p51"/>
                  <p:cNvSpPr/>
                  <p:nvPr/>
                </p:nvSpPr>
                <p:spPr>
                  <a:xfrm>
                    <a:off x="5016125" y="1656683"/>
                    <a:ext cx="296039" cy="303248"/>
                  </a:xfrm>
                  <a:custGeom>
                    <a:rect b="b" l="l" r="r" t="t"/>
                    <a:pathLst>
                      <a:path extrusionOk="0" h="1894" w="1849">
                        <a:moveTo>
                          <a:pt x="688" y="0"/>
                        </a:moveTo>
                        <a:cubicBezTo>
                          <a:pt x="476" y="0"/>
                          <a:pt x="265" y="56"/>
                          <a:pt x="172" y="164"/>
                        </a:cubicBezTo>
                        <a:cubicBezTo>
                          <a:pt x="1" y="335"/>
                          <a:pt x="38" y="584"/>
                          <a:pt x="135" y="1143"/>
                        </a:cubicBezTo>
                        <a:cubicBezTo>
                          <a:pt x="135" y="1143"/>
                          <a:pt x="209" y="1167"/>
                          <a:pt x="297" y="1167"/>
                        </a:cubicBezTo>
                        <a:cubicBezTo>
                          <a:pt x="320" y="1167"/>
                          <a:pt x="343" y="1165"/>
                          <a:pt x="366" y="1162"/>
                        </a:cubicBezTo>
                        <a:cubicBezTo>
                          <a:pt x="463" y="1162"/>
                          <a:pt x="652" y="1028"/>
                          <a:pt x="652" y="1028"/>
                        </a:cubicBezTo>
                        <a:cubicBezTo>
                          <a:pt x="652" y="1028"/>
                          <a:pt x="962" y="1781"/>
                          <a:pt x="1133" y="1855"/>
                        </a:cubicBezTo>
                        <a:cubicBezTo>
                          <a:pt x="1191" y="1881"/>
                          <a:pt x="1260" y="1894"/>
                          <a:pt x="1333" y="1894"/>
                        </a:cubicBezTo>
                        <a:cubicBezTo>
                          <a:pt x="1481" y="1894"/>
                          <a:pt x="1640" y="1838"/>
                          <a:pt x="1733" y="1721"/>
                        </a:cubicBezTo>
                        <a:cubicBezTo>
                          <a:pt x="1849" y="1550"/>
                          <a:pt x="1807" y="1453"/>
                          <a:pt x="1692" y="1088"/>
                        </a:cubicBezTo>
                        <a:cubicBezTo>
                          <a:pt x="1558" y="718"/>
                          <a:pt x="1308" y="201"/>
                          <a:pt x="1059" y="67"/>
                        </a:cubicBezTo>
                        <a:cubicBezTo>
                          <a:pt x="954" y="22"/>
                          <a:pt x="820" y="0"/>
                          <a:pt x="688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16" name="Google Shape;2016;p51"/>
                  <p:cNvSpPr/>
                  <p:nvPr/>
                </p:nvSpPr>
                <p:spPr>
                  <a:xfrm>
                    <a:off x="5016125" y="1647717"/>
                    <a:ext cx="299081" cy="320380"/>
                  </a:xfrm>
                  <a:custGeom>
                    <a:rect b="b" l="l" r="r" t="t"/>
                    <a:pathLst>
                      <a:path extrusionOk="0" h="2001" w="1868">
                        <a:moveTo>
                          <a:pt x="578" y="104"/>
                        </a:moveTo>
                        <a:cubicBezTo>
                          <a:pt x="731" y="104"/>
                          <a:pt x="902" y="123"/>
                          <a:pt x="1040" y="159"/>
                        </a:cubicBezTo>
                        <a:cubicBezTo>
                          <a:pt x="1133" y="220"/>
                          <a:pt x="1271" y="372"/>
                          <a:pt x="1387" y="566"/>
                        </a:cubicBezTo>
                        <a:cubicBezTo>
                          <a:pt x="1479" y="756"/>
                          <a:pt x="1576" y="987"/>
                          <a:pt x="1636" y="1162"/>
                        </a:cubicBezTo>
                        <a:cubicBezTo>
                          <a:pt x="1710" y="1352"/>
                          <a:pt x="1752" y="1449"/>
                          <a:pt x="1752" y="1546"/>
                        </a:cubicBezTo>
                        <a:cubicBezTo>
                          <a:pt x="1752" y="1624"/>
                          <a:pt x="1733" y="1661"/>
                          <a:pt x="1673" y="1740"/>
                        </a:cubicBezTo>
                        <a:cubicBezTo>
                          <a:pt x="1636" y="1814"/>
                          <a:pt x="1539" y="1874"/>
                          <a:pt x="1442" y="1892"/>
                        </a:cubicBezTo>
                        <a:cubicBezTo>
                          <a:pt x="1408" y="1898"/>
                          <a:pt x="1376" y="1900"/>
                          <a:pt x="1346" y="1900"/>
                        </a:cubicBezTo>
                        <a:cubicBezTo>
                          <a:pt x="1272" y="1900"/>
                          <a:pt x="1208" y="1887"/>
                          <a:pt x="1156" y="1874"/>
                        </a:cubicBezTo>
                        <a:cubicBezTo>
                          <a:pt x="1133" y="1855"/>
                          <a:pt x="1077" y="1795"/>
                          <a:pt x="1017" y="1721"/>
                        </a:cubicBezTo>
                        <a:cubicBezTo>
                          <a:pt x="980" y="1643"/>
                          <a:pt x="925" y="1546"/>
                          <a:pt x="865" y="1449"/>
                        </a:cubicBezTo>
                        <a:cubicBezTo>
                          <a:pt x="768" y="1259"/>
                          <a:pt x="694" y="1065"/>
                          <a:pt x="694" y="1065"/>
                        </a:cubicBezTo>
                        <a:lnTo>
                          <a:pt x="671" y="1005"/>
                        </a:lnTo>
                        <a:lnTo>
                          <a:pt x="615" y="1047"/>
                        </a:lnTo>
                        <a:cubicBezTo>
                          <a:pt x="615" y="1047"/>
                          <a:pt x="578" y="1065"/>
                          <a:pt x="518" y="1102"/>
                        </a:cubicBezTo>
                        <a:cubicBezTo>
                          <a:pt x="463" y="1144"/>
                          <a:pt x="384" y="1162"/>
                          <a:pt x="347" y="1181"/>
                        </a:cubicBezTo>
                        <a:cubicBezTo>
                          <a:pt x="269" y="1181"/>
                          <a:pt x="190" y="1162"/>
                          <a:pt x="172" y="1144"/>
                        </a:cubicBezTo>
                        <a:cubicBezTo>
                          <a:pt x="135" y="890"/>
                          <a:pt x="93" y="700"/>
                          <a:pt x="93" y="566"/>
                        </a:cubicBezTo>
                        <a:cubicBezTo>
                          <a:pt x="93" y="409"/>
                          <a:pt x="135" y="335"/>
                          <a:pt x="190" y="257"/>
                        </a:cubicBezTo>
                        <a:cubicBezTo>
                          <a:pt x="269" y="178"/>
                          <a:pt x="403" y="123"/>
                          <a:pt x="578" y="104"/>
                        </a:cubicBezTo>
                        <a:close/>
                        <a:moveTo>
                          <a:pt x="682" y="0"/>
                        </a:moveTo>
                        <a:cubicBezTo>
                          <a:pt x="639" y="0"/>
                          <a:pt x="597" y="3"/>
                          <a:pt x="555" y="7"/>
                        </a:cubicBezTo>
                        <a:cubicBezTo>
                          <a:pt x="384" y="26"/>
                          <a:pt x="232" y="81"/>
                          <a:pt x="135" y="178"/>
                        </a:cubicBezTo>
                        <a:cubicBezTo>
                          <a:pt x="38" y="293"/>
                          <a:pt x="1" y="409"/>
                          <a:pt x="1" y="566"/>
                        </a:cubicBezTo>
                        <a:cubicBezTo>
                          <a:pt x="1" y="719"/>
                          <a:pt x="38" y="931"/>
                          <a:pt x="75" y="1199"/>
                        </a:cubicBezTo>
                        <a:lnTo>
                          <a:pt x="93" y="1278"/>
                        </a:lnTo>
                        <a:lnTo>
                          <a:pt x="135" y="1236"/>
                        </a:lnTo>
                        <a:cubicBezTo>
                          <a:pt x="172" y="1259"/>
                          <a:pt x="250" y="1278"/>
                          <a:pt x="366" y="1278"/>
                        </a:cubicBezTo>
                        <a:cubicBezTo>
                          <a:pt x="440" y="1259"/>
                          <a:pt x="500" y="1218"/>
                          <a:pt x="578" y="1199"/>
                        </a:cubicBezTo>
                        <a:cubicBezTo>
                          <a:pt x="597" y="1181"/>
                          <a:pt x="615" y="1162"/>
                          <a:pt x="634" y="1162"/>
                        </a:cubicBezTo>
                        <a:cubicBezTo>
                          <a:pt x="652" y="1199"/>
                          <a:pt x="694" y="1315"/>
                          <a:pt x="786" y="1490"/>
                        </a:cubicBezTo>
                        <a:cubicBezTo>
                          <a:pt x="828" y="1583"/>
                          <a:pt x="883" y="1680"/>
                          <a:pt x="943" y="1777"/>
                        </a:cubicBezTo>
                        <a:cubicBezTo>
                          <a:pt x="999" y="1855"/>
                          <a:pt x="1040" y="1929"/>
                          <a:pt x="1114" y="1952"/>
                        </a:cubicBezTo>
                        <a:cubicBezTo>
                          <a:pt x="1176" y="1987"/>
                          <a:pt x="1245" y="2000"/>
                          <a:pt x="1321" y="2000"/>
                        </a:cubicBezTo>
                        <a:cubicBezTo>
                          <a:pt x="1365" y="2000"/>
                          <a:pt x="1412" y="1996"/>
                          <a:pt x="1461" y="1989"/>
                        </a:cubicBezTo>
                        <a:cubicBezTo>
                          <a:pt x="1576" y="1952"/>
                          <a:pt x="1692" y="1892"/>
                          <a:pt x="1770" y="1795"/>
                        </a:cubicBezTo>
                        <a:cubicBezTo>
                          <a:pt x="1826" y="1698"/>
                          <a:pt x="1867" y="1624"/>
                          <a:pt x="1849" y="1527"/>
                        </a:cubicBezTo>
                        <a:cubicBezTo>
                          <a:pt x="1849" y="1430"/>
                          <a:pt x="1807" y="1315"/>
                          <a:pt x="1733" y="1121"/>
                        </a:cubicBezTo>
                        <a:cubicBezTo>
                          <a:pt x="1673" y="950"/>
                          <a:pt x="1576" y="719"/>
                          <a:pt x="1461" y="525"/>
                        </a:cubicBezTo>
                        <a:cubicBezTo>
                          <a:pt x="1345" y="312"/>
                          <a:pt x="1230" y="141"/>
                          <a:pt x="1077" y="81"/>
                        </a:cubicBezTo>
                        <a:cubicBezTo>
                          <a:pt x="961" y="24"/>
                          <a:pt x="820" y="0"/>
                          <a:pt x="68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17" name="Google Shape;2017;p51"/>
                  <p:cNvSpPr/>
                  <p:nvPr/>
                </p:nvSpPr>
                <p:spPr>
                  <a:xfrm>
                    <a:off x="5188562" y="1542205"/>
                    <a:ext cx="373050" cy="334790"/>
                  </a:xfrm>
                  <a:custGeom>
                    <a:rect b="b" l="l" r="r" t="t"/>
                    <a:pathLst>
                      <a:path extrusionOk="0" h="2091" w="2330">
                        <a:moveTo>
                          <a:pt x="808" y="0"/>
                        </a:moveTo>
                        <a:cubicBezTo>
                          <a:pt x="658" y="0"/>
                          <a:pt x="525" y="4"/>
                          <a:pt x="444" y="10"/>
                        </a:cubicBezTo>
                        <a:cubicBezTo>
                          <a:pt x="171" y="10"/>
                          <a:pt x="56" y="125"/>
                          <a:pt x="0" y="417"/>
                        </a:cubicBezTo>
                        <a:cubicBezTo>
                          <a:pt x="0" y="417"/>
                          <a:pt x="596" y="551"/>
                          <a:pt x="827" y="703"/>
                        </a:cubicBezTo>
                        <a:cubicBezTo>
                          <a:pt x="1040" y="837"/>
                          <a:pt x="1234" y="1475"/>
                          <a:pt x="1326" y="1706"/>
                        </a:cubicBezTo>
                        <a:cubicBezTo>
                          <a:pt x="1418" y="1942"/>
                          <a:pt x="1580" y="2091"/>
                          <a:pt x="1839" y="2091"/>
                        </a:cubicBezTo>
                        <a:cubicBezTo>
                          <a:pt x="1854" y="2091"/>
                          <a:pt x="1870" y="2090"/>
                          <a:pt x="1885" y="2089"/>
                        </a:cubicBezTo>
                        <a:cubicBezTo>
                          <a:pt x="2177" y="2071"/>
                          <a:pt x="2329" y="1803"/>
                          <a:pt x="2177" y="1512"/>
                        </a:cubicBezTo>
                        <a:cubicBezTo>
                          <a:pt x="2043" y="1244"/>
                          <a:pt x="1812" y="162"/>
                          <a:pt x="1673" y="88"/>
                        </a:cubicBezTo>
                        <a:cubicBezTo>
                          <a:pt x="1580" y="21"/>
                          <a:pt x="1150" y="0"/>
                          <a:pt x="808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18" name="Google Shape;2018;p51"/>
                  <p:cNvSpPr/>
                  <p:nvPr/>
                </p:nvSpPr>
                <p:spPr>
                  <a:xfrm>
                    <a:off x="5175913" y="1534840"/>
                    <a:ext cx="382657" cy="348239"/>
                  </a:xfrm>
                  <a:custGeom>
                    <a:rect b="b" l="l" r="r" t="t"/>
                    <a:pathLst>
                      <a:path extrusionOk="0" h="2175" w="2390">
                        <a:moveTo>
                          <a:pt x="523" y="93"/>
                        </a:moveTo>
                        <a:cubicBezTo>
                          <a:pt x="657" y="93"/>
                          <a:pt x="925" y="93"/>
                          <a:pt x="1197" y="116"/>
                        </a:cubicBezTo>
                        <a:cubicBezTo>
                          <a:pt x="1313" y="116"/>
                          <a:pt x="1447" y="116"/>
                          <a:pt x="1544" y="134"/>
                        </a:cubicBezTo>
                        <a:cubicBezTo>
                          <a:pt x="1636" y="134"/>
                          <a:pt x="1715" y="153"/>
                          <a:pt x="1733" y="171"/>
                        </a:cubicBezTo>
                        <a:cubicBezTo>
                          <a:pt x="1733" y="171"/>
                          <a:pt x="1752" y="190"/>
                          <a:pt x="1775" y="231"/>
                        </a:cubicBezTo>
                        <a:cubicBezTo>
                          <a:pt x="1794" y="268"/>
                          <a:pt x="1812" y="305"/>
                          <a:pt x="1830" y="365"/>
                        </a:cubicBezTo>
                        <a:cubicBezTo>
                          <a:pt x="1867" y="481"/>
                          <a:pt x="1909" y="633"/>
                          <a:pt x="1964" y="786"/>
                        </a:cubicBezTo>
                        <a:cubicBezTo>
                          <a:pt x="2043" y="1096"/>
                          <a:pt x="2140" y="1424"/>
                          <a:pt x="2214" y="1576"/>
                        </a:cubicBezTo>
                        <a:cubicBezTo>
                          <a:pt x="2274" y="1710"/>
                          <a:pt x="2274" y="1826"/>
                          <a:pt x="2237" y="1923"/>
                        </a:cubicBezTo>
                        <a:cubicBezTo>
                          <a:pt x="2177" y="2020"/>
                          <a:pt x="2098" y="2080"/>
                          <a:pt x="1964" y="2080"/>
                        </a:cubicBezTo>
                        <a:cubicBezTo>
                          <a:pt x="1948" y="2081"/>
                          <a:pt x="1932" y="2081"/>
                          <a:pt x="1916" y="2081"/>
                        </a:cubicBezTo>
                        <a:cubicBezTo>
                          <a:pt x="1678" y="2081"/>
                          <a:pt x="1538" y="1951"/>
                          <a:pt x="1447" y="1752"/>
                        </a:cubicBezTo>
                        <a:cubicBezTo>
                          <a:pt x="1405" y="1618"/>
                          <a:pt x="1331" y="1405"/>
                          <a:pt x="1253" y="1193"/>
                        </a:cubicBezTo>
                        <a:cubicBezTo>
                          <a:pt x="1156" y="980"/>
                          <a:pt x="1059" y="786"/>
                          <a:pt x="925" y="694"/>
                        </a:cubicBezTo>
                        <a:cubicBezTo>
                          <a:pt x="809" y="615"/>
                          <a:pt x="597" y="555"/>
                          <a:pt x="407" y="499"/>
                        </a:cubicBezTo>
                        <a:cubicBezTo>
                          <a:pt x="273" y="463"/>
                          <a:pt x="176" y="439"/>
                          <a:pt x="135" y="421"/>
                        </a:cubicBezTo>
                        <a:cubicBezTo>
                          <a:pt x="176" y="324"/>
                          <a:pt x="213" y="231"/>
                          <a:pt x="250" y="190"/>
                        </a:cubicBezTo>
                        <a:cubicBezTo>
                          <a:pt x="329" y="134"/>
                          <a:pt x="407" y="93"/>
                          <a:pt x="523" y="93"/>
                        </a:cubicBezTo>
                        <a:close/>
                        <a:moveTo>
                          <a:pt x="523" y="0"/>
                        </a:moveTo>
                        <a:cubicBezTo>
                          <a:pt x="389" y="0"/>
                          <a:pt x="273" y="37"/>
                          <a:pt x="195" y="116"/>
                        </a:cubicBezTo>
                        <a:cubicBezTo>
                          <a:pt x="116" y="190"/>
                          <a:pt x="61" y="305"/>
                          <a:pt x="19" y="439"/>
                        </a:cubicBezTo>
                        <a:lnTo>
                          <a:pt x="1" y="499"/>
                        </a:lnTo>
                        <a:lnTo>
                          <a:pt x="61" y="518"/>
                        </a:lnTo>
                        <a:cubicBezTo>
                          <a:pt x="61" y="518"/>
                          <a:pt x="213" y="536"/>
                          <a:pt x="389" y="597"/>
                        </a:cubicBezTo>
                        <a:cubicBezTo>
                          <a:pt x="560" y="652"/>
                          <a:pt x="772" y="712"/>
                          <a:pt x="869" y="786"/>
                        </a:cubicBezTo>
                        <a:cubicBezTo>
                          <a:pt x="966" y="846"/>
                          <a:pt x="1082" y="1040"/>
                          <a:pt x="1156" y="1230"/>
                        </a:cubicBezTo>
                        <a:cubicBezTo>
                          <a:pt x="1253" y="1442"/>
                          <a:pt x="1313" y="1655"/>
                          <a:pt x="1368" y="1770"/>
                        </a:cubicBezTo>
                        <a:cubicBezTo>
                          <a:pt x="1442" y="2021"/>
                          <a:pt x="1649" y="2174"/>
                          <a:pt x="1909" y="2174"/>
                        </a:cubicBezTo>
                        <a:cubicBezTo>
                          <a:pt x="1928" y="2174"/>
                          <a:pt x="1946" y="2174"/>
                          <a:pt x="1964" y="2172"/>
                        </a:cubicBezTo>
                        <a:cubicBezTo>
                          <a:pt x="2122" y="2172"/>
                          <a:pt x="2256" y="2098"/>
                          <a:pt x="2311" y="1964"/>
                        </a:cubicBezTo>
                        <a:cubicBezTo>
                          <a:pt x="2390" y="1849"/>
                          <a:pt x="2390" y="1692"/>
                          <a:pt x="2311" y="1539"/>
                        </a:cubicBezTo>
                        <a:cubicBezTo>
                          <a:pt x="2237" y="1424"/>
                          <a:pt x="2140" y="1077"/>
                          <a:pt x="2062" y="749"/>
                        </a:cubicBezTo>
                        <a:cubicBezTo>
                          <a:pt x="2006" y="597"/>
                          <a:pt x="1964" y="439"/>
                          <a:pt x="1928" y="324"/>
                        </a:cubicBezTo>
                        <a:cubicBezTo>
                          <a:pt x="1909" y="268"/>
                          <a:pt x="1867" y="208"/>
                          <a:pt x="1849" y="171"/>
                        </a:cubicBezTo>
                        <a:cubicBezTo>
                          <a:pt x="1830" y="134"/>
                          <a:pt x="1812" y="116"/>
                          <a:pt x="1775" y="74"/>
                        </a:cubicBezTo>
                        <a:cubicBezTo>
                          <a:pt x="1733" y="56"/>
                          <a:pt x="1660" y="37"/>
                          <a:pt x="1544" y="37"/>
                        </a:cubicBezTo>
                        <a:cubicBezTo>
                          <a:pt x="1447" y="19"/>
                          <a:pt x="1331" y="19"/>
                          <a:pt x="1197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19" name="Google Shape;2019;p51"/>
                  <p:cNvSpPr/>
                  <p:nvPr/>
                </p:nvSpPr>
                <p:spPr>
                  <a:xfrm>
                    <a:off x="5074565" y="1589758"/>
                    <a:ext cx="368888" cy="321341"/>
                  </a:xfrm>
                  <a:custGeom>
                    <a:rect b="b" l="l" r="r" t="t"/>
                    <a:pathLst>
                      <a:path extrusionOk="0" h="2007" w="2304">
                        <a:moveTo>
                          <a:pt x="544" y="0"/>
                        </a:moveTo>
                        <a:cubicBezTo>
                          <a:pt x="321" y="0"/>
                          <a:pt x="51" y="106"/>
                          <a:pt x="1" y="521"/>
                        </a:cubicBezTo>
                        <a:cubicBezTo>
                          <a:pt x="1" y="521"/>
                          <a:pt x="403" y="582"/>
                          <a:pt x="731" y="753"/>
                        </a:cubicBezTo>
                        <a:cubicBezTo>
                          <a:pt x="1059" y="905"/>
                          <a:pt x="1345" y="1871"/>
                          <a:pt x="1345" y="1871"/>
                        </a:cubicBezTo>
                        <a:cubicBezTo>
                          <a:pt x="1345" y="1871"/>
                          <a:pt x="1539" y="2005"/>
                          <a:pt x="1673" y="2005"/>
                        </a:cubicBezTo>
                        <a:cubicBezTo>
                          <a:pt x="1680" y="2006"/>
                          <a:pt x="1687" y="2006"/>
                          <a:pt x="1696" y="2006"/>
                        </a:cubicBezTo>
                        <a:cubicBezTo>
                          <a:pt x="1844" y="2006"/>
                          <a:pt x="2304" y="1855"/>
                          <a:pt x="2177" y="1580"/>
                        </a:cubicBezTo>
                        <a:cubicBezTo>
                          <a:pt x="2062" y="1312"/>
                          <a:pt x="1867" y="309"/>
                          <a:pt x="1715" y="212"/>
                        </a:cubicBezTo>
                        <a:cubicBezTo>
                          <a:pt x="1576" y="120"/>
                          <a:pt x="846" y="22"/>
                          <a:pt x="615" y="4"/>
                        </a:cubicBezTo>
                        <a:cubicBezTo>
                          <a:pt x="592" y="2"/>
                          <a:pt x="568" y="0"/>
                          <a:pt x="544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20" name="Google Shape;2020;p51"/>
                  <p:cNvSpPr/>
                  <p:nvPr/>
                </p:nvSpPr>
                <p:spPr>
                  <a:xfrm>
                    <a:off x="5064958" y="1582553"/>
                    <a:ext cx="373050" cy="337192"/>
                  </a:xfrm>
                  <a:custGeom>
                    <a:rect b="b" l="l" r="r" t="t"/>
                    <a:pathLst>
                      <a:path extrusionOk="0" h="2106" w="2330">
                        <a:moveTo>
                          <a:pt x="592" y="98"/>
                        </a:moveTo>
                        <a:cubicBezTo>
                          <a:pt x="620" y="98"/>
                          <a:pt x="648" y="100"/>
                          <a:pt x="675" y="104"/>
                        </a:cubicBezTo>
                        <a:cubicBezTo>
                          <a:pt x="772" y="104"/>
                          <a:pt x="1022" y="141"/>
                          <a:pt x="1253" y="165"/>
                        </a:cubicBezTo>
                        <a:cubicBezTo>
                          <a:pt x="1368" y="183"/>
                          <a:pt x="1484" y="220"/>
                          <a:pt x="1562" y="238"/>
                        </a:cubicBezTo>
                        <a:cubicBezTo>
                          <a:pt x="1659" y="257"/>
                          <a:pt x="1733" y="280"/>
                          <a:pt x="1752" y="299"/>
                        </a:cubicBezTo>
                        <a:cubicBezTo>
                          <a:pt x="1752" y="299"/>
                          <a:pt x="1775" y="317"/>
                          <a:pt x="1793" y="354"/>
                        </a:cubicBezTo>
                        <a:cubicBezTo>
                          <a:pt x="1812" y="396"/>
                          <a:pt x="1830" y="433"/>
                          <a:pt x="1849" y="488"/>
                        </a:cubicBezTo>
                        <a:cubicBezTo>
                          <a:pt x="1890" y="603"/>
                          <a:pt x="1927" y="742"/>
                          <a:pt x="1964" y="895"/>
                        </a:cubicBezTo>
                        <a:cubicBezTo>
                          <a:pt x="2043" y="1181"/>
                          <a:pt x="2122" y="1491"/>
                          <a:pt x="2195" y="1643"/>
                        </a:cubicBezTo>
                        <a:cubicBezTo>
                          <a:pt x="2214" y="1703"/>
                          <a:pt x="2214" y="1740"/>
                          <a:pt x="2195" y="1782"/>
                        </a:cubicBezTo>
                        <a:cubicBezTo>
                          <a:pt x="2158" y="1837"/>
                          <a:pt x="2122" y="1874"/>
                          <a:pt x="2061" y="1897"/>
                        </a:cubicBezTo>
                        <a:cubicBezTo>
                          <a:pt x="2006" y="1934"/>
                          <a:pt x="1927" y="1971"/>
                          <a:pt x="1867" y="1971"/>
                        </a:cubicBezTo>
                        <a:cubicBezTo>
                          <a:pt x="1812" y="1990"/>
                          <a:pt x="1752" y="2013"/>
                          <a:pt x="1733" y="2013"/>
                        </a:cubicBezTo>
                        <a:cubicBezTo>
                          <a:pt x="1696" y="1990"/>
                          <a:pt x="1618" y="1971"/>
                          <a:pt x="1544" y="1934"/>
                        </a:cubicBezTo>
                        <a:cubicBezTo>
                          <a:pt x="1484" y="1916"/>
                          <a:pt x="1465" y="1874"/>
                          <a:pt x="1447" y="1874"/>
                        </a:cubicBezTo>
                        <a:cubicBezTo>
                          <a:pt x="1447" y="1856"/>
                          <a:pt x="1387" y="1643"/>
                          <a:pt x="1271" y="1394"/>
                        </a:cubicBezTo>
                        <a:cubicBezTo>
                          <a:pt x="1216" y="1260"/>
                          <a:pt x="1156" y="1126"/>
                          <a:pt x="1082" y="1010"/>
                        </a:cubicBezTo>
                        <a:cubicBezTo>
                          <a:pt x="1003" y="895"/>
                          <a:pt x="906" y="798"/>
                          <a:pt x="809" y="742"/>
                        </a:cubicBezTo>
                        <a:cubicBezTo>
                          <a:pt x="504" y="585"/>
                          <a:pt x="176" y="548"/>
                          <a:pt x="116" y="548"/>
                        </a:cubicBezTo>
                        <a:cubicBezTo>
                          <a:pt x="158" y="354"/>
                          <a:pt x="232" y="238"/>
                          <a:pt x="329" y="183"/>
                        </a:cubicBezTo>
                        <a:cubicBezTo>
                          <a:pt x="403" y="123"/>
                          <a:pt x="499" y="98"/>
                          <a:pt x="592" y="98"/>
                        </a:cubicBezTo>
                        <a:close/>
                        <a:moveTo>
                          <a:pt x="589" y="1"/>
                        </a:moveTo>
                        <a:cubicBezTo>
                          <a:pt x="490" y="1"/>
                          <a:pt x="376" y="26"/>
                          <a:pt x="273" y="86"/>
                        </a:cubicBezTo>
                        <a:cubicBezTo>
                          <a:pt x="135" y="165"/>
                          <a:pt x="42" y="317"/>
                          <a:pt x="1" y="566"/>
                        </a:cubicBezTo>
                        <a:lnTo>
                          <a:pt x="1" y="603"/>
                        </a:lnTo>
                        <a:lnTo>
                          <a:pt x="42" y="627"/>
                        </a:lnTo>
                        <a:cubicBezTo>
                          <a:pt x="42" y="627"/>
                          <a:pt x="444" y="682"/>
                          <a:pt x="772" y="834"/>
                        </a:cubicBezTo>
                        <a:cubicBezTo>
                          <a:pt x="851" y="876"/>
                          <a:pt x="925" y="950"/>
                          <a:pt x="985" y="1066"/>
                        </a:cubicBezTo>
                        <a:cubicBezTo>
                          <a:pt x="1059" y="1163"/>
                          <a:pt x="1119" y="1297"/>
                          <a:pt x="1174" y="1435"/>
                        </a:cubicBezTo>
                        <a:cubicBezTo>
                          <a:pt x="1290" y="1685"/>
                          <a:pt x="1368" y="1934"/>
                          <a:pt x="1368" y="1934"/>
                        </a:cubicBezTo>
                        <a:lnTo>
                          <a:pt x="1387" y="1953"/>
                        </a:lnTo>
                        <a:cubicBezTo>
                          <a:pt x="1387" y="1953"/>
                          <a:pt x="1428" y="1990"/>
                          <a:pt x="1502" y="2031"/>
                        </a:cubicBezTo>
                        <a:cubicBezTo>
                          <a:pt x="1562" y="2068"/>
                          <a:pt x="1659" y="2105"/>
                          <a:pt x="1733" y="2105"/>
                        </a:cubicBezTo>
                        <a:cubicBezTo>
                          <a:pt x="1775" y="2105"/>
                          <a:pt x="1830" y="2087"/>
                          <a:pt x="1890" y="2068"/>
                        </a:cubicBezTo>
                        <a:cubicBezTo>
                          <a:pt x="1964" y="2050"/>
                          <a:pt x="2043" y="2031"/>
                          <a:pt x="2098" y="1990"/>
                        </a:cubicBezTo>
                        <a:cubicBezTo>
                          <a:pt x="2177" y="1953"/>
                          <a:pt x="2237" y="1897"/>
                          <a:pt x="2274" y="1837"/>
                        </a:cubicBezTo>
                        <a:cubicBezTo>
                          <a:pt x="2311" y="1782"/>
                          <a:pt x="2329" y="1685"/>
                          <a:pt x="2292" y="1606"/>
                        </a:cubicBezTo>
                        <a:cubicBezTo>
                          <a:pt x="2237" y="1472"/>
                          <a:pt x="2140" y="1163"/>
                          <a:pt x="2061" y="858"/>
                        </a:cubicBezTo>
                        <a:cubicBezTo>
                          <a:pt x="2024" y="719"/>
                          <a:pt x="1983" y="566"/>
                          <a:pt x="1946" y="469"/>
                        </a:cubicBezTo>
                        <a:cubicBezTo>
                          <a:pt x="1927" y="414"/>
                          <a:pt x="1909" y="354"/>
                          <a:pt x="1890" y="317"/>
                        </a:cubicBezTo>
                        <a:cubicBezTo>
                          <a:pt x="1849" y="280"/>
                          <a:pt x="1830" y="238"/>
                          <a:pt x="1812" y="220"/>
                        </a:cubicBezTo>
                        <a:cubicBezTo>
                          <a:pt x="1752" y="183"/>
                          <a:pt x="1678" y="165"/>
                          <a:pt x="1599" y="141"/>
                        </a:cubicBezTo>
                        <a:cubicBezTo>
                          <a:pt x="1502" y="104"/>
                          <a:pt x="1387" y="86"/>
                          <a:pt x="1271" y="67"/>
                        </a:cubicBezTo>
                        <a:cubicBezTo>
                          <a:pt x="1040" y="26"/>
                          <a:pt x="791" y="7"/>
                          <a:pt x="675" y="7"/>
                        </a:cubicBezTo>
                        <a:cubicBezTo>
                          <a:pt x="648" y="3"/>
                          <a:pt x="619" y="1"/>
                          <a:pt x="58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21" name="Google Shape;2021;p51"/>
                  <p:cNvSpPr/>
                  <p:nvPr/>
                </p:nvSpPr>
                <p:spPr>
                  <a:xfrm>
                    <a:off x="5431927" y="1531158"/>
                    <a:ext cx="320535" cy="565669"/>
                  </a:xfrm>
                  <a:custGeom>
                    <a:rect b="b" l="l" r="r" t="t"/>
                    <a:pathLst>
                      <a:path extrusionOk="0" h="3533" w="2002">
                        <a:moveTo>
                          <a:pt x="407" y="0"/>
                        </a:moveTo>
                        <a:cubicBezTo>
                          <a:pt x="347" y="0"/>
                          <a:pt x="292" y="23"/>
                          <a:pt x="231" y="60"/>
                        </a:cubicBezTo>
                        <a:cubicBezTo>
                          <a:pt x="0" y="213"/>
                          <a:pt x="79" y="717"/>
                          <a:pt x="365" y="1063"/>
                        </a:cubicBezTo>
                        <a:cubicBezTo>
                          <a:pt x="569" y="1318"/>
                          <a:pt x="723" y="1357"/>
                          <a:pt x="797" y="1357"/>
                        </a:cubicBezTo>
                        <a:cubicBezTo>
                          <a:pt x="829" y="1357"/>
                          <a:pt x="846" y="1350"/>
                          <a:pt x="846" y="1350"/>
                        </a:cubicBezTo>
                        <a:lnTo>
                          <a:pt x="906" y="1659"/>
                        </a:lnTo>
                        <a:cubicBezTo>
                          <a:pt x="754" y="1678"/>
                          <a:pt x="347" y="1830"/>
                          <a:pt x="195" y="2602"/>
                        </a:cubicBezTo>
                        <a:cubicBezTo>
                          <a:pt x="57" y="3224"/>
                          <a:pt x="419" y="3532"/>
                          <a:pt x="828" y="3532"/>
                        </a:cubicBezTo>
                        <a:cubicBezTo>
                          <a:pt x="1051" y="3532"/>
                          <a:pt x="1287" y="3440"/>
                          <a:pt x="1465" y="3258"/>
                        </a:cubicBezTo>
                        <a:cubicBezTo>
                          <a:pt x="1715" y="3004"/>
                          <a:pt x="1849" y="2796"/>
                          <a:pt x="1886" y="2602"/>
                        </a:cubicBezTo>
                        <a:cubicBezTo>
                          <a:pt x="1983" y="2408"/>
                          <a:pt x="2001" y="2218"/>
                          <a:pt x="1946" y="1964"/>
                        </a:cubicBezTo>
                        <a:cubicBezTo>
                          <a:pt x="1867" y="1525"/>
                          <a:pt x="1812" y="1216"/>
                          <a:pt x="1733" y="851"/>
                        </a:cubicBezTo>
                        <a:cubicBezTo>
                          <a:pt x="1655" y="462"/>
                          <a:pt x="1387" y="444"/>
                          <a:pt x="1040" y="273"/>
                        </a:cubicBezTo>
                        <a:cubicBezTo>
                          <a:pt x="772" y="139"/>
                          <a:pt x="578" y="0"/>
                          <a:pt x="407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22" name="Google Shape;2022;p51"/>
                  <p:cNvSpPr/>
                  <p:nvPr/>
                </p:nvSpPr>
                <p:spPr>
                  <a:xfrm>
                    <a:off x="5434809" y="1524913"/>
                    <a:ext cx="324218" cy="579118"/>
                  </a:xfrm>
                  <a:custGeom>
                    <a:rect b="b" l="l" r="r" t="t"/>
                    <a:pathLst>
                      <a:path extrusionOk="0" h="3617" w="2025">
                        <a:moveTo>
                          <a:pt x="389" y="99"/>
                        </a:moveTo>
                        <a:cubicBezTo>
                          <a:pt x="542" y="99"/>
                          <a:pt x="736" y="215"/>
                          <a:pt x="1004" y="349"/>
                        </a:cubicBezTo>
                        <a:cubicBezTo>
                          <a:pt x="1175" y="446"/>
                          <a:pt x="1332" y="483"/>
                          <a:pt x="1447" y="561"/>
                        </a:cubicBezTo>
                        <a:cubicBezTo>
                          <a:pt x="1563" y="640"/>
                          <a:pt x="1637" y="714"/>
                          <a:pt x="1678" y="890"/>
                        </a:cubicBezTo>
                        <a:cubicBezTo>
                          <a:pt x="1734" y="1273"/>
                          <a:pt x="1794" y="1583"/>
                          <a:pt x="1891" y="2003"/>
                        </a:cubicBezTo>
                        <a:cubicBezTo>
                          <a:pt x="1928" y="2276"/>
                          <a:pt x="1909" y="2428"/>
                          <a:pt x="1831" y="2622"/>
                        </a:cubicBezTo>
                        <a:lnTo>
                          <a:pt x="1831" y="2641"/>
                        </a:lnTo>
                        <a:cubicBezTo>
                          <a:pt x="1775" y="2812"/>
                          <a:pt x="1660" y="3006"/>
                          <a:pt x="1406" y="3255"/>
                        </a:cubicBezTo>
                        <a:cubicBezTo>
                          <a:pt x="1239" y="3436"/>
                          <a:pt x="1011" y="3527"/>
                          <a:pt x="797" y="3527"/>
                        </a:cubicBezTo>
                        <a:cubicBezTo>
                          <a:pt x="715" y="3527"/>
                          <a:pt x="634" y="3513"/>
                          <a:pt x="560" y="3486"/>
                        </a:cubicBezTo>
                        <a:cubicBezTo>
                          <a:pt x="311" y="3371"/>
                          <a:pt x="116" y="3121"/>
                          <a:pt x="213" y="2659"/>
                        </a:cubicBezTo>
                        <a:cubicBezTo>
                          <a:pt x="366" y="1888"/>
                          <a:pt x="754" y="1772"/>
                          <a:pt x="907" y="1754"/>
                        </a:cubicBezTo>
                        <a:lnTo>
                          <a:pt x="944" y="1735"/>
                        </a:lnTo>
                        <a:lnTo>
                          <a:pt x="870" y="1310"/>
                        </a:lnTo>
                        <a:lnTo>
                          <a:pt x="810" y="1333"/>
                        </a:lnTo>
                        <a:cubicBezTo>
                          <a:pt x="810" y="1333"/>
                          <a:pt x="810" y="1352"/>
                          <a:pt x="791" y="1352"/>
                        </a:cubicBezTo>
                        <a:cubicBezTo>
                          <a:pt x="773" y="1352"/>
                          <a:pt x="754" y="1352"/>
                          <a:pt x="713" y="1333"/>
                        </a:cubicBezTo>
                        <a:cubicBezTo>
                          <a:pt x="639" y="1310"/>
                          <a:pt x="523" y="1236"/>
                          <a:pt x="389" y="1079"/>
                        </a:cubicBezTo>
                        <a:cubicBezTo>
                          <a:pt x="250" y="908"/>
                          <a:pt x="158" y="695"/>
                          <a:pt x="135" y="525"/>
                        </a:cubicBezTo>
                        <a:cubicBezTo>
                          <a:pt x="116" y="349"/>
                          <a:pt x="158" y="196"/>
                          <a:pt x="232" y="136"/>
                        </a:cubicBezTo>
                        <a:cubicBezTo>
                          <a:pt x="292" y="118"/>
                          <a:pt x="329" y="99"/>
                          <a:pt x="389" y="99"/>
                        </a:cubicBezTo>
                        <a:close/>
                        <a:moveTo>
                          <a:pt x="425" y="1"/>
                        </a:moveTo>
                        <a:cubicBezTo>
                          <a:pt x="413" y="1"/>
                          <a:pt x="401" y="1"/>
                          <a:pt x="389" y="2"/>
                        </a:cubicBezTo>
                        <a:cubicBezTo>
                          <a:pt x="311" y="2"/>
                          <a:pt x="250" y="21"/>
                          <a:pt x="177" y="62"/>
                        </a:cubicBezTo>
                        <a:cubicBezTo>
                          <a:pt x="43" y="155"/>
                          <a:pt x="1" y="330"/>
                          <a:pt x="43" y="543"/>
                        </a:cubicBezTo>
                        <a:cubicBezTo>
                          <a:pt x="61" y="732"/>
                          <a:pt x="158" y="945"/>
                          <a:pt x="311" y="1139"/>
                        </a:cubicBezTo>
                        <a:cubicBezTo>
                          <a:pt x="445" y="1310"/>
                          <a:pt x="579" y="1389"/>
                          <a:pt x="676" y="1426"/>
                        </a:cubicBezTo>
                        <a:cubicBezTo>
                          <a:pt x="736" y="1449"/>
                          <a:pt x="773" y="1449"/>
                          <a:pt x="791" y="1449"/>
                        </a:cubicBezTo>
                        <a:lnTo>
                          <a:pt x="828" y="1680"/>
                        </a:lnTo>
                        <a:cubicBezTo>
                          <a:pt x="657" y="1717"/>
                          <a:pt x="274" y="1888"/>
                          <a:pt x="116" y="2641"/>
                        </a:cubicBezTo>
                        <a:cubicBezTo>
                          <a:pt x="19" y="3140"/>
                          <a:pt x="232" y="3449"/>
                          <a:pt x="523" y="3565"/>
                        </a:cubicBezTo>
                        <a:cubicBezTo>
                          <a:pt x="614" y="3599"/>
                          <a:pt x="713" y="3617"/>
                          <a:pt x="813" y="3617"/>
                        </a:cubicBezTo>
                        <a:cubicBezTo>
                          <a:pt x="1049" y="3617"/>
                          <a:pt x="1296" y="3522"/>
                          <a:pt x="1484" y="3334"/>
                        </a:cubicBezTo>
                        <a:cubicBezTo>
                          <a:pt x="1715" y="3066"/>
                          <a:pt x="1868" y="2872"/>
                          <a:pt x="1928" y="2659"/>
                        </a:cubicBezTo>
                        <a:cubicBezTo>
                          <a:pt x="2006" y="2447"/>
                          <a:pt x="2025" y="2257"/>
                          <a:pt x="1983" y="1985"/>
                        </a:cubicBezTo>
                        <a:cubicBezTo>
                          <a:pt x="1891" y="1564"/>
                          <a:pt x="1849" y="1255"/>
                          <a:pt x="1775" y="871"/>
                        </a:cubicBezTo>
                        <a:cubicBezTo>
                          <a:pt x="1734" y="677"/>
                          <a:pt x="1637" y="561"/>
                          <a:pt x="1503" y="464"/>
                        </a:cubicBezTo>
                        <a:cubicBezTo>
                          <a:pt x="1369" y="386"/>
                          <a:pt x="1216" y="349"/>
                          <a:pt x="1041" y="252"/>
                        </a:cubicBezTo>
                        <a:cubicBezTo>
                          <a:pt x="789" y="126"/>
                          <a:pt x="603" y="1"/>
                          <a:pt x="425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23" name="Google Shape;2023;p51"/>
                  <p:cNvSpPr/>
                  <p:nvPr/>
                </p:nvSpPr>
                <p:spPr>
                  <a:xfrm>
                    <a:off x="6982577" y="2843731"/>
                    <a:ext cx="403951" cy="605376"/>
                  </a:xfrm>
                  <a:custGeom>
                    <a:rect b="b" l="l" r="r" t="t"/>
                    <a:pathLst>
                      <a:path extrusionOk="0" h="3781" w="2523">
                        <a:moveTo>
                          <a:pt x="917" y="1"/>
                        </a:moveTo>
                        <a:cubicBezTo>
                          <a:pt x="736" y="1"/>
                          <a:pt x="553" y="54"/>
                          <a:pt x="462" y="64"/>
                        </a:cubicBezTo>
                        <a:cubicBezTo>
                          <a:pt x="287" y="64"/>
                          <a:pt x="97" y="350"/>
                          <a:pt x="37" y="678"/>
                        </a:cubicBezTo>
                        <a:cubicBezTo>
                          <a:pt x="0" y="1007"/>
                          <a:pt x="171" y="1644"/>
                          <a:pt x="462" y="2143"/>
                        </a:cubicBezTo>
                        <a:cubicBezTo>
                          <a:pt x="730" y="2624"/>
                          <a:pt x="1368" y="3760"/>
                          <a:pt x="1599" y="3779"/>
                        </a:cubicBezTo>
                        <a:cubicBezTo>
                          <a:pt x="1609" y="3780"/>
                          <a:pt x="1620" y="3780"/>
                          <a:pt x="1630" y="3780"/>
                        </a:cubicBezTo>
                        <a:cubicBezTo>
                          <a:pt x="1827" y="3780"/>
                          <a:pt x="1974" y="3613"/>
                          <a:pt x="2158" y="3354"/>
                        </a:cubicBezTo>
                        <a:cubicBezTo>
                          <a:pt x="2389" y="2989"/>
                          <a:pt x="2523" y="2684"/>
                          <a:pt x="2523" y="2684"/>
                        </a:cubicBezTo>
                        <a:cubicBezTo>
                          <a:pt x="2523" y="2684"/>
                          <a:pt x="1520" y="526"/>
                          <a:pt x="1326" y="198"/>
                        </a:cubicBezTo>
                        <a:cubicBezTo>
                          <a:pt x="1237" y="43"/>
                          <a:pt x="1078" y="1"/>
                          <a:pt x="917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24" name="Google Shape;2024;p51"/>
                  <p:cNvSpPr/>
                  <p:nvPr/>
                </p:nvSpPr>
                <p:spPr>
                  <a:xfrm>
                    <a:off x="6976653" y="2835405"/>
                    <a:ext cx="418841" cy="620426"/>
                  </a:xfrm>
                  <a:custGeom>
                    <a:rect b="b" l="l" r="r" t="t"/>
                    <a:pathLst>
                      <a:path extrusionOk="0" h="3875" w="2616">
                        <a:moveTo>
                          <a:pt x="924" y="0"/>
                        </a:moveTo>
                        <a:cubicBezTo>
                          <a:pt x="749" y="19"/>
                          <a:pt x="555" y="56"/>
                          <a:pt x="499" y="56"/>
                        </a:cubicBezTo>
                        <a:cubicBezTo>
                          <a:pt x="384" y="56"/>
                          <a:pt x="268" y="153"/>
                          <a:pt x="190" y="268"/>
                        </a:cubicBezTo>
                        <a:cubicBezTo>
                          <a:pt x="116" y="384"/>
                          <a:pt x="56" y="559"/>
                          <a:pt x="37" y="730"/>
                        </a:cubicBezTo>
                        <a:cubicBezTo>
                          <a:pt x="0" y="906"/>
                          <a:pt x="37" y="1156"/>
                          <a:pt x="116" y="1405"/>
                        </a:cubicBezTo>
                        <a:cubicBezTo>
                          <a:pt x="190" y="1673"/>
                          <a:pt x="305" y="1964"/>
                          <a:pt x="462" y="2214"/>
                        </a:cubicBezTo>
                        <a:cubicBezTo>
                          <a:pt x="596" y="2463"/>
                          <a:pt x="827" y="2870"/>
                          <a:pt x="1040" y="3216"/>
                        </a:cubicBezTo>
                        <a:cubicBezTo>
                          <a:pt x="1155" y="3387"/>
                          <a:pt x="1271" y="3544"/>
                          <a:pt x="1363" y="3660"/>
                        </a:cubicBezTo>
                        <a:cubicBezTo>
                          <a:pt x="1405" y="3715"/>
                          <a:pt x="1460" y="3775"/>
                          <a:pt x="1502" y="3812"/>
                        </a:cubicBezTo>
                        <a:cubicBezTo>
                          <a:pt x="1539" y="3849"/>
                          <a:pt x="1576" y="3868"/>
                          <a:pt x="1617" y="3868"/>
                        </a:cubicBezTo>
                        <a:cubicBezTo>
                          <a:pt x="1643" y="3872"/>
                          <a:pt x="1666" y="3874"/>
                          <a:pt x="1689" y="3874"/>
                        </a:cubicBezTo>
                        <a:cubicBezTo>
                          <a:pt x="1788" y="3874"/>
                          <a:pt x="1866" y="3835"/>
                          <a:pt x="1941" y="3775"/>
                        </a:cubicBezTo>
                        <a:cubicBezTo>
                          <a:pt x="2038" y="3678"/>
                          <a:pt x="2135" y="3563"/>
                          <a:pt x="2232" y="3429"/>
                        </a:cubicBezTo>
                        <a:cubicBezTo>
                          <a:pt x="2481" y="3082"/>
                          <a:pt x="2615" y="2773"/>
                          <a:pt x="2615" y="2773"/>
                        </a:cubicBezTo>
                        <a:lnTo>
                          <a:pt x="2615" y="2736"/>
                        </a:lnTo>
                        <a:lnTo>
                          <a:pt x="2615" y="2713"/>
                        </a:lnTo>
                        <a:cubicBezTo>
                          <a:pt x="2615" y="2713"/>
                          <a:pt x="2578" y="2639"/>
                          <a:pt x="2560" y="2620"/>
                        </a:cubicBezTo>
                        <a:lnTo>
                          <a:pt x="2500" y="2736"/>
                        </a:lnTo>
                        <a:cubicBezTo>
                          <a:pt x="2500" y="2754"/>
                          <a:pt x="2384" y="3041"/>
                          <a:pt x="2153" y="3369"/>
                        </a:cubicBezTo>
                        <a:cubicBezTo>
                          <a:pt x="2056" y="3503"/>
                          <a:pt x="1964" y="3618"/>
                          <a:pt x="1885" y="3697"/>
                        </a:cubicBezTo>
                        <a:cubicBezTo>
                          <a:pt x="1820" y="3743"/>
                          <a:pt x="1757" y="3780"/>
                          <a:pt x="1682" y="3780"/>
                        </a:cubicBezTo>
                        <a:cubicBezTo>
                          <a:pt x="1667" y="3780"/>
                          <a:pt x="1652" y="3778"/>
                          <a:pt x="1636" y="3775"/>
                        </a:cubicBezTo>
                        <a:cubicBezTo>
                          <a:pt x="1636" y="3775"/>
                          <a:pt x="1594" y="3752"/>
                          <a:pt x="1557" y="3734"/>
                        </a:cubicBezTo>
                        <a:cubicBezTo>
                          <a:pt x="1520" y="3697"/>
                          <a:pt x="1479" y="3660"/>
                          <a:pt x="1442" y="3600"/>
                        </a:cubicBezTo>
                        <a:cubicBezTo>
                          <a:pt x="1345" y="3484"/>
                          <a:pt x="1229" y="3332"/>
                          <a:pt x="1132" y="3156"/>
                        </a:cubicBezTo>
                        <a:cubicBezTo>
                          <a:pt x="901" y="2810"/>
                          <a:pt x="670" y="2408"/>
                          <a:pt x="536" y="2177"/>
                        </a:cubicBezTo>
                        <a:cubicBezTo>
                          <a:pt x="402" y="1927"/>
                          <a:pt x="287" y="1655"/>
                          <a:pt x="208" y="1387"/>
                        </a:cubicBezTo>
                        <a:cubicBezTo>
                          <a:pt x="134" y="1137"/>
                          <a:pt x="116" y="888"/>
                          <a:pt x="134" y="730"/>
                        </a:cubicBezTo>
                        <a:cubicBezTo>
                          <a:pt x="153" y="578"/>
                          <a:pt x="208" y="425"/>
                          <a:pt x="287" y="328"/>
                        </a:cubicBezTo>
                        <a:cubicBezTo>
                          <a:pt x="347" y="213"/>
                          <a:pt x="439" y="153"/>
                          <a:pt x="499" y="153"/>
                        </a:cubicBezTo>
                        <a:cubicBezTo>
                          <a:pt x="596" y="153"/>
                          <a:pt x="749" y="116"/>
                          <a:pt x="924" y="116"/>
                        </a:cubicBezTo>
                        <a:lnTo>
                          <a:pt x="1095" y="116"/>
                        </a:lnTo>
                        <a:lnTo>
                          <a:pt x="1077" y="37"/>
                        </a:lnTo>
                        <a:cubicBezTo>
                          <a:pt x="998" y="19"/>
                          <a:pt x="1040" y="0"/>
                          <a:pt x="961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25" name="Google Shape;2025;p51"/>
                  <p:cNvSpPr/>
                  <p:nvPr/>
                </p:nvSpPr>
                <p:spPr>
                  <a:xfrm>
                    <a:off x="5820350" y="2644555"/>
                    <a:ext cx="1458259" cy="847142"/>
                  </a:xfrm>
                  <a:custGeom>
                    <a:rect b="b" l="l" r="r" t="t"/>
                    <a:pathLst>
                      <a:path extrusionOk="0" h="5291" w="9108">
                        <a:moveTo>
                          <a:pt x="6853" y="0"/>
                        </a:moveTo>
                        <a:lnTo>
                          <a:pt x="328" y="116"/>
                        </a:lnTo>
                        <a:cubicBezTo>
                          <a:pt x="116" y="116"/>
                          <a:pt x="0" y="305"/>
                          <a:pt x="79" y="518"/>
                        </a:cubicBezTo>
                        <a:lnTo>
                          <a:pt x="1696" y="4889"/>
                        </a:lnTo>
                        <a:cubicBezTo>
                          <a:pt x="1770" y="5120"/>
                          <a:pt x="2024" y="5291"/>
                          <a:pt x="2232" y="5291"/>
                        </a:cubicBezTo>
                        <a:lnTo>
                          <a:pt x="8798" y="5175"/>
                        </a:lnTo>
                        <a:cubicBezTo>
                          <a:pt x="9010" y="5175"/>
                          <a:pt x="9107" y="4986"/>
                          <a:pt x="9029" y="4755"/>
                        </a:cubicBezTo>
                        <a:lnTo>
                          <a:pt x="7393" y="421"/>
                        </a:lnTo>
                        <a:cubicBezTo>
                          <a:pt x="7315" y="190"/>
                          <a:pt x="7065" y="0"/>
                          <a:pt x="685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26" name="Google Shape;2026;p51"/>
                  <p:cNvSpPr/>
                  <p:nvPr/>
                </p:nvSpPr>
                <p:spPr>
                  <a:xfrm>
                    <a:off x="5820350" y="2637831"/>
                    <a:ext cx="1461141" cy="863473"/>
                  </a:xfrm>
                  <a:custGeom>
                    <a:rect b="b" l="l" r="r" t="t"/>
                    <a:pathLst>
                      <a:path extrusionOk="0" h="5393" w="9126">
                        <a:moveTo>
                          <a:pt x="6853" y="98"/>
                        </a:moveTo>
                        <a:cubicBezTo>
                          <a:pt x="7047" y="98"/>
                          <a:pt x="7278" y="273"/>
                          <a:pt x="7356" y="463"/>
                        </a:cubicBezTo>
                        <a:lnTo>
                          <a:pt x="8973" y="4815"/>
                        </a:lnTo>
                        <a:cubicBezTo>
                          <a:pt x="9010" y="4931"/>
                          <a:pt x="9010" y="5009"/>
                          <a:pt x="8973" y="5065"/>
                        </a:cubicBezTo>
                        <a:cubicBezTo>
                          <a:pt x="8955" y="5143"/>
                          <a:pt x="8876" y="5162"/>
                          <a:pt x="8798" y="5180"/>
                        </a:cubicBezTo>
                        <a:lnTo>
                          <a:pt x="2232" y="5277"/>
                        </a:lnTo>
                        <a:cubicBezTo>
                          <a:pt x="2223" y="5278"/>
                          <a:pt x="2213" y="5279"/>
                          <a:pt x="2203" y="5279"/>
                        </a:cubicBezTo>
                        <a:cubicBezTo>
                          <a:pt x="2020" y="5279"/>
                          <a:pt x="1808" y="5114"/>
                          <a:pt x="1733" y="4912"/>
                        </a:cubicBezTo>
                        <a:lnTo>
                          <a:pt x="134" y="560"/>
                        </a:lnTo>
                        <a:cubicBezTo>
                          <a:pt x="97" y="444"/>
                          <a:pt x="97" y="366"/>
                          <a:pt x="134" y="292"/>
                        </a:cubicBezTo>
                        <a:cubicBezTo>
                          <a:pt x="176" y="232"/>
                          <a:pt x="231" y="195"/>
                          <a:pt x="328" y="195"/>
                        </a:cubicBezTo>
                        <a:lnTo>
                          <a:pt x="6853" y="98"/>
                        </a:lnTo>
                        <a:close/>
                        <a:moveTo>
                          <a:pt x="6853" y="1"/>
                        </a:moveTo>
                        <a:lnTo>
                          <a:pt x="328" y="98"/>
                        </a:lnTo>
                        <a:cubicBezTo>
                          <a:pt x="194" y="98"/>
                          <a:pt x="97" y="158"/>
                          <a:pt x="60" y="250"/>
                        </a:cubicBezTo>
                        <a:cubicBezTo>
                          <a:pt x="0" y="347"/>
                          <a:pt x="0" y="463"/>
                          <a:pt x="37" y="578"/>
                        </a:cubicBezTo>
                        <a:lnTo>
                          <a:pt x="1636" y="4949"/>
                        </a:lnTo>
                        <a:cubicBezTo>
                          <a:pt x="1733" y="5199"/>
                          <a:pt x="1982" y="5393"/>
                          <a:pt x="2232" y="5393"/>
                        </a:cubicBezTo>
                        <a:lnTo>
                          <a:pt x="8798" y="5277"/>
                        </a:lnTo>
                        <a:cubicBezTo>
                          <a:pt x="8913" y="5277"/>
                          <a:pt x="9010" y="5217"/>
                          <a:pt x="9070" y="5125"/>
                        </a:cubicBezTo>
                        <a:cubicBezTo>
                          <a:pt x="9126" y="5028"/>
                          <a:pt x="9126" y="4912"/>
                          <a:pt x="9070" y="4778"/>
                        </a:cubicBezTo>
                        <a:lnTo>
                          <a:pt x="7453" y="444"/>
                        </a:lnTo>
                        <a:cubicBezTo>
                          <a:pt x="7356" y="195"/>
                          <a:pt x="7107" y="1"/>
                          <a:pt x="6853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27" name="Google Shape;2027;p51"/>
                  <p:cNvSpPr/>
                  <p:nvPr/>
                </p:nvSpPr>
                <p:spPr>
                  <a:xfrm>
                    <a:off x="5826274" y="2662968"/>
                    <a:ext cx="1436805" cy="838336"/>
                  </a:xfrm>
                  <a:custGeom>
                    <a:rect b="b" l="l" r="r" t="t"/>
                    <a:pathLst>
                      <a:path extrusionOk="0" h="5236" w="8974">
                        <a:moveTo>
                          <a:pt x="6779" y="93"/>
                        </a:moveTo>
                        <a:cubicBezTo>
                          <a:pt x="6954" y="93"/>
                          <a:pt x="7185" y="250"/>
                          <a:pt x="7259" y="463"/>
                        </a:cubicBezTo>
                        <a:lnTo>
                          <a:pt x="8839" y="4677"/>
                        </a:lnTo>
                        <a:cubicBezTo>
                          <a:pt x="8876" y="4774"/>
                          <a:pt x="8858" y="4871"/>
                          <a:pt x="8839" y="4926"/>
                        </a:cubicBezTo>
                        <a:cubicBezTo>
                          <a:pt x="8802" y="4986"/>
                          <a:pt x="8742" y="5023"/>
                          <a:pt x="8645" y="5023"/>
                        </a:cubicBezTo>
                        <a:lnTo>
                          <a:pt x="2177" y="5139"/>
                        </a:lnTo>
                        <a:cubicBezTo>
                          <a:pt x="1987" y="5139"/>
                          <a:pt x="1775" y="4968"/>
                          <a:pt x="1696" y="4774"/>
                        </a:cubicBezTo>
                        <a:lnTo>
                          <a:pt x="139" y="537"/>
                        </a:lnTo>
                        <a:cubicBezTo>
                          <a:pt x="97" y="440"/>
                          <a:pt x="97" y="347"/>
                          <a:pt x="139" y="287"/>
                        </a:cubicBezTo>
                        <a:cubicBezTo>
                          <a:pt x="176" y="232"/>
                          <a:pt x="231" y="190"/>
                          <a:pt x="310" y="190"/>
                        </a:cubicBezTo>
                        <a:lnTo>
                          <a:pt x="6779" y="93"/>
                        </a:lnTo>
                        <a:close/>
                        <a:moveTo>
                          <a:pt x="6779" y="1"/>
                        </a:moveTo>
                        <a:lnTo>
                          <a:pt x="310" y="93"/>
                        </a:lnTo>
                        <a:cubicBezTo>
                          <a:pt x="194" y="93"/>
                          <a:pt x="97" y="153"/>
                          <a:pt x="42" y="250"/>
                        </a:cubicBezTo>
                        <a:cubicBezTo>
                          <a:pt x="0" y="324"/>
                          <a:pt x="0" y="440"/>
                          <a:pt x="42" y="578"/>
                        </a:cubicBezTo>
                        <a:lnTo>
                          <a:pt x="1599" y="4811"/>
                        </a:lnTo>
                        <a:cubicBezTo>
                          <a:pt x="1696" y="5042"/>
                          <a:pt x="1927" y="5236"/>
                          <a:pt x="2177" y="5236"/>
                        </a:cubicBezTo>
                        <a:lnTo>
                          <a:pt x="8645" y="5120"/>
                        </a:lnTo>
                        <a:cubicBezTo>
                          <a:pt x="8779" y="5120"/>
                          <a:pt x="8876" y="5060"/>
                          <a:pt x="8918" y="4968"/>
                        </a:cubicBezTo>
                        <a:cubicBezTo>
                          <a:pt x="8973" y="4889"/>
                          <a:pt x="8973" y="4774"/>
                          <a:pt x="8936" y="4640"/>
                        </a:cubicBezTo>
                        <a:lnTo>
                          <a:pt x="7356" y="421"/>
                        </a:lnTo>
                        <a:cubicBezTo>
                          <a:pt x="7259" y="172"/>
                          <a:pt x="7010" y="1"/>
                          <a:pt x="677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28" name="Google Shape;2028;p51"/>
                  <p:cNvSpPr/>
                  <p:nvPr/>
                </p:nvSpPr>
                <p:spPr>
                  <a:xfrm>
                    <a:off x="5885354" y="2730374"/>
                    <a:ext cx="215505" cy="237603"/>
                  </a:xfrm>
                  <a:custGeom>
                    <a:rect b="b" l="l" r="r" t="t"/>
                    <a:pathLst>
                      <a:path extrusionOk="0" h="1484" w="1346">
                        <a:moveTo>
                          <a:pt x="116" y="0"/>
                        </a:moveTo>
                        <a:cubicBezTo>
                          <a:pt x="38" y="0"/>
                          <a:pt x="1" y="79"/>
                          <a:pt x="19" y="157"/>
                        </a:cubicBezTo>
                        <a:lnTo>
                          <a:pt x="463" y="1331"/>
                        </a:lnTo>
                        <a:cubicBezTo>
                          <a:pt x="500" y="1405"/>
                          <a:pt x="578" y="1483"/>
                          <a:pt x="652" y="1483"/>
                        </a:cubicBezTo>
                        <a:lnTo>
                          <a:pt x="1248" y="1465"/>
                        </a:lnTo>
                        <a:cubicBezTo>
                          <a:pt x="1327" y="1465"/>
                          <a:pt x="1345" y="1405"/>
                          <a:pt x="1327" y="1331"/>
                        </a:cubicBezTo>
                        <a:lnTo>
                          <a:pt x="883" y="134"/>
                        </a:lnTo>
                        <a:cubicBezTo>
                          <a:pt x="865" y="60"/>
                          <a:pt x="768" y="0"/>
                          <a:pt x="71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29" name="Google Shape;2029;p51"/>
                  <p:cNvSpPr/>
                  <p:nvPr/>
                </p:nvSpPr>
                <p:spPr>
                  <a:xfrm>
                    <a:off x="5878789" y="2721408"/>
                    <a:ext cx="228794" cy="252493"/>
                  </a:xfrm>
                  <a:custGeom>
                    <a:rect b="b" l="l" r="r" t="t"/>
                    <a:pathLst>
                      <a:path extrusionOk="0" h="1577" w="1429">
                        <a:moveTo>
                          <a:pt x="753" y="98"/>
                        </a:moveTo>
                        <a:cubicBezTo>
                          <a:pt x="790" y="98"/>
                          <a:pt x="869" y="153"/>
                          <a:pt x="887" y="213"/>
                        </a:cubicBezTo>
                        <a:lnTo>
                          <a:pt x="1331" y="1387"/>
                        </a:lnTo>
                        <a:lnTo>
                          <a:pt x="1331" y="1461"/>
                        </a:lnTo>
                        <a:cubicBezTo>
                          <a:pt x="1313" y="1461"/>
                          <a:pt x="1313" y="1461"/>
                          <a:pt x="1289" y="1484"/>
                        </a:cubicBezTo>
                        <a:lnTo>
                          <a:pt x="693" y="1484"/>
                        </a:lnTo>
                        <a:cubicBezTo>
                          <a:pt x="638" y="1484"/>
                          <a:pt x="578" y="1424"/>
                          <a:pt x="559" y="1369"/>
                        </a:cubicBezTo>
                        <a:lnTo>
                          <a:pt x="116" y="190"/>
                        </a:lnTo>
                        <a:cubicBezTo>
                          <a:pt x="97" y="153"/>
                          <a:pt x="97" y="135"/>
                          <a:pt x="116" y="135"/>
                        </a:cubicBezTo>
                        <a:cubicBezTo>
                          <a:pt x="116" y="116"/>
                          <a:pt x="116" y="116"/>
                          <a:pt x="157" y="116"/>
                        </a:cubicBezTo>
                        <a:lnTo>
                          <a:pt x="753" y="98"/>
                        </a:lnTo>
                        <a:close/>
                        <a:moveTo>
                          <a:pt x="753" y="1"/>
                        </a:moveTo>
                        <a:lnTo>
                          <a:pt x="157" y="19"/>
                        </a:lnTo>
                        <a:cubicBezTo>
                          <a:pt x="97" y="19"/>
                          <a:pt x="42" y="38"/>
                          <a:pt x="19" y="75"/>
                        </a:cubicBezTo>
                        <a:cubicBezTo>
                          <a:pt x="0" y="116"/>
                          <a:pt x="0" y="172"/>
                          <a:pt x="19" y="232"/>
                        </a:cubicBezTo>
                        <a:lnTo>
                          <a:pt x="462" y="1405"/>
                        </a:lnTo>
                        <a:cubicBezTo>
                          <a:pt x="504" y="1503"/>
                          <a:pt x="578" y="1576"/>
                          <a:pt x="693" y="1576"/>
                        </a:cubicBezTo>
                        <a:lnTo>
                          <a:pt x="1289" y="1576"/>
                        </a:lnTo>
                        <a:cubicBezTo>
                          <a:pt x="1331" y="1576"/>
                          <a:pt x="1386" y="1539"/>
                          <a:pt x="1405" y="1503"/>
                        </a:cubicBezTo>
                        <a:cubicBezTo>
                          <a:pt x="1428" y="1461"/>
                          <a:pt x="1428" y="1405"/>
                          <a:pt x="1405" y="1369"/>
                        </a:cubicBezTo>
                        <a:lnTo>
                          <a:pt x="984" y="172"/>
                        </a:lnTo>
                        <a:cubicBezTo>
                          <a:pt x="943" y="75"/>
                          <a:pt x="850" y="1"/>
                          <a:pt x="753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30" name="Google Shape;2030;p51"/>
                  <p:cNvSpPr/>
                  <p:nvPr/>
                </p:nvSpPr>
                <p:spPr>
                  <a:xfrm>
                    <a:off x="5918657" y="2745904"/>
                    <a:ext cx="108233" cy="95586"/>
                  </a:xfrm>
                  <a:custGeom>
                    <a:rect b="b" l="l" r="r" t="t"/>
                    <a:pathLst>
                      <a:path extrusionOk="0" h="597" w="676">
                        <a:moveTo>
                          <a:pt x="232" y="0"/>
                        </a:moveTo>
                        <a:cubicBezTo>
                          <a:pt x="79" y="19"/>
                          <a:pt x="1" y="134"/>
                          <a:pt x="61" y="310"/>
                        </a:cubicBezTo>
                        <a:cubicBezTo>
                          <a:pt x="139" y="462"/>
                          <a:pt x="292" y="596"/>
                          <a:pt x="444" y="596"/>
                        </a:cubicBezTo>
                        <a:cubicBezTo>
                          <a:pt x="601" y="596"/>
                          <a:pt x="675" y="462"/>
                          <a:pt x="620" y="291"/>
                        </a:cubicBezTo>
                        <a:cubicBezTo>
                          <a:pt x="560" y="134"/>
                          <a:pt x="389" y="0"/>
                          <a:pt x="23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31" name="Google Shape;2031;p51"/>
                  <p:cNvSpPr/>
                  <p:nvPr/>
                </p:nvSpPr>
                <p:spPr>
                  <a:xfrm>
                    <a:off x="5915775" y="2739980"/>
                    <a:ext cx="113997" cy="108074"/>
                  </a:xfrm>
                  <a:custGeom>
                    <a:rect b="b" l="l" r="r" t="t"/>
                    <a:pathLst>
                      <a:path extrusionOk="0" h="675" w="712">
                        <a:moveTo>
                          <a:pt x="250" y="97"/>
                        </a:moveTo>
                        <a:cubicBezTo>
                          <a:pt x="365" y="97"/>
                          <a:pt x="541" y="213"/>
                          <a:pt x="578" y="347"/>
                        </a:cubicBezTo>
                        <a:cubicBezTo>
                          <a:pt x="619" y="421"/>
                          <a:pt x="596" y="481"/>
                          <a:pt x="578" y="518"/>
                        </a:cubicBezTo>
                        <a:cubicBezTo>
                          <a:pt x="559" y="559"/>
                          <a:pt x="522" y="578"/>
                          <a:pt x="462" y="578"/>
                        </a:cubicBezTo>
                        <a:cubicBezTo>
                          <a:pt x="347" y="578"/>
                          <a:pt x="194" y="462"/>
                          <a:pt x="134" y="328"/>
                        </a:cubicBezTo>
                        <a:cubicBezTo>
                          <a:pt x="116" y="250"/>
                          <a:pt x="116" y="190"/>
                          <a:pt x="134" y="153"/>
                        </a:cubicBezTo>
                        <a:cubicBezTo>
                          <a:pt x="157" y="116"/>
                          <a:pt x="194" y="97"/>
                          <a:pt x="250" y="97"/>
                        </a:cubicBezTo>
                        <a:close/>
                        <a:moveTo>
                          <a:pt x="250" y="0"/>
                        </a:moveTo>
                        <a:cubicBezTo>
                          <a:pt x="157" y="0"/>
                          <a:pt x="79" y="37"/>
                          <a:pt x="42" y="116"/>
                        </a:cubicBezTo>
                        <a:cubicBezTo>
                          <a:pt x="0" y="171"/>
                          <a:pt x="0" y="268"/>
                          <a:pt x="42" y="365"/>
                        </a:cubicBezTo>
                        <a:cubicBezTo>
                          <a:pt x="97" y="536"/>
                          <a:pt x="291" y="675"/>
                          <a:pt x="462" y="675"/>
                        </a:cubicBezTo>
                        <a:cubicBezTo>
                          <a:pt x="559" y="675"/>
                          <a:pt x="638" y="633"/>
                          <a:pt x="675" y="559"/>
                        </a:cubicBezTo>
                        <a:cubicBezTo>
                          <a:pt x="712" y="499"/>
                          <a:pt x="712" y="402"/>
                          <a:pt x="675" y="305"/>
                        </a:cubicBezTo>
                        <a:cubicBezTo>
                          <a:pt x="619" y="134"/>
                          <a:pt x="425" y="0"/>
                          <a:pt x="250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32" name="Google Shape;2032;p51"/>
                  <p:cNvSpPr/>
                  <p:nvPr/>
                </p:nvSpPr>
                <p:spPr>
                  <a:xfrm>
                    <a:off x="5968290" y="2859742"/>
                    <a:ext cx="86618" cy="77173"/>
                  </a:xfrm>
                  <a:custGeom>
                    <a:rect b="b" l="l" r="r" t="t"/>
                    <a:pathLst>
                      <a:path extrusionOk="0" h="482" w="541">
                        <a:moveTo>
                          <a:pt x="194" y="1"/>
                        </a:moveTo>
                        <a:cubicBezTo>
                          <a:pt x="60" y="1"/>
                          <a:pt x="0" y="116"/>
                          <a:pt x="60" y="250"/>
                        </a:cubicBezTo>
                        <a:cubicBezTo>
                          <a:pt x="97" y="389"/>
                          <a:pt x="231" y="481"/>
                          <a:pt x="365" y="481"/>
                        </a:cubicBezTo>
                        <a:cubicBezTo>
                          <a:pt x="481" y="481"/>
                          <a:pt x="541" y="366"/>
                          <a:pt x="499" y="232"/>
                        </a:cubicBezTo>
                        <a:cubicBezTo>
                          <a:pt x="444" y="116"/>
                          <a:pt x="310" y="1"/>
                          <a:pt x="19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33" name="Google Shape;2033;p51"/>
                  <p:cNvSpPr/>
                  <p:nvPr/>
                </p:nvSpPr>
                <p:spPr>
                  <a:xfrm>
                    <a:off x="5965248" y="2853658"/>
                    <a:ext cx="95584" cy="92864"/>
                  </a:xfrm>
                  <a:custGeom>
                    <a:rect b="b" l="l" r="r" t="t"/>
                    <a:pathLst>
                      <a:path extrusionOk="0" h="580" w="597">
                        <a:moveTo>
                          <a:pt x="213" y="99"/>
                        </a:moveTo>
                        <a:cubicBezTo>
                          <a:pt x="310" y="99"/>
                          <a:pt x="426" y="196"/>
                          <a:pt x="463" y="288"/>
                        </a:cubicBezTo>
                        <a:cubicBezTo>
                          <a:pt x="481" y="348"/>
                          <a:pt x="481" y="404"/>
                          <a:pt x="463" y="427"/>
                        </a:cubicBezTo>
                        <a:cubicBezTo>
                          <a:pt x="463" y="445"/>
                          <a:pt x="426" y="464"/>
                          <a:pt x="384" y="464"/>
                        </a:cubicBezTo>
                        <a:cubicBezTo>
                          <a:pt x="376" y="466"/>
                          <a:pt x="368" y="466"/>
                          <a:pt x="360" y="466"/>
                        </a:cubicBezTo>
                        <a:cubicBezTo>
                          <a:pt x="266" y="466"/>
                          <a:pt x="150" y="376"/>
                          <a:pt x="116" y="270"/>
                        </a:cubicBezTo>
                        <a:cubicBezTo>
                          <a:pt x="98" y="214"/>
                          <a:pt x="98" y="173"/>
                          <a:pt x="116" y="136"/>
                        </a:cubicBezTo>
                        <a:cubicBezTo>
                          <a:pt x="135" y="117"/>
                          <a:pt x="153" y="99"/>
                          <a:pt x="213" y="99"/>
                        </a:cubicBezTo>
                        <a:close/>
                        <a:moveTo>
                          <a:pt x="242" y="0"/>
                        </a:moveTo>
                        <a:cubicBezTo>
                          <a:pt x="232" y="0"/>
                          <a:pt x="223" y="1"/>
                          <a:pt x="213" y="2"/>
                        </a:cubicBezTo>
                        <a:cubicBezTo>
                          <a:pt x="135" y="2"/>
                          <a:pt x="56" y="39"/>
                          <a:pt x="19" y="99"/>
                        </a:cubicBezTo>
                        <a:cubicBezTo>
                          <a:pt x="1" y="154"/>
                          <a:pt x="1" y="233"/>
                          <a:pt x="19" y="311"/>
                        </a:cubicBezTo>
                        <a:cubicBezTo>
                          <a:pt x="79" y="464"/>
                          <a:pt x="232" y="579"/>
                          <a:pt x="384" y="579"/>
                        </a:cubicBezTo>
                        <a:cubicBezTo>
                          <a:pt x="463" y="579"/>
                          <a:pt x="518" y="543"/>
                          <a:pt x="560" y="482"/>
                        </a:cubicBezTo>
                        <a:cubicBezTo>
                          <a:pt x="597" y="404"/>
                          <a:pt x="597" y="348"/>
                          <a:pt x="560" y="270"/>
                        </a:cubicBezTo>
                        <a:cubicBezTo>
                          <a:pt x="504" y="127"/>
                          <a:pt x="382" y="0"/>
                          <a:pt x="24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34" name="Google Shape;2034;p51"/>
                  <p:cNvSpPr/>
                  <p:nvPr/>
                </p:nvSpPr>
                <p:spPr>
                  <a:xfrm>
                    <a:off x="6711033" y="2812029"/>
                    <a:ext cx="480963" cy="205741"/>
                  </a:xfrm>
                  <a:custGeom>
                    <a:rect b="b" l="l" r="r" t="t"/>
                    <a:pathLst>
                      <a:path extrusionOk="0" h="1285" w="3004">
                        <a:moveTo>
                          <a:pt x="2045" y="0"/>
                        </a:moveTo>
                        <a:cubicBezTo>
                          <a:pt x="1897" y="0"/>
                          <a:pt x="1763" y="14"/>
                          <a:pt x="1678" y="14"/>
                        </a:cubicBezTo>
                        <a:cubicBezTo>
                          <a:pt x="1662" y="14"/>
                          <a:pt x="1648" y="14"/>
                          <a:pt x="1636" y="12"/>
                        </a:cubicBezTo>
                        <a:cubicBezTo>
                          <a:pt x="1626" y="10"/>
                          <a:pt x="1614" y="9"/>
                          <a:pt x="1602" y="9"/>
                        </a:cubicBezTo>
                        <a:cubicBezTo>
                          <a:pt x="1400" y="9"/>
                          <a:pt x="888" y="301"/>
                          <a:pt x="596" y="340"/>
                        </a:cubicBezTo>
                        <a:cubicBezTo>
                          <a:pt x="310" y="377"/>
                          <a:pt x="176" y="299"/>
                          <a:pt x="79" y="493"/>
                        </a:cubicBezTo>
                        <a:cubicBezTo>
                          <a:pt x="0" y="664"/>
                          <a:pt x="0" y="918"/>
                          <a:pt x="176" y="1052"/>
                        </a:cubicBezTo>
                        <a:cubicBezTo>
                          <a:pt x="289" y="1121"/>
                          <a:pt x="397" y="1155"/>
                          <a:pt x="539" y="1155"/>
                        </a:cubicBezTo>
                        <a:cubicBezTo>
                          <a:pt x="635" y="1155"/>
                          <a:pt x="747" y="1139"/>
                          <a:pt x="888" y="1107"/>
                        </a:cubicBezTo>
                        <a:cubicBezTo>
                          <a:pt x="1061" y="1071"/>
                          <a:pt x="1219" y="1052"/>
                          <a:pt x="1363" y="1052"/>
                        </a:cubicBezTo>
                        <a:cubicBezTo>
                          <a:pt x="1507" y="1052"/>
                          <a:pt x="1636" y="1071"/>
                          <a:pt x="1752" y="1107"/>
                        </a:cubicBezTo>
                        <a:cubicBezTo>
                          <a:pt x="1983" y="1186"/>
                          <a:pt x="2177" y="1265"/>
                          <a:pt x="2408" y="1283"/>
                        </a:cubicBezTo>
                        <a:cubicBezTo>
                          <a:pt x="2418" y="1284"/>
                          <a:pt x="2429" y="1284"/>
                          <a:pt x="2439" y="1284"/>
                        </a:cubicBezTo>
                        <a:cubicBezTo>
                          <a:pt x="2651" y="1284"/>
                          <a:pt x="2949" y="1115"/>
                          <a:pt x="2967" y="895"/>
                        </a:cubicBezTo>
                        <a:cubicBezTo>
                          <a:pt x="3004" y="664"/>
                          <a:pt x="2791" y="299"/>
                          <a:pt x="2791" y="299"/>
                        </a:cubicBezTo>
                        <a:cubicBezTo>
                          <a:pt x="2630" y="45"/>
                          <a:pt x="2314" y="0"/>
                          <a:pt x="2045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35" name="Google Shape;2035;p51"/>
                  <p:cNvSpPr/>
                  <p:nvPr/>
                </p:nvSpPr>
                <p:spPr>
                  <a:xfrm>
                    <a:off x="6702067" y="2804344"/>
                    <a:ext cx="465593" cy="222073"/>
                  </a:xfrm>
                  <a:custGeom>
                    <a:rect b="b" l="l" r="r" t="t"/>
                    <a:pathLst>
                      <a:path extrusionOk="0" h="1387" w="2908">
                        <a:moveTo>
                          <a:pt x="1715" y="0"/>
                        </a:moveTo>
                        <a:cubicBezTo>
                          <a:pt x="1637" y="0"/>
                          <a:pt x="1577" y="19"/>
                          <a:pt x="1484" y="42"/>
                        </a:cubicBezTo>
                        <a:cubicBezTo>
                          <a:pt x="1406" y="79"/>
                          <a:pt x="1309" y="116"/>
                          <a:pt x="1212" y="157"/>
                        </a:cubicBezTo>
                        <a:cubicBezTo>
                          <a:pt x="999" y="231"/>
                          <a:pt x="791" y="328"/>
                          <a:pt x="652" y="347"/>
                        </a:cubicBezTo>
                        <a:lnTo>
                          <a:pt x="306" y="347"/>
                        </a:lnTo>
                        <a:cubicBezTo>
                          <a:pt x="232" y="365"/>
                          <a:pt x="135" y="407"/>
                          <a:pt x="98" y="504"/>
                        </a:cubicBezTo>
                        <a:cubicBezTo>
                          <a:pt x="1" y="712"/>
                          <a:pt x="19" y="985"/>
                          <a:pt x="214" y="1137"/>
                        </a:cubicBezTo>
                        <a:cubicBezTo>
                          <a:pt x="306" y="1197"/>
                          <a:pt x="403" y="1234"/>
                          <a:pt x="518" y="1253"/>
                        </a:cubicBezTo>
                        <a:cubicBezTo>
                          <a:pt x="634" y="1253"/>
                          <a:pt x="768" y="1234"/>
                          <a:pt x="944" y="1197"/>
                        </a:cubicBezTo>
                        <a:cubicBezTo>
                          <a:pt x="1105" y="1160"/>
                          <a:pt x="1254" y="1145"/>
                          <a:pt x="1388" y="1145"/>
                        </a:cubicBezTo>
                        <a:cubicBezTo>
                          <a:pt x="1542" y="1145"/>
                          <a:pt x="1676" y="1165"/>
                          <a:pt x="1789" y="1197"/>
                        </a:cubicBezTo>
                        <a:cubicBezTo>
                          <a:pt x="2020" y="1271"/>
                          <a:pt x="2233" y="1350"/>
                          <a:pt x="2445" y="1387"/>
                        </a:cubicBezTo>
                        <a:cubicBezTo>
                          <a:pt x="2579" y="1387"/>
                          <a:pt x="2713" y="1350"/>
                          <a:pt x="2847" y="1271"/>
                        </a:cubicBezTo>
                        <a:cubicBezTo>
                          <a:pt x="2870" y="1271"/>
                          <a:pt x="2889" y="1253"/>
                          <a:pt x="2907" y="1234"/>
                        </a:cubicBezTo>
                        <a:lnTo>
                          <a:pt x="2870" y="1234"/>
                        </a:lnTo>
                        <a:lnTo>
                          <a:pt x="2755" y="1216"/>
                        </a:lnTo>
                        <a:cubicBezTo>
                          <a:pt x="2658" y="1271"/>
                          <a:pt x="2542" y="1289"/>
                          <a:pt x="2464" y="1289"/>
                        </a:cubicBezTo>
                        <a:cubicBezTo>
                          <a:pt x="2251" y="1253"/>
                          <a:pt x="2062" y="1174"/>
                          <a:pt x="1831" y="1100"/>
                        </a:cubicBezTo>
                        <a:cubicBezTo>
                          <a:pt x="1704" y="1061"/>
                          <a:pt x="1564" y="1041"/>
                          <a:pt x="1413" y="1041"/>
                        </a:cubicBezTo>
                        <a:cubicBezTo>
                          <a:pt x="1261" y="1041"/>
                          <a:pt x="1098" y="1061"/>
                          <a:pt x="925" y="1100"/>
                        </a:cubicBezTo>
                        <a:cubicBezTo>
                          <a:pt x="750" y="1137"/>
                          <a:pt x="634" y="1155"/>
                          <a:pt x="518" y="1155"/>
                        </a:cubicBezTo>
                        <a:cubicBezTo>
                          <a:pt x="421" y="1137"/>
                          <a:pt x="348" y="1119"/>
                          <a:pt x="269" y="1040"/>
                        </a:cubicBezTo>
                        <a:cubicBezTo>
                          <a:pt x="117" y="943"/>
                          <a:pt x="98" y="712"/>
                          <a:pt x="172" y="559"/>
                        </a:cubicBezTo>
                        <a:cubicBezTo>
                          <a:pt x="214" y="481"/>
                          <a:pt x="250" y="462"/>
                          <a:pt x="329" y="462"/>
                        </a:cubicBezTo>
                        <a:cubicBezTo>
                          <a:pt x="366" y="453"/>
                          <a:pt x="413" y="453"/>
                          <a:pt x="471" y="453"/>
                        </a:cubicBezTo>
                        <a:cubicBezTo>
                          <a:pt x="529" y="453"/>
                          <a:pt x="597" y="453"/>
                          <a:pt x="676" y="444"/>
                        </a:cubicBezTo>
                        <a:cubicBezTo>
                          <a:pt x="847" y="425"/>
                          <a:pt x="1059" y="328"/>
                          <a:pt x="1253" y="250"/>
                        </a:cubicBezTo>
                        <a:cubicBezTo>
                          <a:pt x="1346" y="213"/>
                          <a:pt x="1443" y="176"/>
                          <a:pt x="1521" y="134"/>
                        </a:cubicBezTo>
                        <a:cubicBezTo>
                          <a:pt x="1600" y="116"/>
                          <a:pt x="1655" y="97"/>
                          <a:pt x="1692" y="97"/>
                        </a:cubicBezTo>
                        <a:cubicBezTo>
                          <a:pt x="1722" y="107"/>
                          <a:pt x="1757" y="111"/>
                          <a:pt x="1796" y="111"/>
                        </a:cubicBezTo>
                        <a:cubicBezTo>
                          <a:pt x="1834" y="111"/>
                          <a:pt x="1877" y="107"/>
                          <a:pt x="1923" y="97"/>
                        </a:cubicBezTo>
                        <a:lnTo>
                          <a:pt x="2233" y="97"/>
                        </a:lnTo>
                        <a:cubicBezTo>
                          <a:pt x="2385" y="116"/>
                          <a:pt x="2542" y="134"/>
                          <a:pt x="2658" y="231"/>
                        </a:cubicBezTo>
                        <a:cubicBezTo>
                          <a:pt x="2773" y="273"/>
                          <a:pt x="2847" y="310"/>
                          <a:pt x="2907" y="347"/>
                        </a:cubicBezTo>
                        <a:lnTo>
                          <a:pt x="2907" y="328"/>
                        </a:lnTo>
                        <a:cubicBezTo>
                          <a:pt x="2755" y="97"/>
                          <a:pt x="2482" y="19"/>
                          <a:pt x="2251" y="0"/>
                        </a:cubicBezTo>
                        <a:lnTo>
                          <a:pt x="1923" y="0"/>
                        </a:lnTo>
                        <a:cubicBezTo>
                          <a:pt x="1862" y="0"/>
                          <a:pt x="1798" y="9"/>
                          <a:pt x="1757" y="9"/>
                        </a:cubicBezTo>
                        <a:cubicBezTo>
                          <a:pt x="1736" y="9"/>
                          <a:pt x="1721" y="7"/>
                          <a:pt x="1715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36" name="Google Shape;2036;p51"/>
                  <p:cNvSpPr/>
                  <p:nvPr/>
                </p:nvSpPr>
                <p:spPr>
                  <a:xfrm>
                    <a:off x="6739212" y="3006402"/>
                    <a:ext cx="514906" cy="242246"/>
                  </a:xfrm>
                  <a:custGeom>
                    <a:rect b="b" l="l" r="r" t="t"/>
                    <a:pathLst>
                      <a:path extrusionOk="0" h="1513" w="3216">
                        <a:moveTo>
                          <a:pt x="2553" y="0"/>
                        </a:moveTo>
                        <a:cubicBezTo>
                          <a:pt x="2466" y="0"/>
                          <a:pt x="2382" y="10"/>
                          <a:pt x="2310" y="27"/>
                        </a:cubicBezTo>
                        <a:cubicBezTo>
                          <a:pt x="2079" y="88"/>
                          <a:pt x="1326" y="319"/>
                          <a:pt x="1058" y="397"/>
                        </a:cubicBezTo>
                        <a:cubicBezTo>
                          <a:pt x="767" y="471"/>
                          <a:pt x="305" y="605"/>
                          <a:pt x="152" y="744"/>
                        </a:cubicBezTo>
                        <a:cubicBezTo>
                          <a:pt x="0" y="878"/>
                          <a:pt x="116" y="1358"/>
                          <a:pt x="305" y="1474"/>
                        </a:cubicBezTo>
                        <a:cubicBezTo>
                          <a:pt x="361" y="1502"/>
                          <a:pt x="456" y="1512"/>
                          <a:pt x="569" y="1512"/>
                        </a:cubicBezTo>
                        <a:cubicBezTo>
                          <a:pt x="846" y="1512"/>
                          <a:pt x="1233" y="1450"/>
                          <a:pt x="1423" y="1437"/>
                        </a:cubicBezTo>
                        <a:cubicBezTo>
                          <a:pt x="1691" y="1395"/>
                          <a:pt x="2578" y="1280"/>
                          <a:pt x="2828" y="1206"/>
                        </a:cubicBezTo>
                        <a:cubicBezTo>
                          <a:pt x="3077" y="1127"/>
                          <a:pt x="3216" y="799"/>
                          <a:pt x="3216" y="605"/>
                        </a:cubicBezTo>
                        <a:cubicBezTo>
                          <a:pt x="3216" y="397"/>
                          <a:pt x="3059" y="185"/>
                          <a:pt x="3059" y="185"/>
                        </a:cubicBezTo>
                        <a:cubicBezTo>
                          <a:pt x="2954" y="51"/>
                          <a:pt x="2747" y="0"/>
                          <a:pt x="2553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37" name="Google Shape;2037;p51"/>
                  <p:cNvSpPr/>
                  <p:nvPr/>
                </p:nvSpPr>
                <p:spPr>
                  <a:xfrm>
                    <a:off x="6742094" y="2998877"/>
                    <a:ext cx="505459" cy="257457"/>
                  </a:xfrm>
                  <a:custGeom>
                    <a:rect b="b" l="l" r="r" t="t"/>
                    <a:pathLst>
                      <a:path extrusionOk="0" h="1608" w="3157">
                        <a:moveTo>
                          <a:pt x="2505" y="1"/>
                        </a:moveTo>
                        <a:cubicBezTo>
                          <a:pt x="2426" y="1"/>
                          <a:pt x="2348" y="1"/>
                          <a:pt x="2274" y="19"/>
                        </a:cubicBezTo>
                        <a:cubicBezTo>
                          <a:pt x="2043" y="74"/>
                          <a:pt x="1290" y="329"/>
                          <a:pt x="1022" y="403"/>
                        </a:cubicBezTo>
                        <a:cubicBezTo>
                          <a:pt x="888" y="444"/>
                          <a:pt x="694" y="481"/>
                          <a:pt x="518" y="537"/>
                        </a:cubicBezTo>
                        <a:cubicBezTo>
                          <a:pt x="347" y="597"/>
                          <a:pt x="195" y="675"/>
                          <a:pt x="98" y="749"/>
                        </a:cubicBezTo>
                        <a:cubicBezTo>
                          <a:pt x="56" y="791"/>
                          <a:pt x="19" y="865"/>
                          <a:pt x="19" y="925"/>
                        </a:cubicBezTo>
                        <a:cubicBezTo>
                          <a:pt x="0" y="999"/>
                          <a:pt x="19" y="1096"/>
                          <a:pt x="37" y="1174"/>
                        </a:cubicBezTo>
                        <a:cubicBezTo>
                          <a:pt x="79" y="1327"/>
                          <a:pt x="134" y="1502"/>
                          <a:pt x="268" y="1558"/>
                        </a:cubicBezTo>
                        <a:cubicBezTo>
                          <a:pt x="329" y="1599"/>
                          <a:pt x="402" y="1599"/>
                          <a:pt x="500" y="1599"/>
                        </a:cubicBezTo>
                        <a:cubicBezTo>
                          <a:pt x="532" y="1605"/>
                          <a:pt x="566" y="1607"/>
                          <a:pt x="602" y="1607"/>
                        </a:cubicBezTo>
                        <a:cubicBezTo>
                          <a:pt x="674" y="1607"/>
                          <a:pt x="751" y="1599"/>
                          <a:pt x="828" y="1599"/>
                        </a:cubicBezTo>
                        <a:cubicBezTo>
                          <a:pt x="1040" y="1576"/>
                          <a:pt x="1271" y="1539"/>
                          <a:pt x="1405" y="1521"/>
                        </a:cubicBezTo>
                        <a:cubicBezTo>
                          <a:pt x="1539" y="1502"/>
                          <a:pt x="1830" y="1461"/>
                          <a:pt x="2117" y="1424"/>
                        </a:cubicBezTo>
                        <a:cubicBezTo>
                          <a:pt x="2408" y="1387"/>
                          <a:pt x="2694" y="1345"/>
                          <a:pt x="2828" y="1308"/>
                        </a:cubicBezTo>
                        <a:cubicBezTo>
                          <a:pt x="2967" y="1271"/>
                          <a:pt x="3082" y="1156"/>
                          <a:pt x="3138" y="1022"/>
                        </a:cubicBezTo>
                        <a:cubicBezTo>
                          <a:pt x="3156" y="999"/>
                          <a:pt x="3156" y="999"/>
                          <a:pt x="3156" y="980"/>
                        </a:cubicBezTo>
                        <a:cubicBezTo>
                          <a:pt x="3138" y="962"/>
                          <a:pt x="3101" y="943"/>
                          <a:pt x="3082" y="943"/>
                        </a:cubicBezTo>
                        <a:cubicBezTo>
                          <a:pt x="3059" y="943"/>
                          <a:pt x="3059" y="962"/>
                          <a:pt x="3059" y="980"/>
                        </a:cubicBezTo>
                        <a:cubicBezTo>
                          <a:pt x="3004" y="1077"/>
                          <a:pt x="2907" y="1174"/>
                          <a:pt x="2791" y="1211"/>
                        </a:cubicBezTo>
                        <a:cubicBezTo>
                          <a:pt x="2676" y="1230"/>
                          <a:pt x="2389" y="1290"/>
                          <a:pt x="2098" y="1327"/>
                        </a:cubicBezTo>
                        <a:cubicBezTo>
                          <a:pt x="1812" y="1368"/>
                          <a:pt x="1521" y="1405"/>
                          <a:pt x="1405" y="1424"/>
                        </a:cubicBezTo>
                        <a:cubicBezTo>
                          <a:pt x="1253" y="1442"/>
                          <a:pt x="1040" y="1484"/>
                          <a:pt x="809" y="1502"/>
                        </a:cubicBezTo>
                        <a:lnTo>
                          <a:pt x="500" y="1502"/>
                        </a:lnTo>
                        <a:cubicBezTo>
                          <a:pt x="426" y="1502"/>
                          <a:pt x="347" y="1484"/>
                          <a:pt x="310" y="1461"/>
                        </a:cubicBezTo>
                        <a:cubicBezTo>
                          <a:pt x="250" y="1424"/>
                          <a:pt x="153" y="1290"/>
                          <a:pt x="134" y="1156"/>
                        </a:cubicBezTo>
                        <a:cubicBezTo>
                          <a:pt x="116" y="1077"/>
                          <a:pt x="116" y="999"/>
                          <a:pt x="116" y="943"/>
                        </a:cubicBezTo>
                        <a:cubicBezTo>
                          <a:pt x="116" y="883"/>
                          <a:pt x="134" y="846"/>
                          <a:pt x="171" y="828"/>
                        </a:cubicBezTo>
                        <a:cubicBezTo>
                          <a:pt x="232" y="768"/>
                          <a:pt x="384" y="694"/>
                          <a:pt x="560" y="634"/>
                        </a:cubicBezTo>
                        <a:cubicBezTo>
                          <a:pt x="731" y="578"/>
                          <a:pt x="906" y="537"/>
                          <a:pt x="1040" y="500"/>
                        </a:cubicBezTo>
                        <a:cubicBezTo>
                          <a:pt x="1327" y="421"/>
                          <a:pt x="2080" y="172"/>
                          <a:pt x="2311" y="116"/>
                        </a:cubicBezTo>
                        <a:cubicBezTo>
                          <a:pt x="2368" y="105"/>
                          <a:pt x="2444" y="93"/>
                          <a:pt x="2524" y="93"/>
                        </a:cubicBezTo>
                        <a:cubicBezTo>
                          <a:pt x="2581" y="93"/>
                          <a:pt x="2639" y="99"/>
                          <a:pt x="2694" y="116"/>
                        </a:cubicBezTo>
                        <a:cubicBezTo>
                          <a:pt x="2754" y="116"/>
                          <a:pt x="2810" y="135"/>
                          <a:pt x="2870" y="153"/>
                        </a:cubicBezTo>
                        <a:cubicBezTo>
                          <a:pt x="2870" y="153"/>
                          <a:pt x="3004" y="213"/>
                          <a:pt x="3156" y="329"/>
                        </a:cubicBezTo>
                        <a:cubicBezTo>
                          <a:pt x="3119" y="250"/>
                          <a:pt x="3082" y="190"/>
                          <a:pt x="3082" y="190"/>
                        </a:cubicBezTo>
                        <a:cubicBezTo>
                          <a:pt x="3004" y="98"/>
                          <a:pt x="2851" y="38"/>
                          <a:pt x="2694" y="19"/>
                        </a:cubicBezTo>
                        <a:cubicBezTo>
                          <a:pt x="2639" y="1"/>
                          <a:pt x="2579" y="1"/>
                          <a:pt x="2505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38" name="Google Shape;2038;p51"/>
                  <p:cNvSpPr/>
                  <p:nvPr/>
                </p:nvSpPr>
                <p:spPr>
                  <a:xfrm>
                    <a:off x="6834637" y="3154663"/>
                    <a:ext cx="440936" cy="208623"/>
                  </a:xfrm>
                  <a:custGeom>
                    <a:rect b="b" l="l" r="r" t="t"/>
                    <a:pathLst>
                      <a:path extrusionOk="0" h="1303" w="2754">
                        <a:moveTo>
                          <a:pt x="2386" y="1"/>
                        </a:moveTo>
                        <a:cubicBezTo>
                          <a:pt x="2368" y="1"/>
                          <a:pt x="2349" y="3"/>
                          <a:pt x="2329" y="7"/>
                        </a:cubicBezTo>
                        <a:cubicBezTo>
                          <a:pt x="2079" y="67"/>
                          <a:pt x="462" y="488"/>
                          <a:pt x="250" y="511"/>
                        </a:cubicBezTo>
                        <a:cubicBezTo>
                          <a:pt x="37" y="529"/>
                          <a:pt x="0" y="700"/>
                          <a:pt x="37" y="973"/>
                        </a:cubicBezTo>
                        <a:cubicBezTo>
                          <a:pt x="97" y="1222"/>
                          <a:pt x="250" y="1296"/>
                          <a:pt x="481" y="1296"/>
                        </a:cubicBezTo>
                        <a:cubicBezTo>
                          <a:pt x="527" y="1301"/>
                          <a:pt x="603" y="1303"/>
                          <a:pt x="697" y="1303"/>
                        </a:cubicBezTo>
                        <a:cubicBezTo>
                          <a:pt x="1073" y="1303"/>
                          <a:pt x="1730" y="1270"/>
                          <a:pt x="1867" y="1241"/>
                        </a:cubicBezTo>
                        <a:cubicBezTo>
                          <a:pt x="2061" y="1222"/>
                          <a:pt x="2481" y="1144"/>
                          <a:pt x="2620" y="913"/>
                        </a:cubicBezTo>
                        <a:cubicBezTo>
                          <a:pt x="2620" y="913"/>
                          <a:pt x="2754" y="742"/>
                          <a:pt x="2712" y="488"/>
                        </a:cubicBezTo>
                        <a:cubicBezTo>
                          <a:pt x="2661" y="275"/>
                          <a:pt x="2591" y="1"/>
                          <a:pt x="2386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39" name="Google Shape;2039;p51"/>
                  <p:cNvSpPr/>
                  <p:nvPr/>
                </p:nvSpPr>
                <p:spPr>
                  <a:xfrm>
                    <a:off x="6828713" y="3146817"/>
                    <a:ext cx="434372" cy="225755"/>
                  </a:xfrm>
                  <a:custGeom>
                    <a:rect b="b" l="l" r="r" t="t"/>
                    <a:pathLst>
                      <a:path extrusionOk="0" h="1410" w="2713">
                        <a:moveTo>
                          <a:pt x="2347" y="1"/>
                        </a:moveTo>
                        <a:cubicBezTo>
                          <a:pt x="2213" y="38"/>
                          <a:pt x="1751" y="153"/>
                          <a:pt x="1289" y="269"/>
                        </a:cubicBezTo>
                        <a:cubicBezTo>
                          <a:pt x="1058" y="329"/>
                          <a:pt x="827" y="384"/>
                          <a:pt x="652" y="444"/>
                        </a:cubicBezTo>
                        <a:cubicBezTo>
                          <a:pt x="462" y="481"/>
                          <a:pt x="324" y="500"/>
                          <a:pt x="287" y="518"/>
                        </a:cubicBezTo>
                        <a:cubicBezTo>
                          <a:pt x="153" y="518"/>
                          <a:pt x="74" y="578"/>
                          <a:pt x="37" y="675"/>
                        </a:cubicBezTo>
                        <a:cubicBezTo>
                          <a:pt x="0" y="768"/>
                          <a:pt x="19" y="883"/>
                          <a:pt x="37" y="1022"/>
                        </a:cubicBezTo>
                        <a:cubicBezTo>
                          <a:pt x="56" y="1156"/>
                          <a:pt x="116" y="1253"/>
                          <a:pt x="208" y="1308"/>
                        </a:cubicBezTo>
                        <a:cubicBezTo>
                          <a:pt x="287" y="1368"/>
                          <a:pt x="402" y="1387"/>
                          <a:pt x="518" y="1405"/>
                        </a:cubicBezTo>
                        <a:cubicBezTo>
                          <a:pt x="552" y="1408"/>
                          <a:pt x="600" y="1409"/>
                          <a:pt x="658" y="1409"/>
                        </a:cubicBezTo>
                        <a:cubicBezTo>
                          <a:pt x="1015" y="1409"/>
                          <a:pt x="1739" y="1365"/>
                          <a:pt x="1922" y="1345"/>
                        </a:cubicBezTo>
                        <a:cubicBezTo>
                          <a:pt x="2019" y="1327"/>
                          <a:pt x="2172" y="1308"/>
                          <a:pt x="2329" y="1253"/>
                        </a:cubicBezTo>
                        <a:cubicBezTo>
                          <a:pt x="2463" y="1211"/>
                          <a:pt x="2615" y="1137"/>
                          <a:pt x="2694" y="999"/>
                        </a:cubicBezTo>
                        <a:cubicBezTo>
                          <a:pt x="2657" y="980"/>
                          <a:pt x="2615" y="962"/>
                          <a:pt x="2597" y="962"/>
                        </a:cubicBezTo>
                        <a:cubicBezTo>
                          <a:pt x="2541" y="1040"/>
                          <a:pt x="2426" y="1114"/>
                          <a:pt x="2287" y="1156"/>
                        </a:cubicBezTo>
                        <a:cubicBezTo>
                          <a:pt x="2153" y="1211"/>
                          <a:pt x="2001" y="1230"/>
                          <a:pt x="1904" y="1253"/>
                        </a:cubicBezTo>
                        <a:cubicBezTo>
                          <a:pt x="1733" y="1271"/>
                          <a:pt x="730" y="1308"/>
                          <a:pt x="518" y="1308"/>
                        </a:cubicBezTo>
                        <a:cubicBezTo>
                          <a:pt x="421" y="1290"/>
                          <a:pt x="324" y="1271"/>
                          <a:pt x="268" y="1230"/>
                        </a:cubicBezTo>
                        <a:cubicBezTo>
                          <a:pt x="190" y="1193"/>
                          <a:pt x="153" y="1114"/>
                          <a:pt x="134" y="999"/>
                        </a:cubicBezTo>
                        <a:cubicBezTo>
                          <a:pt x="116" y="883"/>
                          <a:pt x="116" y="768"/>
                          <a:pt x="134" y="712"/>
                        </a:cubicBezTo>
                        <a:cubicBezTo>
                          <a:pt x="153" y="652"/>
                          <a:pt x="190" y="615"/>
                          <a:pt x="287" y="615"/>
                        </a:cubicBezTo>
                        <a:cubicBezTo>
                          <a:pt x="347" y="615"/>
                          <a:pt x="481" y="578"/>
                          <a:pt x="670" y="537"/>
                        </a:cubicBezTo>
                        <a:cubicBezTo>
                          <a:pt x="864" y="481"/>
                          <a:pt x="1095" y="421"/>
                          <a:pt x="1326" y="366"/>
                        </a:cubicBezTo>
                        <a:cubicBezTo>
                          <a:pt x="1788" y="250"/>
                          <a:pt x="2250" y="135"/>
                          <a:pt x="2384" y="98"/>
                        </a:cubicBezTo>
                        <a:cubicBezTo>
                          <a:pt x="2426" y="98"/>
                          <a:pt x="2463" y="98"/>
                          <a:pt x="2500" y="116"/>
                        </a:cubicBezTo>
                        <a:cubicBezTo>
                          <a:pt x="2541" y="135"/>
                          <a:pt x="2615" y="153"/>
                          <a:pt x="2712" y="213"/>
                        </a:cubicBezTo>
                        <a:cubicBezTo>
                          <a:pt x="2694" y="190"/>
                          <a:pt x="2694" y="172"/>
                          <a:pt x="2675" y="172"/>
                        </a:cubicBezTo>
                        <a:cubicBezTo>
                          <a:pt x="2657" y="116"/>
                          <a:pt x="2615" y="56"/>
                          <a:pt x="2560" y="38"/>
                        </a:cubicBezTo>
                        <a:cubicBezTo>
                          <a:pt x="2518" y="1"/>
                          <a:pt x="2463" y="1"/>
                          <a:pt x="2426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40" name="Google Shape;2040;p51"/>
                  <p:cNvSpPr/>
                  <p:nvPr/>
                </p:nvSpPr>
                <p:spPr>
                  <a:xfrm>
                    <a:off x="6884111" y="3302923"/>
                    <a:ext cx="415959" cy="177242"/>
                  </a:xfrm>
                  <a:custGeom>
                    <a:rect b="b" l="l" r="r" t="t"/>
                    <a:pathLst>
                      <a:path extrusionOk="0" h="1107" w="2598">
                        <a:moveTo>
                          <a:pt x="2194" y="0"/>
                        </a:moveTo>
                        <a:cubicBezTo>
                          <a:pt x="2176" y="0"/>
                          <a:pt x="2157" y="2"/>
                          <a:pt x="2135" y="5"/>
                        </a:cubicBezTo>
                        <a:cubicBezTo>
                          <a:pt x="1904" y="65"/>
                          <a:pt x="421" y="333"/>
                          <a:pt x="287" y="352"/>
                        </a:cubicBezTo>
                        <a:cubicBezTo>
                          <a:pt x="153" y="370"/>
                          <a:pt x="75" y="449"/>
                          <a:pt x="38" y="661"/>
                        </a:cubicBezTo>
                        <a:cubicBezTo>
                          <a:pt x="1" y="855"/>
                          <a:pt x="153" y="1045"/>
                          <a:pt x="421" y="1086"/>
                        </a:cubicBezTo>
                        <a:cubicBezTo>
                          <a:pt x="492" y="1101"/>
                          <a:pt x="610" y="1106"/>
                          <a:pt x="748" y="1106"/>
                        </a:cubicBezTo>
                        <a:cubicBezTo>
                          <a:pt x="1138" y="1106"/>
                          <a:pt x="1685" y="1063"/>
                          <a:pt x="1770" y="1063"/>
                        </a:cubicBezTo>
                        <a:cubicBezTo>
                          <a:pt x="1867" y="1045"/>
                          <a:pt x="2329" y="971"/>
                          <a:pt x="2500" y="777"/>
                        </a:cubicBezTo>
                        <a:cubicBezTo>
                          <a:pt x="2500" y="777"/>
                          <a:pt x="2597" y="583"/>
                          <a:pt x="2482" y="370"/>
                        </a:cubicBezTo>
                        <a:cubicBezTo>
                          <a:pt x="2394" y="160"/>
                          <a:pt x="2370" y="0"/>
                          <a:pt x="2194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41" name="Google Shape;2041;p51"/>
                  <p:cNvSpPr/>
                  <p:nvPr/>
                </p:nvSpPr>
                <p:spPr>
                  <a:xfrm>
                    <a:off x="6877546" y="3294758"/>
                    <a:ext cx="419482" cy="193253"/>
                  </a:xfrm>
                  <a:custGeom>
                    <a:rect b="b" l="l" r="r" t="t"/>
                    <a:pathLst>
                      <a:path extrusionOk="0" h="1207" w="2620">
                        <a:moveTo>
                          <a:pt x="2236" y="1"/>
                        </a:moveTo>
                        <a:cubicBezTo>
                          <a:pt x="2213" y="1"/>
                          <a:pt x="2195" y="19"/>
                          <a:pt x="2176" y="19"/>
                        </a:cubicBezTo>
                        <a:cubicBezTo>
                          <a:pt x="1945" y="56"/>
                          <a:pt x="444" y="329"/>
                          <a:pt x="310" y="366"/>
                        </a:cubicBezTo>
                        <a:cubicBezTo>
                          <a:pt x="250" y="366"/>
                          <a:pt x="176" y="403"/>
                          <a:pt x="116" y="463"/>
                        </a:cubicBezTo>
                        <a:cubicBezTo>
                          <a:pt x="79" y="518"/>
                          <a:pt x="42" y="597"/>
                          <a:pt x="19" y="694"/>
                        </a:cubicBezTo>
                        <a:cubicBezTo>
                          <a:pt x="0" y="809"/>
                          <a:pt x="42" y="925"/>
                          <a:pt x="116" y="1022"/>
                        </a:cubicBezTo>
                        <a:cubicBezTo>
                          <a:pt x="194" y="1096"/>
                          <a:pt x="310" y="1174"/>
                          <a:pt x="444" y="1193"/>
                        </a:cubicBezTo>
                        <a:cubicBezTo>
                          <a:pt x="520" y="1202"/>
                          <a:pt x="635" y="1207"/>
                          <a:pt x="768" y="1207"/>
                        </a:cubicBezTo>
                        <a:cubicBezTo>
                          <a:pt x="901" y="1207"/>
                          <a:pt x="1051" y="1202"/>
                          <a:pt x="1197" y="1193"/>
                        </a:cubicBezTo>
                        <a:cubicBezTo>
                          <a:pt x="1349" y="1193"/>
                          <a:pt x="1483" y="1193"/>
                          <a:pt x="1599" y="1174"/>
                        </a:cubicBezTo>
                        <a:cubicBezTo>
                          <a:pt x="1696" y="1174"/>
                          <a:pt x="1774" y="1156"/>
                          <a:pt x="1811" y="1156"/>
                        </a:cubicBezTo>
                        <a:cubicBezTo>
                          <a:pt x="1867" y="1156"/>
                          <a:pt x="2005" y="1137"/>
                          <a:pt x="2158" y="1077"/>
                        </a:cubicBezTo>
                        <a:cubicBezTo>
                          <a:pt x="2292" y="1040"/>
                          <a:pt x="2407" y="980"/>
                          <a:pt x="2504" y="906"/>
                        </a:cubicBezTo>
                        <a:lnTo>
                          <a:pt x="2523" y="980"/>
                        </a:lnTo>
                        <a:lnTo>
                          <a:pt x="2583" y="846"/>
                        </a:lnTo>
                        <a:cubicBezTo>
                          <a:pt x="2583" y="846"/>
                          <a:pt x="2601" y="809"/>
                          <a:pt x="2620" y="712"/>
                        </a:cubicBezTo>
                        <a:lnTo>
                          <a:pt x="2620" y="712"/>
                        </a:lnTo>
                        <a:cubicBezTo>
                          <a:pt x="2583" y="749"/>
                          <a:pt x="2560" y="791"/>
                          <a:pt x="2523" y="809"/>
                        </a:cubicBezTo>
                        <a:cubicBezTo>
                          <a:pt x="2467" y="846"/>
                          <a:pt x="2444" y="865"/>
                          <a:pt x="2407" y="865"/>
                        </a:cubicBezTo>
                        <a:cubicBezTo>
                          <a:pt x="2329" y="925"/>
                          <a:pt x="2236" y="962"/>
                          <a:pt x="2139" y="980"/>
                        </a:cubicBezTo>
                        <a:cubicBezTo>
                          <a:pt x="1982" y="1040"/>
                          <a:pt x="1848" y="1059"/>
                          <a:pt x="1793" y="1059"/>
                        </a:cubicBezTo>
                        <a:cubicBezTo>
                          <a:pt x="1774" y="1059"/>
                          <a:pt x="1696" y="1077"/>
                          <a:pt x="1580" y="1077"/>
                        </a:cubicBezTo>
                        <a:cubicBezTo>
                          <a:pt x="1483" y="1077"/>
                          <a:pt x="1331" y="1096"/>
                          <a:pt x="1197" y="1096"/>
                        </a:cubicBezTo>
                        <a:cubicBezTo>
                          <a:pt x="1051" y="1105"/>
                          <a:pt x="901" y="1110"/>
                          <a:pt x="771" y="1110"/>
                        </a:cubicBezTo>
                        <a:cubicBezTo>
                          <a:pt x="640" y="1110"/>
                          <a:pt x="529" y="1105"/>
                          <a:pt x="462" y="1096"/>
                        </a:cubicBezTo>
                        <a:cubicBezTo>
                          <a:pt x="347" y="1077"/>
                          <a:pt x="250" y="1022"/>
                          <a:pt x="194" y="943"/>
                        </a:cubicBezTo>
                        <a:cubicBezTo>
                          <a:pt x="134" y="883"/>
                          <a:pt x="97" y="809"/>
                          <a:pt x="116" y="712"/>
                        </a:cubicBezTo>
                        <a:cubicBezTo>
                          <a:pt x="134" y="615"/>
                          <a:pt x="176" y="560"/>
                          <a:pt x="194" y="518"/>
                        </a:cubicBezTo>
                        <a:cubicBezTo>
                          <a:pt x="231" y="481"/>
                          <a:pt x="273" y="463"/>
                          <a:pt x="328" y="463"/>
                        </a:cubicBezTo>
                        <a:cubicBezTo>
                          <a:pt x="462" y="444"/>
                          <a:pt x="1830" y="172"/>
                          <a:pt x="2158" y="116"/>
                        </a:cubicBezTo>
                        <a:lnTo>
                          <a:pt x="2139" y="116"/>
                        </a:lnTo>
                        <a:cubicBezTo>
                          <a:pt x="2139" y="116"/>
                          <a:pt x="2185" y="102"/>
                          <a:pt x="2260" y="102"/>
                        </a:cubicBezTo>
                        <a:cubicBezTo>
                          <a:pt x="2315" y="102"/>
                          <a:pt x="2386" y="110"/>
                          <a:pt x="2467" y="135"/>
                        </a:cubicBezTo>
                        <a:lnTo>
                          <a:pt x="2444" y="116"/>
                        </a:lnTo>
                        <a:cubicBezTo>
                          <a:pt x="2426" y="75"/>
                          <a:pt x="2389" y="38"/>
                          <a:pt x="2329" y="19"/>
                        </a:cubicBezTo>
                        <a:cubicBezTo>
                          <a:pt x="2310" y="19"/>
                          <a:pt x="2273" y="1"/>
                          <a:pt x="2236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42" name="Google Shape;2042;p51"/>
                  <p:cNvSpPr/>
                  <p:nvPr/>
                </p:nvSpPr>
                <p:spPr>
                  <a:xfrm>
                    <a:off x="5934187" y="991751"/>
                    <a:ext cx="1048544" cy="842339"/>
                  </a:xfrm>
                  <a:custGeom>
                    <a:rect b="b" l="l" r="r" t="t"/>
                    <a:pathLst>
                      <a:path extrusionOk="0" h="5261" w="6549">
                        <a:moveTo>
                          <a:pt x="2196" y="1"/>
                        </a:moveTo>
                        <a:cubicBezTo>
                          <a:pt x="2080" y="19"/>
                          <a:pt x="1983" y="43"/>
                          <a:pt x="1891" y="80"/>
                        </a:cubicBezTo>
                        <a:cubicBezTo>
                          <a:pt x="1466" y="232"/>
                          <a:pt x="1137" y="888"/>
                          <a:pt x="985" y="1600"/>
                        </a:cubicBezTo>
                        <a:cubicBezTo>
                          <a:pt x="888" y="1521"/>
                          <a:pt x="754" y="1484"/>
                          <a:pt x="620" y="1484"/>
                        </a:cubicBezTo>
                        <a:cubicBezTo>
                          <a:pt x="273" y="1484"/>
                          <a:pt x="1" y="1752"/>
                          <a:pt x="1" y="2099"/>
                        </a:cubicBezTo>
                        <a:cubicBezTo>
                          <a:pt x="1" y="2445"/>
                          <a:pt x="273" y="2718"/>
                          <a:pt x="620" y="2718"/>
                        </a:cubicBezTo>
                        <a:cubicBezTo>
                          <a:pt x="712" y="2718"/>
                          <a:pt x="809" y="2699"/>
                          <a:pt x="906" y="2658"/>
                        </a:cubicBezTo>
                        <a:lnTo>
                          <a:pt x="906" y="2658"/>
                        </a:lnTo>
                        <a:cubicBezTo>
                          <a:pt x="870" y="2889"/>
                          <a:pt x="754" y="4159"/>
                          <a:pt x="1484" y="4719"/>
                        </a:cubicBezTo>
                        <a:cubicBezTo>
                          <a:pt x="2166" y="5221"/>
                          <a:pt x="2972" y="5261"/>
                          <a:pt x="3209" y="5261"/>
                        </a:cubicBezTo>
                        <a:cubicBezTo>
                          <a:pt x="3253" y="5261"/>
                          <a:pt x="3277" y="5259"/>
                          <a:pt x="3277" y="5259"/>
                        </a:cubicBezTo>
                        <a:cubicBezTo>
                          <a:pt x="3277" y="5259"/>
                          <a:pt x="3300" y="5261"/>
                          <a:pt x="3343" y="5261"/>
                        </a:cubicBezTo>
                        <a:cubicBezTo>
                          <a:pt x="3575" y="5261"/>
                          <a:pt x="4365" y="5221"/>
                          <a:pt x="5046" y="4719"/>
                        </a:cubicBezTo>
                        <a:cubicBezTo>
                          <a:pt x="5777" y="4159"/>
                          <a:pt x="5661" y="2889"/>
                          <a:pt x="5624" y="2658"/>
                        </a:cubicBezTo>
                        <a:lnTo>
                          <a:pt x="5624" y="2658"/>
                        </a:lnTo>
                        <a:cubicBezTo>
                          <a:pt x="5721" y="2699"/>
                          <a:pt x="5818" y="2718"/>
                          <a:pt x="5911" y="2718"/>
                        </a:cubicBezTo>
                        <a:cubicBezTo>
                          <a:pt x="6257" y="2718"/>
                          <a:pt x="6548" y="2445"/>
                          <a:pt x="6548" y="2099"/>
                        </a:cubicBezTo>
                        <a:cubicBezTo>
                          <a:pt x="6548" y="1752"/>
                          <a:pt x="6257" y="1484"/>
                          <a:pt x="5911" y="1484"/>
                        </a:cubicBezTo>
                        <a:cubicBezTo>
                          <a:pt x="5777" y="1484"/>
                          <a:pt x="5661" y="1521"/>
                          <a:pt x="5546" y="1600"/>
                        </a:cubicBezTo>
                        <a:lnTo>
                          <a:pt x="5278" y="1812"/>
                        </a:lnTo>
                        <a:cubicBezTo>
                          <a:pt x="5278" y="1812"/>
                          <a:pt x="5278" y="1715"/>
                          <a:pt x="5296" y="1466"/>
                        </a:cubicBezTo>
                        <a:cubicBezTo>
                          <a:pt x="5296" y="1235"/>
                          <a:pt x="5259" y="1156"/>
                          <a:pt x="5259" y="1156"/>
                        </a:cubicBezTo>
                        <a:cubicBezTo>
                          <a:pt x="5259" y="1156"/>
                          <a:pt x="5232" y="1216"/>
                          <a:pt x="5095" y="1216"/>
                        </a:cubicBezTo>
                        <a:cubicBezTo>
                          <a:pt x="5027" y="1216"/>
                          <a:pt x="4931" y="1201"/>
                          <a:pt x="4797" y="1156"/>
                        </a:cubicBezTo>
                        <a:cubicBezTo>
                          <a:pt x="4390" y="1004"/>
                          <a:pt x="4372" y="773"/>
                          <a:pt x="4372" y="773"/>
                        </a:cubicBezTo>
                        <a:cubicBezTo>
                          <a:pt x="4372" y="773"/>
                          <a:pt x="4034" y="883"/>
                          <a:pt x="3616" y="883"/>
                        </a:cubicBezTo>
                        <a:cubicBezTo>
                          <a:pt x="3108" y="883"/>
                          <a:pt x="2482" y="720"/>
                          <a:pt x="2196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43" name="Google Shape;2043;p51"/>
                  <p:cNvSpPr/>
                  <p:nvPr/>
                </p:nvSpPr>
                <p:spPr>
                  <a:xfrm>
                    <a:off x="5925381" y="982945"/>
                    <a:ext cx="1063274" cy="857389"/>
                  </a:xfrm>
                  <a:custGeom>
                    <a:rect b="b" l="l" r="r" t="t"/>
                    <a:pathLst>
                      <a:path extrusionOk="0" h="5355" w="6641">
                        <a:moveTo>
                          <a:pt x="2232" y="116"/>
                        </a:moveTo>
                        <a:cubicBezTo>
                          <a:pt x="2500" y="749"/>
                          <a:pt x="3041" y="943"/>
                          <a:pt x="3521" y="980"/>
                        </a:cubicBezTo>
                        <a:cubicBezTo>
                          <a:pt x="3555" y="981"/>
                          <a:pt x="3589" y="982"/>
                          <a:pt x="3622" y="982"/>
                        </a:cubicBezTo>
                        <a:cubicBezTo>
                          <a:pt x="4035" y="982"/>
                          <a:pt x="4351" y="882"/>
                          <a:pt x="4390" y="865"/>
                        </a:cubicBezTo>
                        <a:cubicBezTo>
                          <a:pt x="4408" y="906"/>
                          <a:pt x="4408" y="925"/>
                          <a:pt x="4445" y="980"/>
                        </a:cubicBezTo>
                        <a:cubicBezTo>
                          <a:pt x="4505" y="1077"/>
                          <a:pt x="4639" y="1174"/>
                          <a:pt x="4834" y="1253"/>
                        </a:cubicBezTo>
                        <a:cubicBezTo>
                          <a:pt x="4972" y="1302"/>
                          <a:pt x="5070" y="1318"/>
                          <a:pt x="5143" y="1318"/>
                        </a:cubicBezTo>
                        <a:cubicBezTo>
                          <a:pt x="5179" y="1318"/>
                          <a:pt x="5209" y="1314"/>
                          <a:pt x="5235" y="1308"/>
                        </a:cubicBezTo>
                        <a:cubicBezTo>
                          <a:pt x="5254" y="1308"/>
                          <a:pt x="5272" y="1308"/>
                          <a:pt x="5272" y="1290"/>
                        </a:cubicBezTo>
                        <a:cubicBezTo>
                          <a:pt x="5296" y="1327"/>
                          <a:pt x="5296" y="1405"/>
                          <a:pt x="5296" y="1521"/>
                        </a:cubicBezTo>
                        <a:cubicBezTo>
                          <a:pt x="5296" y="1770"/>
                          <a:pt x="5272" y="1867"/>
                          <a:pt x="5272" y="1867"/>
                        </a:cubicBezTo>
                        <a:lnTo>
                          <a:pt x="5254" y="1983"/>
                        </a:lnTo>
                        <a:lnTo>
                          <a:pt x="5642" y="1692"/>
                        </a:lnTo>
                        <a:cubicBezTo>
                          <a:pt x="5735" y="1618"/>
                          <a:pt x="5850" y="1576"/>
                          <a:pt x="5966" y="1576"/>
                        </a:cubicBezTo>
                        <a:cubicBezTo>
                          <a:pt x="6294" y="1576"/>
                          <a:pt x="6543" y="1849"/>
                          <a:pt x="6543" y="2154"/>
                        </a:cubicBezTo>
                        <a:cubicBezTo>
                          <a:pt x="6543" y="2463"/>
                          <a:pt x="6294" y="2731"/>
                          <a:pt x="5966" y="2731"/>
                        </a:cubicBezTo>
                        <a:cubicBezTo>
                          <a:pt x="5892" y="2731"/>
                          <a:pt x="5795" y="2713"/>
                          <a:pt x="5716" y="2657"/>
                        </a:cubicBezTo>
                        <a:lnTo>
                          <a:pt x="5619" y="2616"/>
                        </a:lnTo>
                        <a:lnTo>
                          <a:pt x="5642" y="2713"/>
                        </a:lnTo>
                        <a:cubicBezTo>
                          <a:pt x="5661" y="2828"/>
                          <a:pt x="5679" y="3216"/>
                          <a:pt x="5642" y="3618"/>
                        </a:cubicBezTo>
                        <a:cubicBezTo>
                          <a:pt x="5582" y="4025"/>
                          <a:pt x="5430" y="4464"/>
                          <a:pt x="5083" y="4737"/>
                        </a:cubicBezTo>
                        <a:cubicBezTo>
                          <a:pt x="4414" y="5215"/>
                          <a:pt x="3652" y="5256"/>
                          <a:pt x="3410" y="5256"/>
                        </a:cubicBezTo>
                        <a:cubicBezTo>
                          <a:pt x="3360" y="5256"/>
                          <a:pt x="3332" y="5254"/>
                          <a:pt x="3332" y="5254"/>
                        </a:cubicBezTo>
                        <a:cubicBezTo>
                          <a:pt x="3332" y="5254"/>
                          <a:pt x="3303" y="5256"/>
                          <a:pt x="3252" y="5256"/>
                        </a:cubicBezTo>
                        <a:cubicBezTo>
                          <a:pt x="3004" y="5256"/>
                          <a:pt x="2230" y="5215"/>
                          <a:pt x="1576" y="4737"/>
                        </a:cubicBezTo>
                        <a:cubicBezTo>
                          <a:pt x="1229" y="4464"/>
                          <a:pt x="1077" y="4025"/>
                          <a:pt x="1022" y="3618"/>
                        </a:cubicBezTo>
                        <a:cubicBezTo>
                          <a:pt x="961" y="3216"/>
                          <a:pt x="998" y="2828"/>
                          <a:pt x="998" y="2713"/>
                        </a:cubicBezTo>
                        <a:lnTo>
                          <a:pt x="1022" y="2616"/>
                        </a:lnTo>
                        <a:lnTo>
                          <a:pt x="943" y="2657"/>
                        </a:lnTo>
                        <a:cubicBezTo>
                          <a:pt x="846" y="2713"/>
                          <a:pt x="767" y="2731"/>
                          <a:pt x="675" y="2731"/>
                        </a:cubicBezTo>
                        <a:cubicBezTo>
                          <a:pt x="347" y="2731"/>
                          <a:pt x="97" y="2463"/>
                          <a:pt x="97" y="2154"/>
                        </a:cubicBezTo>
                        <a:cubicBezTo>
                          <a:pt x="97" y="1849"/>
                          <a:pt x="347" y="1576"/>
                          <a:pt x="675" y="1576"/>
                        </a:cubicBezTo>
                        <a:cubicBezTo>
                          <a:pt x="791" y="1576"/>
                          <a:pt x="925" y="1618"/>
                          <a:pt x="1022" y="1692"/>
                        </a:cubicBezTo>
                        <a:lnTo>
                          <a:pt x="1077" y="1752"/>
                        </a:lnTo>
                        <a:lnTo>
                          <a:pt x="1095" y="1673"/>
                        </a:lnTo>
                        <a:cubicBezTo>
                          <a:pt x="1174" y="1308"/>
                          <a:pt x="1290" y="980"/>
                          <a:pt x="1424" y="712"/>
                        </a:cubicBezTo>
                        <a:cubicBezTo>
                          <a:pt x="1576" y="444"/>
                          <a:pt x="1752" y="250"/>
                          <a:pt x="1964" y="171"/>
                        </a:cubicBezTo>
                        <a:cubicBezTo>
                          <a:pt x="2038" y="153"/>
                          <a:pt x="2135" y="135"/>
                          <a:pt x="2232" y="116"/>
                        </a:cubicBezTo>
                        <a:close/>
                        <a:moveTo>
                          <a:pt x="2251" y="1"/>
                        </a:moveTo>
                        <a:cubicBezTo>
                          <a:pt x="2135" y="19"/>
                          <a:pt x="2020" y="37"/>
                          <a:pt x="1923" y="74"/>
                        </a:cubicBezTo>
                        <a:cubicBezTo>
                          <a:pt x="1692" y="171"/>
                          <a:pt x="1502" y="384"/>
                          <a:pt x="1345" y="652"/>
                        </a:cubicBezTo>
                        <a:cubicBezTo>
                          <a:pt x="1192" y="925"/>
                          <a:pt x="1095" y="1253"/>
                          <a:pt x="1022" y="1599"/>
                        </a:cubicBezTo>
                        <a:cubicBezTo>
                          <a:pt x="906" y="1539"/>
                          <a:pt x="791" y="1484"/>
                          <a:pt x="675" y="1484"/>
                        </a:cubicBezTo>
                        <a:cubicBezTo>
                          <a:pt x="305" y="1484"/>
                          <a:pt x="0" y="1789"/>
                          <a:pt x="0" y="2154"/>
                        </a:cubicBezTo>
                        <a:cubicBezTo>
                          <a:pt x="0" y="2523"/>
                          <a:pt x="305" y="2828"/>
                          <a:pt x="675" y="2828"/>
                        </a:cubicBezTo>
                        <a:cubicBezTo>
                          <a:pt x="749" y="2828"/>
                          <a:pt x="827" y="2791"/>
                          <a:pt x="906" y="2773"/>
                        </a:cubicBezTo>
                        <a:lnTo>
                          <a:pt x="906" y="2773"/>
                        </a:lnTo>
                        <a:cubicBezTo>
                          <a:pt x="883" y="2925"/>
                          <a:pt x="864" y="3235"/>
                          <a:pt x="925" y="3637"/>
                        </a:cubicBezTo>
                        <a:cubicBezTo>
                          <a:pt x="980" y="4062"/>
                          <a:pt x="1137" y="4524"/>
                          <a:pt x="1521" y="4811"/>
                        </a:cubicBezTo>
                        <a:cubicBezTo>
                          <a:pt x="2166" y="5304"/>
                          <a:pt x="2919" y="5354"/>
                          <a:pt x="3210" y="5354"/>
                        </a:cubicBezTo>
                        <a:cubicBezTo>
                          <a:pt x="3283" y="5354"/>
                          <a:pt x="3327" y="5351"/>
                          <a:pt x="3332" y="5351"/>
                        </a:cubicBezTo>
                        <a:cubicBezTo>
                          <a:pt x="3332" y="5351"/>
                          <a:pt x="3372" y="5354"/>
                          <a:pt x="3443" y="5354"/>
                        </a:cubicBezTo>
                        <a:cubicBezTo>
                          <a:pt x="3722" y="5354"/>
                          <a:pt x="4479" y="5304"/>
                          <a:pt x="5138" y="4811"/>
                        </a:cubicBezTo>
                        <a:cubicBezTo>
                          <a:pt x="5503" y="4524"/>
                          <a:pt x="5679" y="4062"/>
                          <a:pt x="5735" y="3637"/>
                        </a:cubicBezTo>
                        <a:cubicBezTo>
                          <a:pt x="5795" y="3235"/>
                          <a:pt x="5758" y="2925"/>
                          <a:pt x="5735" y="2773"/>
                        </a:cubicBezTo>
                        <a:lnTo>
                          <a:pt x="5735" y="2773"/>
                        </a:lnTo>
                        <a:cubicBezTo>
                          <a:pt x="5813" y="2791"/>
                          <a:pt x="5892" y="2828"/>
                          <a:pt x="5966" y="2828"/>
                        </a:cubicBezTo>
                        <a:cubicBezTo>
                          <a:pt x="6354" y="2828"/>
                          <a:pt x="6640" y="2523"/>
                          <a:pt x="6640" y="2154"/>
                        </a:cubicBezTo>
                        <a:cubicBezTo>
                          <a:pt x="6640" y="1789"/>
                          <a:pt x="6354" y="1484"/>
                          <a:pt x="5966" y="1484"/>
                        </a:cubicBezTo>
                        <a:cubicBezTo>
                          <a:pt x="5832" y="1484"/>
                          <a:pt x="5679" y="1539"/>
                          <a:pt x="5564" y="1618"/>
                        </a:cubicBezTo>
                        <a:lnTo>
                          <a:pt x="5388" y="1770"/>
                        </a:lnTo>
                        <a:lnTo>
                          <a:pt x="5388" y="1521"/>
                        </a:lnTo>
                        <a:cubicBezTo>
                          <a:pt x="5411" y="1405"/>
                          <a:pt x="5388" y="1327"/>
                          <a:pt x="5369" y="1271"/>
                        </a:cubicBezTo>
                        <a:cubicBezTo>
                          <a:pt x="5369" y="1253"/>
                          <a:pt x="5369" y="1230"/>
                          <a:pt x="5351" y="1211"/>
                        </a:cubicBezTo>
                        <a:lnTo>
                          <a:pt x="5351" y="1193"/>
                        </a:lnTo>
                        <a:lnTo>
                          <a:pt x="5296" y="1114"/>
                        </a:lnTo>
                        <a:lnTo>
                          <a:pt x="5254" y="1193"/>
                        </a:lnTo>
                        <a:cubicBezTo>
                          <a:pt x="5254" y="1211"/>
                          <a:pt x="5235" y="1211"/>
                          <a:pt x="5217" y="1211"/>
                        </a:cubicBezTo>
                        <a:cubicBezTo>
                          <a:pt x="5205" y="1217"/>
                          <a:pt x="5184" y="1221"/>
                          <a:pt x="5154" y="1221"/>
                        </a:cubicBezTo>
                        <a:cubicBezTo>
                          <a:pt x="5094" y="1221"/>
                          <a:pt x="5000" y="1205"/>
                          <a:pt x="4870" y="1156"/>
                        </a:cubicBezTo>
                        <a:cubicBezTo>
                          <a:pt x="4676" y="1096"/>
                          <a:pt x="4579" y="999"/>
                          <a:pt x="4524" y="925"/>
                        </a:cubicBezTo>
                        <a:cubicBezTo>
                          <a:pt x="4487" y="865"/>
                          <a:pt x="4464" y="809"/>
                          <a:pt x="4464" y="809"/>
                        </a:cubicBezTo>
                        <a:lnTo>
                          <a:pt x="4464" y="749"/>
                        </a:lnTo>
                        <a:lnTo>
                          <a:pt x="4408" y="768"/>
                        </a:lnTo>
                        <a:cubicBezTo>
                          <a:pt x="4408" y="768"/>
                          <a:pt x="4062" y="886"/>
                          <a:pt x="3645" y="886"/>
                        </a:cubicBezTo>
                        <a:cubicBezTo>
                          <a:pt x="3611" y="886"/>
                          <a:pt x="3575" y="885"/>
                          <a:pt x="3540" y="883"/>
                        </a:cubicBezTo>
                        <a:cubicBezTo>
                          <a:pt x="3059" y="846"/>
                          <a:pt x="2542" y="675"/>
                          <a:pt x="2292" y="37"/>
                        </a:cubicBezTo>
                        <a:lnTo>
                          <a:pt x="2292" y="1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44" name="Google Shape;2044;p51"/>
                  <p:cNvSpPr/>
                  <p:nvPr/>
                </p:nvSpPr>
                <p:spPr>
                  <a:xfrm>
                    <a:off x="6196125" y="1294357"/>
                    <a:ext cx="105191" cy="104552"/>
                  </a:xfrm>
                  <a:custGeom>
                    <a:rect b="b" l="l" r="r" t="t"/>
                    <a:pathLst>
                      <a:path extrusionOk="0" h="653" w="657">
                        <a:moveTo>
                          <a:pt x="389" y="1"/>
                        </a:moveTo>
                        <a:cubicBezTo>
                          <a:pt x="255" y="1"/>
                          <a:pt x="195" y="75"/>
                          <a:pt x="139" y="93"/>
                        </a:cubicBezTo>
                        <a:cubicBezTo>
                          <a:pt x="113" y="107"/>
                          <a:pt x="89" y="112"/>
                          <a:pt x="68" y="112"/>
                        </a:cubicBezTo>
                        <a:cubicBezTo>
                          <a:pt x="27" y="112"/>
                          <a:pt x="1" y="93"/>
                          <a:pt x="1" y="93"/>
                        </a:cubicBezTo>
                        <a:lnTo>
                          <a:pt x="1" y="93"/>
                        </a:lnTo>
                        <a:cubicBezTo>
                          <a:pt x="1" y="93"/>
                          <a:pt x="24" y="190"/>
                          <a:pt x="116" y="209"/>
                        </a:cubicBezTo>
                        <a:cubicBezTo>
                          <a:pt x="131" y="212"/>
                          <a:pt x="144" y="214"/>
                          <a:pt x="155" y="214"/>
                        </a:cubicBezTo>
                        <a:cubicBezTo>
                          <a:pt x="215" y="214"/>
                          <a:pt x="228" y="169"/>
                          <a:pt x="310" y="153"/>
                        </a:cubicBezTo>
                        <a:lnTo>
                          <a:pt x="310" y="153"/>
                        </a:lnTo>
                        <a:cubicBezTo>
                          <a:pt x="292" y="209"/>
                          <a:pt x="292" y="269"/>
                          <a:pt x="292" y="324"/>
                        </a:cubicBezTo>
                        <a:cubicBezTo>
                          <a:pt x="292" y="518"/>
                          <a:pt x="370" y="652"/>
                          <a:pt x="486" y="652"/>
                        </a:cubicBezTo>
                        <a:cubicBezTo>
                          <a:pt x="578" y="652"/>
                          <a:pt x="657" y="518"/>
                          <a:pt x="657" y="324"/>
                        </a:cubicBezTo>
                        <a:cubicBezTo>
                          <a:pt x="657" y="153"/>
                          <a:pt x="578" y="1"/>
                          <a:pt x="486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45" name="Google Shape;2045;p51"/>
                  <p:cNvSpPr/>
                  <p:nvPr/>
                </p:nvSpPr>
                <p:spPr>
                  <a:xfrm>
                    <a:off x="6588230" y="1294357"/>
                    <a:ext cx="104390" cy="104552"/>
                  </a:xfrm>
                  <a:custGeom>
                    <a:rect b="b" l="l" r="r" t="t"/>
                    <a:pathLst>
                      <a:path extrusionOk="0" h="653" w="652">
                        <a:moveTo>
                          <a:pt x="171" y="1"/>
                        </a:moveTo>
                        <a:cubicBezTo>
                          <a:pt x="74" y="1"/>
                          <a:pt x="0" y="153"/>
                          <a:pt x="0" y="324"/>
                        </a:cubicBezTo>
                        <a:cubicBezTo>
                          <a:pt x="0" y="518"/>
                          <a:pt x="74" y="652"/>
                          <a:pt x="171" y="652"/>
                        </a:cubicBezTo>
                        <a:cubicBezTo>
                          <a:pt x="287" y="652"/>
                          <a:pt x="365" y="518"/>
                          <a:pt x="365" y="324"/>
                        </a:cubicBezTo>
                        <a:cubicBezTo>
                          <a:pt x="365" y="269"/>
                          <a:pt x="365" y="209"/>
                          <a:pt x="347" y="153"/>
                        </a:cubicBezTo>
                        <a:lnTo>
                          <a:pt x="347" y="153"/>
                        </a:lnTo>
                        <a:cubicBezTo>
                          <a:pt x="425" y="169"/>
                          <a:pt x="437" y="214"/>
                          <a:pt x="497" y="214"/>
                        </a:cubicBezTo>
                        <a:cubicBezTo>
                          <a:pt x="508" y="214"/>
                          <a:pt x="521" y="212"/>
                          <a:pt x="536" y="209"/>
                        </a:cubicBezTo>
                        <a:cubicBezTo>
                          <a:pt x="633" y="190"/>
                          <a:pt x="652" y="93"/>
                          <a:pt x="652" y="93"/>
                        </a:cubicBezTo>
                        <a:lnTo>
                          <a:pt x="652" y="93"/>
                        </a:lnTo>
                        <a:cubicBezTo>
                          <a:pt x="652" y="93"/>
                          <a:pt x="627" y="112"/>
                          <a:pt x="588" y="112"/>
                        </a:cubicBezTo>
                        <a:cubicBezTo>
                          <a:pt x="568" y="112"/>
                          <a:pt x="544" y="107"/>
                          <a:pt x="518" y="93"/>
                        </a:cubicBezTo>
                        <a:cubicBezTo>
                          <a:pt x="462" y="75"/>
                          <a:pt x="402" y="1"/>
                          <a:pt x="268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46" name="Google Shape;2046;p51"/>
                  <p:cNvSpPr/>
                  <p:nvPr/>
                </p:nvSpPr>
                <p:spPr>
                  <a:xfrm>
                    <a:off x="6387774" y="1326538"/>
                    <a:ext cx="64523" cy="120883"/>
                  </a:xfrm>
                  <a:custGeom>
                    <a:rect b="b" l="l" r="r" t="t"/>
                    <a:pathLst>
                      <a:path extrusionOk="0" h="755" w="403">
                        <a:moveTo>
                          <a:pt x="308" y="1"/>
                        </a:moveTo>
                        <a:cubicBezTo>
                          <a:pt x="288" y="1"/>
                          <a:pt x="268" y="19"/>
                          <a:pt x="268" y="49"/>
                        </a:cubicBezTo>
                        <a:lnTo>
                          <a:pt x="231" y="280"/>
                        </a:lnTo>
                        <a:cubicBezTo>
                          <a:pt x="213" y="280"/>
                          <a:pt x="190" y="280"/>
                          <a:pt x="134" y="317"/>
                        </a:cubicBezTo>
                        <a:cubicBezTo>
                          <a:pt x="97" y="336"/>
                          <a:pt x="56" y="354"/>
                          <a:pt x="37" y="396"/>
                        </a:cubicBezTo>
                        <a:cubicBezTo>
                          <a:pt x="0" y="433"/>
                          <a:pt x="0" y="493"/>
                          <a:pt x="0" y="548"/>
                        </a:cubicBezTo>
                        <a:cubicBezTo>
                          <a:pt x="19" y="664"/>
                          <a:pt x="74" y="724"/>
                          <a:pt x="153" y="742"/>
                        </a:cubicBezTo>
                        <a:cubicBezTo>
                          <a:pt x="185" y="750"/>
                          <a:pt x="217" y="755"/>
                          <a:pt x="247" y="755"/>
                        </a:cubicBezTo>
                        <a:cubicBezTo>
                          <a:pt x="290" y="755"/>
                          <a:pt x="330" y="746"/>
                          <a:pt x="365" y="724"/>
                        </a:cubicBezTo>
                        <a:cubicBezTo>
                          <a:pt x="384" y="701"/>
                          <a:pt x="402" y="682"/>
                          <a:pt x="384" y="664"/>
                        </a:cubicBezTo>
                        <a:cubicBezTo>
                          <a:pt x="365" y="627"/>
                          <a:pt x="347" y="627"/>
                          <a:pt x="328" y="627"/>
                        </a:cubicBezTo>
                        <a:cubicBezTo>
                          <a:pt x="299" y="640"/>
                          <a:pt x="263" y="653"/>
                          <a:pt x="229" y="653"/>
                        </a:cubicBezTo>
                        <a:cubicBezTo>
                          <a:pt x="215" y="653"/>
                          <a:pt x="202" y="651"/>
                          <a:pt x="190" y="645"/>
                        </a:cubicBezTo>
                        <a:cubicBezTo>
                          <a:pt x="134" y="645"/>
                          <a:pt x="116" y="608"/>
                          <a:pt x="97" y="530"/>
                        </a:cubicBezTo>
                        <a:cubicBezTo>
                          <a:pt x="97" y="511"/>
                          <a:pt x="97" y="470"/>
                          <a:pt x="116" y="451"/>
                        </a:cubicBezTo>
                        <a:cubicBezTo>
                          <a:pt x="134" y="433"/>
                          <a:pt x="153" y="414"/>
                          <a:pt x="171" y="396"/>
                        </a:cubicBezTo>
                        <a:lnTo>
                          <a:pt x="287" y="354"/>
                        </a:lnTo>
                        <a:lnTo>
                          <a:pt x="328" y="354"/>
                        </a:lnTo>
                        <a:lnTo>
                          <a:pt x="365" y="68"/>
                        </a:lnTo>
                        <a:cubicBezTo>
                          <a:pt x="365" y="31"/>
                          <a:pt x="347" y="8"/>
                          <a:pt x="328" y="8"/>
                        </a:cubicBezTo>
                        <a:cubicBezTo>
                          <a:pt x="322" y="3"/>
                          <a:pt x="315" y="1"/>
                          <a:pt x="30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47" name="Google Shape;2047;p51"/>
                  <p:cNvSpPr/>
                  <p:nvPr/>
                </p:nvSpPr>
                <p:spPr>
                  <a:xfrm>
                    <a:off x="6193243" y="1204856"/>
                    <a:ext cx="126645" cy="77173"/>
                  </a:xfrm>
                  <a:custGeom>
                    <a:rect b="b" l="l" r="r" t="t"/>
                    <a:pathLst>
                      <a:path extrusionOk="0" h="482" w="791">
                        <a:moveTo>
                          <a:pt x="347" y="1"/>
                        </a:moveTo>
                        <a:cubicBezTo>
                          <a:pt x="176" y="1"/>
                          <a:pt x="60" y="135"/>
                          <a:pt x="42" y="190"/>
                        </a:cubicBezTo>
                        <a:cubicBezTo>
                          <a:pt x="42" y="269"/>
                          <a:pt x="0" y="384"/>
                          <a:pt x="42" y="444"/>
                        </a:cubicBezTo>
                        <a:cubicBezTo>
                          <a:pt x="51" y="472"/>
                          <a:pt x="65" y="481"/>
                          <a:pt x="79" y="481"/>
                        </a:cubicBezTo>
                        <a:cubicBezTo>
                          <a:pt x="92" y="481"/>
                          <a:pt x="106" y="472"/>
                          <a:pt x="116" y="463"/>
                        </a:cubicBezTo>
                        <a:cubicBezTo>
                          <a:pt x="116" y="463"/>
                          <a:pt x="200" y="345"/>
                          <a:pt x="355" y="345"/>
                        </a:cubicBezTo>
                        <a:cubicBezTo>
                          <a:pt x="366" y="345"/>
                          <a:pt x="377" y="346"/>
                          <a:pt x="388" y="347"/>
                        </a:cubicBezTo>
                        <a:cubicBezTo>
                          <a:pt x="557" y="347"/>
                          <a:pt x="667" y="406"/>
                          <a:pt x="718" y="406"/>
                        </a:cubicBezTo>
                        <a:cubicBezTo>
                          <a:pt x="725" y="406"/>
                          <a:pt x="730" y="405"/>
                          <a:pt x="735" y="403"/>
                        </a:cubicBezTo>
                        <a:cubicBezTo>
                          <a:pt x="790" y="384"/>
                          <a:pt x="790" y="116"/>
                          <a:pt x="753" y="56"/>
                        </a:cubicBezTo>
                        <a:cubicBezTo>
                          <a:pt x="712" y="19"/>
                          <a:pt x="504" y="1"/>
                          <a:pt x="347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48" name="Google Shape;2048;p51"/>
                  <p:cNvSpPr/>
                  <p:nvPr/>
                </p:nvSpPr>
                <p:spPr>
                  <a:xfrm>
                    <a:off x="6560051" y="1191567"/>
                    <a:ext cx="135611" cy="73490"/>
                  </a:xfrm>
                  <a:custGeom>
                    <a:rect b="b" l="l" r="r" t="t"/>
                    <a:pathLst>
                      <a:path extrusionOk="0" h="459" w="847">
                        <a:moveTo>
                          <a:pt x="446" y="1"/>
                        </a:moveTo>
                        <a:cubicBezTo>
                          <a:pt x="260" y="1"/>
                          <a:pt x="132" y="42"/>
                          <a:pt x="19" y="139"/>
                        </a:cubicBezTo>
                        <a:cubicBezTo>
                          <a:pt x="19" y="139"/>
                          <a:pt x="1" y="158"/>
                          <a:pt x="19" y="218"/>
                        </a:cubicBezTo>
                        <a:cubicBezTo>
                          <a:pt x="19" y="273"/>
                          <a:pt x="79" y="412"/>
                          <a:pt x="135" y="449"/>
                        </a:cubicBezTo>
                        <a:cubicBezTo>
                          <a:pt x="146" y="456"/>
                          <a:pt x="156" y="459"/>
                          <a:pt x="166" y="459"/>
                        </a:cubicBezTo>
                        <a:cubicBezTo>
                          <a:pt x="207" y="459"/>
                          <a:pt x="242" y="404"/>
                          <a:pt x="366" y="370"/>
                        </a:cubicBezTo>
                        <a:cubicBezTo>
                          <a:pt x="390" y="367"/>
                          <a:pt x="414" y="365"/>
                          <a:pt x="437" y="365"/>
                        </a:cubicBezTo>
                        <a:cubicBezTo>
                          <a:pt x="540" y="365"/>
                          <a:pt x="626" y="396"/>
                          <a:pt x="675" y="430"/>
                        </a:cubicBezTo>
                        <a:cubicBezTo>
                          <a:pt x="703" y="439"/>
                          <a:pt x="741" y="449"/>
                          <a:pt x="772" y="449"/>
                        </a:cubicBezTo>
                        <a:cubicBezTo>
                          <a:pt x="804" y="449"/>
                          <a:pt x="828" y="439"/>
                          <a:pt x="828" y="412"/>
                        </a:cubicBezTo>
                        <a:cubicBezTo>
                          <a:pt x="828" y="370"/>
                          <a:pt x="846" y="236"/>
                          <a:pt x="846" y="181"/>
                        </a:cubicBezTo>
                        <a:cubicBezTo>
                          <a:pt x="846" y="102"/>
                          <a:pt x="791" y="42"/>
                          <a:pt x="560" y="5"/>
                        </a:cubicBezTo>
                        <a:cubicBezTo>
                          <a:pt x="520" y="2"/>
                          <a:pt x="482" y="1"/>
                          <a:pt x="446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49" name="Google Shape;2049;p51"/>
                  <p:cNvSpPr/>
                  <p:nvPr/>
                </p:nvSpPr>
                <p:spPr>
                  <a:xfrm>
                    <a:off x="6292350" y="1503779"/>
                    <a:ext cx="283390" cy="175801"/>
                  </a:xfrm>
                  <a:custGeom>
                    <a:rect b="b" l="l" r="r" t="t"/>
                    <a:pathLst>
                      <a:path extrusionOk="0" h="1098" w="1770">
                        <a:moveTo>
                          <a:pt x="1460" y="0"/>
                        </a:moveTo>
                        <a:cubicBezTo>
                          <a:pt x="1308" y="19"/>
                          <a:pt x="1211" y="79"/>
                          <a:pt x="961" y="97"/>
                        </a:cubicBezTo>
                        <a:cubicBezTo>
                          <a:pt x="918" y="103"/>
                          <a:pt x="872" y="106"/>
                          <a:pt x="825" y="106"/>
                        </a:cubicBezTo>
                        <a:cubicBezTo>
                          <a:pt x="576" y="106"/>
                          <a:pt x="287" y="37"/>
                          <a:pt x="190" y="37"/>
                        </a:cubicBezTo>
                        <a:cubicBezTo>
                          <a:pt x="168" y="29"/>
                          <a:pt x="148" y="25"/>
                          <a:pt x="131" y="25"/>
                        </a:cubicBezTo>
                        <a:cubicBezTo>
                          <a:pt x="70" y="25"/>
                          <a:pt x="33" y="69"/>
                          <a:pt x="19" y="116"/>
                        </a:cubicBezTo>
                        <a:cubicBezTo>
                          <a:pt x="0" y="194"/>
                          <a:pt x="19" y="328"/>
                          <a:pt x="74" y="559"/>
                        </a:cubicBezTo>
                        <a:cubicBezTo>
                          <a:pt x="116" y="791"/>
                          <a:pt x="208" y="906"/>
                          <a:pt x="384" y="980"/>
                        </a:cubicBezTo>
                        <a:cubicBezTo>
                          <a:pt x="482" y="1043"/>
                          <a:pt x="679" y="1098"/>
                          <a:pt x="904" y="1098"/>
                        </a:cubicBezTo>
                        <a:cubicBezTo>
                          <a:pt x="1028" y="1098"/>
                          <a:pt x="1160" y="1081"/>
                          <a:pt x="1289" y="1040"/>
                        </a:cubicBezTo>
                        <a:cubicBezTo>
                          <a:pt x="1654" y="925"/>
                          <a:pt x="1770" y="499"/>
                          <a:pt x="1751" y="310"/>
                        </a:cubicBezTo>
                        <a:cubicBezTo>
                          <a:pt x="1751" y="134"/>
                          <a:pt x="1617" y="0"/>
                          <a:pt x="1460" y="0"/>
                        </a:cubicBezTo>
                        <a:close/>
                      </a:path>
                    </a:pathLst>
                  </a:custGeom>
                  <a:solidFill>
                    <a:srgbClr val="DA785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0" name="Google Shape;2050;p51"/>
                  <p:cNvSpPr/>
                  <p:nvPr/>
                </p:nvSpPr>
                <p:spPr>
                  <a:xfrm>
                    <a:off x="6285625" y="1496894"/>
                    <a:ext cx="296039" cy="189730"/>
                  </a:xfrm>
                  <a:custGeom>
                    <a:rect b="b" l="l" r="r" t="t"/>
                    <a:pathLst>
                      <a:path extrusionOk="0" h="1185" w="1849">
                        <a:moveTo>
                          <a:pt x="1502" y="99"/>
                        </a:moveTo>
                        <a:cubicBezTo>
                          <a:pt x="1581" y="99"/>
                          <a:pt x="1618" y="122"/>
                          <a:pt x="1678" y="159"/>
                        </a:cubicBezTo>
                        <a:cubicBezTo>
                          <a:pt x="1715" y="214"/>
                          <a:pt x="1733" y="293"/>
                          <a:pt x="1752" y="371"/>
                        </a:cubicBezTo>
                        <a:cubicBezTo>
                          <a:pt x="1752" y="445"/>
                          <a:pt x="1733" y="584"/>
                          <a:pt x="1659" y="718"/>
                        </a:cubicBezTo>
                        <a:cubicBezTo>
                          <a:pt x="1599" y="852"/>
                          <a:pt x="1484" y="986"/>
                          <a:pt x="1313" y="1023"/>
                        </a:cubicBezTo>
                        <a:cubicBezTo>
                          <a:pt x="1184" y="1066"/>
                          <a:pt x="1049" y="1083"/>
                          <a:pt x="923" y="1083"/>
                        </a:cubicBezTo>
                        <a:cubicBezTo>
                          <a:pt x="712" y="1083"/>
                          <a:pt x="528" y="1035"/>
                          <a:pt x="444" y="986"/>
                        </a:cubicBezTo>
                        <a:cubicBezTo>
                          <a:pt x="273" y="907"/>
                          <a:pt x="213" y="815"/>
                          <a:pt x="158" y="584"/>
                        </a:cubicBezTo>
                        <a:cubicBezTo>
                          <a:pt x="116" y="371"/>
                          <a:pt x="98" y="214"/>
                          <a:pt x="116" y="177"/>
                        </a:cubicBezTo>
                        <a:cubicBezTo>
                          <a:pt x="116" y="159"/>
                          <a:pt x="135" y="140"/>
                          <a:pt x="158" y="122"/>
                        </a:cubicBezTo>
                        <a:cubicBezTo>
                          <a:pt x="158" y="122"/>
                          <a:pt x="166" y="112"/>
                          <a:pt x="182" y="112"/>
                        </a:cubicBezTo>
                        <a:cubicBezTo>
                          <a:pt x="191" y="112"/>
                          <a:pt x="201" y="114"/>
                          <a:pt x="213" y="122"/>
                        </a:cubicBezTo>
                        <a:lnTo>
                          <a:pt x="232" y="122"/>
                        </a:lnTo>
                        <a:cubicBezTo>
                          <a:pt x="273" y="122"/>
                          <a:pt x="407" y="159"/>
                          <a:pt x="560" y="177"/>
                        </a:cubicBezTo>
                        <a:cubicBezTo>
                          <a:pt x="654" y="190"/>
                          <a:pt x="770" y="204"/>
                          <a:pt x="877" y="204"/>
                        </a:cubicBezTo>
                        <a:cubicBezTo>
                          <a:pt x="921" y="204"/>
                          <a:pt x="964" y="201"/>
                          <a:pt x="1003" y="196"/>
                        </a:cubicBezTo>
                        <a:cubicBezTo>
                          <a:pt x="1271" y="159"/>
                          <a:pt x="1368" y="99"/>
                          <a:pt x="1502" y="99"/>
                        </a:cubicBezTo>
                        <a:close/>
                        <a:moveTo>
                          <a:pt x="1555" y="0"/>
                        </a:moveTo>
                        <a:cubicBezTo>
                          <a:pt x="1538" y="0"/>
                          <a:pt x="1520" y="2"/>
                          <a:pt x="1502" y="6"/>
                        </a:cubicBezTo>
                        <a:cubicBezTo>
                          <a:pt x="1331" y="6"/>
                          <a:pt x="1234" y="62"/>
                          <a:pt x="985" y="99"/>
                        </a:cubicBezTo>
                        <a:cubicBezTo>
                          <a:pt x="869" y="99"/>
                          <a:pt x="712" y="99"/>
                          <a:pt x="560" y="80"/>
                        </a:cubicBezTo>
                        <a:cubicBezTo>
                          <a:pt x="426" y="62"/>
                          <a:pt x="310" y="25"/>
                          <a:pt x="250" y="25"/>
                        </a:cubicBezTo>
                        <a:cubicBezTo>
                          <a:pt x="227" y="17"/>
                          <a:pt x="203" y="13"/>
                          <a:pt x="181" y="13"/>
                        </a:cubicBezTo>
                        <a:cubicBezTo>
                          <a:pt x="149" y="13"/>
                          <a:pt x="119" y="22"/>
                          <a:pt x="98" y="43"/>
                        </a:cubicBezTo>
                        <a:cubicBezTo>
                          <a:pt x="42" y="62"/>
                          <a:pt x="19" y="99"/>
                          <a:pt x="19" y="159"/>
                        </a:cubicBezTo>
                        <a:cubicBezTo>
                          <a:pt x="1" y="237"/>
                          <a:pt x="1" y="371"/>
                          <a:pt x="61" y="602"/>
                        </a:cubicBezTo>
                        <a:cubicBezTo>
                          <a:pt x="116" y="852"/>
                          <a:pt x="213" y="986"/>
                          <a:pt x="389" y="1083"/>
                        </a:cubicBezTo>
                        <a:cubicBezTo>
                          <a:pt x="503" y="1141"/>
                          <a:pt x="689" y="1185"/>
                          <a:pt x="903" y="1185"/>
                        </a:cubicBezTo>
                        <a:cubicBezTo>
                          <a:pt x="1044" y="1185"/>
                          <a:pt x="1197" y="1166"/>
                          <a:pt x="1350" y="1120"/>
                        </a:cubicBezTo>
                        <a:cubicBezTo>
                          <a:pt x="1544" y="1065"/>
                          <a:pt x="1678" y="931"/>
                          <a:pt x="1752" y="773"/>
                        </a:cubicBezTo>
                        <a:cubicBezTo>
                          <a:pt x="1830" y="621"/>
                          <a:pt x="1849" y="468"/>
                          <a:pt x="1849" y="353"/>
                        </a:cubicBezTo>
                        <a:cubicBezTo>
                          <a:pt x="1830" y="256"/>
                          <a:pt x="1812" y="159"/>
                          <a:pt x="1733" y="99"/>
                        </a:cubicBezTo>
                        <a:cubicBezTo>
                          <a:pt x="1688" y="39"/>
                          <a:pt x="1628" y="0"/>
                          <a:pt x="1555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1" name="Google Shape;2051;p51"/>
                  <p:cNvSpPr/>
                  <p:nvPr/>
                </p:nvSpPr>
                <p:spPr>
                  <a:xfrm>
                    <a:off x="6316686" y="1503779"/>
                    <a:ext cx="237600" cy="58120"/>
                  </a:xfrm>
                  <a:custGeom>
                    <a:rect b="b" l="l" r="r" t="t"/>
                    <a:pathLst>
                      <a:path extrusionOk="0" h="363" w="1484">
                        <a:moveTo>
                          <a:pt x="1308" y="0"/>
                        </a:moveTo>
                        <a:cubicBezTo>
                          <a:pt x="1156" y="19"/>
                          <a:pt x="1059" y="79"/>
                          <a:pt x="809" y="97"/>
                        </a:cubicBezTo>
                        <a:cubicBezTo>
                          <a:pt x="766" y="103"/>
                          <a:pt x="720" y="106"/>
                          <a:pt x="673" y="106"/>
                        </a:cubicBezTo>
                        <a:cubicBezTo>
                          <a:pt x="424" y="106"/>
                          <a:pt x="135" y="37"/>
                          <a:pt x="38" y="37"/>
                        </a:cubicBezTo>
                        <a:cubicBezTo>
                          <a:pt x="19" y="19"/>
                          <a:pt x="19" y="19"/>
                          <a:pt x="1" y="19"/>
                        </a:cubicBezTo>
                        <a:cubicBezTo>
                          <a:pt x="1" y="116"/>
                          <a:pt x="19" y="231"/>
                          <a:pt x="98" y="287"/>
                        </a:cubicBezTo>
                        <a:cubicBezTo>
                          <a:pt x="171" y="342"/>
                          <a:pt x="373" y="363"/>
                          <a:pt x="591" y="363"/>
                        </a:cubicBezTo>
                        <a:cubicBezTo>
                          <a:pt x="827" y="363"/>
                          <a:pt x="1082" y="339"/>
                          <a:pt x="1211" y="310"/>
                        </a:cubicBezTo>
                        <a:cubicBezTo>
                          <a:pt x="1484" y="268"/>
                          <a:pt x="1424" y="171"/>
                          <a:pt x="1442" y="37"/>
                        </a:cubicBezTo>
                        <a:cubicBezTo>
                          <a:pt x="1405" y="19"/>
                          <a:pt x="1368" y="0"/>
                          <a:pt x="132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2" name="Google Shape;2052;p51"/>
                  <p:cNvSpPr/>
                  <p:nvPr/>
                </p:nvSpPr>
                <p:spPr>
                  <a:xfrm>
                    <a:off x="6307080" y="1497855"/>
                    <a:ext cx="250248" cy="70448"/>
                  </a:xfrm>
                  <a:custGeom>
                    <a:rect b="b" l="l" r="r" t="t"/>
                    <a:pathLst>
                      <a:path extrusionOk="0" h="440" w="1563">
                        <a:moveTo>
                          <a:pt x="1447" y="93"/>
                        </a:moveTo>
                        <a:cubicBezTo>
                          <a:pt x="1447" y="153"/>
                          <a:pt x="1447" y="208"/>
                          <a:pt x="1428" y="231"/>
                        </a:cubicBezTo>
                        <a:cubicBezTo>
                          <a:pt x="1428" y="231"/>
                          <a:pt x="1428" y="250"/>
                          <a:pt x="1387" y="268"/>
                        </a:cubicBezTo>
                        <a:cubicBezTo>
                          <a:pt x="1368" y="268"/>
                          <a:pt x="1331" y="287"/>
                          <a:pt x="1271" y="305"/>
                        </a:cubicBezTo>
                        <a:cubicBezTo>
                          <a:pt x="1137" y="324"/>
                          <a:pt x="906" y="347"/>
                          <a:pt x="675" y="347"/>
                        </a:cubicBezTo>
                        <a:cubicBezTo>
                          <a:pt x="560" y="347"/>
                          <a:pt x="463" y="347"/>
                          <a:pt x="370" y="324"/>
                        </a:cubicBezTo>
                        <a:cubicBezTo>
                          <a:pt x="292" y="324"/>
                          <a:pt x="213" y="305"/>
                          <a:pt x="195" y="287"/>
                        </a:cubicBezTo>
                        <a:cubicBezTo>
                          <a:pt x="158" y="250"/>
                          <a:pt x="139" y="190"/>
                          <a:pt x="139" y="116"/>
                        </a:cubicBezTo>
                        <a:lnTo>
                          <a:pt x="139" y="116"/>
                        </a:lnTo>
                        <a:cubicBezTo>
                          <a:pt x="195" y="134"/>
                          <a:pt x="292" y="153"/>
                          <a:pt x="426" y="171"/>
                        </a:cubicBezTo>
                        <a:cubicBezTo>
                          <a:pt x="520" y="184"/>
                          <a:pt x="636" y="198"/>
                          <a:pt x="743" y="198"/>
                        </a:cubicBezTo>
                        <a:cubicBezTo>
                          <a:pt x="787" y="198"/>
                          <a:pt x="830" y="195"/>
                          <a:pt x="869" y="190"/>
                        </a:cubicBezTo>
                        <a:cubicBezTo>
                          <a:pt x="1137" y="153"/>
                          <a:pt x="1234" y="93"/>
                          <a:pt x="1368" y="93"/>
                        </a:cubicBezTo>
                        <a:close/>
                        <a:moveTo>
                          <a:pt x="1" y="0"/>
                        </a:moveTo>
                        <a:lnTo>
                          <a:pt x="1" y="56"/>
                        </a:lnTo>
                        <a:cubicBezTo>
                          <a:pt x="1" y="153"/>
                          <a:pt x="24" y="287"/>
                          <a:pt x="139" y="365"/>
                        </a:cubicBezTo>
                        <a:cubicBezTo>
                          <a:pt x="195" y="402"/>
                          <a:pt x="273" y="421"/>
                          <a:pt x="347" y="439"/>
                        </a:cubicBezTo>
                        <a:lnTo>
                          <a:pt x="675" y="439"/>
                        </a:lnTo>
                        <a:cubicBezTo>
                          <a:pt x="906" y="439"/>
                          <a:pt x="1137" y="421"/>
                          <a:pt x="1271" y="402"/>
                        </a:cubicBezTo>
                        <a:cubicBezTo>
                          <a:pt x="1350" y="384"/>
                          <a:pt x="1410" y="365"/>
                          <a:pt x="1447" y="347"/>
                        </a:cubicBezTo>
                        <a:cubicBezTo>
                          <a:pt x="1484" y="324"/>
                          <a:pt x="1502" y="305"/>
                          <a:pt x="1525" y="268"/>
                        </a:cubicBezTo>
                        <a:cubicBezTo>
                          <a:pt x="1562" y="208"/>
                          <a:pt x="1544" y="134"/>
                          <a:pt x="1544" y="74"/>
                        </a:cubicBezTo>
                        <a:lnTo>
                          <a:pt x="1544" y="56"/>
                        </a:lnTo>
                        <a:lnTo>
                          <a:pt x="1544" y="37"/>
                        </a:lnTo>
                        <a:lnTo>
                          <a:pt x="1525" y="19"/>
                        </a:lnTo>
                        <a:cubicBezTo>
                          <a:pt x="1484" y="0"/>
                          <a:pt x="1428" y="0"/>
                          <a:pt x="1387" y="0"/>
                        </a:cubicBezTo>
                        <a:lnTo>
                          <a:pt x="1331" y="0"/>
                        </a:lnTo>
                        <a:cubicBezTo>
                          <a:pt x="1179" y="19"/>
                          <a:pt x="1100" y="56"/>
                          <a:pt x="851" y="93"/>
                        </a:cubicBezTo>
                        <a:cubicBezTo>
                          <a:pt x="735" y="93"/>
                          <a:pt x="578" y="93"/>
                          <a:pt x="426" y="74"/>
                        </a:cubicBezTo>
                        <a:cubicBezTo>
                          <a:pt x="292" y="56"/>
                          <a:pt x="176" y="19"/>
                          <a:pt x="116" y="19"/>
                        </a:cubicBezTo>
                        <a:cubicBezTo>
                          <a:pt x="98" y="19"/>
                          <a:pt x="79" y="19"/>
                          <a:pt x="61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3" name="Google Shape;2053;p51"/>
                  <p:cNvSpPr/>
                  <p:nvPr/>
                </p:nvSpPr>
                <p:spPr>
                  <a:xfrm>
                    <a:off x="6335259" y="1611693"/>
                    <a:ext cx="212463" cy="67887"/>
                  </a:xfrm>
                  <a:custGeom>
                    <a:rect b="b" l="l" r="r" t="t"/>
                    <a:pathLst>
                      <a:path extrusionOk="0" h="424" w="1327">
                        <a:moveTo>
                          <a:pt x="675" y="1"/>
                        </a:moveTo>
                        <a:cubicBezTo>
                          <a:pt x="328" y="19"/>
                          <a:pt x="97" y="172"/>
                          <a:pt x="0" y="251"/>
                        </a:cubicBezTo>
                        <a:cubicBezTo>
                          <a:pt x="37" y="269"/>
                          <a:pt x="79" y="287"/>
                          <a:pt x="97" y="306"/>
                        </a:cubicBezTo>
                        <a:cubicBezTo>
                          <a:pt x="208" y="369"/>
                          <a:pt x="408" y="424"/>
                          <a:pt x="635" y="424"/>
                        </a:cubicBezTo>
                        <a:cubicBezTo>
                          <a:pt x="760" y="424"/>
                          <a:pt x="892" y="407"/>
                          <a:pt x="1021" y="366"/>
                        </a:cubicBezTo>
                        <a:cubicBezTo>
                          <a:pt x="1155" y="329"/>
                          <a:pt x="1252" y="232"/>
                          <a:pt x="1326" y="135"/>
                        </a:cubicBezTo>
                        <a:cubicBezTo>
                          <a:pt x="1234" y="75"/>
                          <a:pt x="1040" y="1"/>
                          <a:pt x="749" y="1"/>
                        </a:cubicBezTo>
                        <a:close/>
                      </a:path>
                    </a:pathLst>
                  </a:custGeom>
                  <a:solidFill>
                    <a:srgbClr val="FFA4B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4" name="Google Shape;2054;p51"/>
                  <p:cNvSpPr/>
                  <p:nvPr/>
                </p:nvSpPr>
                <p:spPr>
                  <a:xfrm>
                    <a:off x="6322610" y="1602086"/>
                    <a:ext cx="237600" cy="84538"/>
                  </a:xfrm>
                  <a:custGeom>
                    <a:rect b="b" l="l" r="r" t="t"/>
                    <a:pathLst>
                      <a:path extrusionOk="0" h="528" w="1484">
                        <a:moveTo>
                          <a:pt x="828" y="116"/>
                        </a:moveTo>
                        <a:cubicBezTo>
                          <a:pt x="1059" y="116"/>
                          <a:pt x="1197" y="177"/>
                          <a:pt x="1290" y="213"/>
                        </a:cubicBezTo>
                        <a:cubicBezTo>
                          <a:pt x="1234" y="292"/>
                          <a:pt x="1174" y="347"/>
                          <a:pt x="1082" y="366"/>
                        </a:cubicBezTo>
                        <a:cubicBezTo>
                          <a:pt x="953" y="409"/>
                          <a:pt x="818" y="426"/>
                          <a:pt x="692" y="426"/>
                        </a:cubicBezTo>
                        <a:cubicBezTo>
                          <a:pt x="481" y="426"/>
                          <a:pt x="297" y="378"/>
                          <a:pt x="213" y="329"/>
                        </a:cubicBezTo>
                        <a:cubicBezTo>
                          <a:pt x="195" y="329"/>
                          <a:pt x="195" y="311"/>
                          <a:pt x="176" y="311"/>
                        </a:cubicBezTo>
                        <a:cubicBezTo>
                          <a:pt x="292" y="232"/>
                          <a:pt x="463" y="135"/>
                          <a:pt x="754" y="116"/>
                        </a:cubicBezTo>
                        <a:close/>
                        <a:moveTo>
                          <a:pt x="772" y="1"/>
                        </a:moveTo>
                        <a:lnTo>
                          <a:pt x="772" y="19"/>
                        </a:lnTo>
                        <a:lnTo>
                          <a:pt x="754" y="19"/>
                        </a:lnTo>
                        <a:cubicBezTo>
                          <a:pt x="389" y="43"/>
                          <a:pt x="158" y="177"/>
                          <a:pt x="61" y="274"/>
                        </a:cubicBezTo>
                        <a:lnTo>
                          <a:pt x="1" y="311"/>
                        </a:lnTo>
                        <a:lnTo>
                          <a:pt x="61" y="347"/>
                        </a:lnTo>
                        <a:cubicBezTo>
                          <a:pt x="79" y="366"/>
                          <a:pt x="116" y="408"/>
                          <a:pt x="158" y="426"/>
                        </a:cubicBezTo>
                        <a:cubicBezTo>
                          <a:pt x="272" y="484"/>
                          <a:pt x="458" y="528"/>
                          <a:pt x="672" y="528"/>
                        </a:cubicBezTo>
                        <a:cubicBezTo>
                          <a:pt x="813" y="528"/>
                          <a:pt x="966" y="509"/>
                          <a:pt x="1119" y="463"/>
                        </a:cubicBezTo>
                        <a:cubicBezTo>
                          <a:pt x="1253" y="426"/>
                          <a:pt x="1368" y="329"/>
                          <a:pt x="1447" y="232"/>
                        </a:cubicBezTo>
                        <a:lnTo>
                          <a:pt x="1484" y="195"/>
                        </a:lnTo>
                        <a:lnTo>
                          <a:pt x="1428" y="158"/>
                        </a:lnTo>
                        <a:cubicBezTo>
                          <a:pt x="1331" y="98"/>
                          <a:pt x="1119" y="1"/>
                          <a:pt x="82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5" name="Google Shape;2055;p51"/>
                  <p:cNvSpPr/>
                  <p:nvPr/>
                </p:nvSpPr>
                <p:spPr>
                  <a:xfrm>
                    <a:off x="5983821" y="1281868"/>
                    <a:ext cx="92542" cy="92544"/>
                  </a:xfrm>
                  <a:custGeom>
                    <a:rect b="b" l="l" r="r" t="t"/>
                    <a:pathLst>
                      <a:path extrusionOk="0" h="578" w="578">
                        <a:moveTo>
                          <a:pt x="287" y="0"/>
                        </a:moveTo>
                        <a:cubicBezTo>
                          <a:pt x="134" y="0"/>
                          <a:pt x="0" y="134"/>
                          <a:pt x="0" y="287"/>
                        </a:cubicBezTo>
                        <a:cubicBezTo>
                          <a:pt x="0" y="444"/>
                          <a:pt x="134" y="578"/>
                          <a:pt x="287" y="578"/>
                        </a:cubicBezTo>
                        <a:cubicBezTo>
                          <a:pt x="462" y="578"/>
                          <a:pt x="578" y="444"/>
                          <a:pt x="578" y="287"/>
                        </a:cubicBezTo>
                        <a:cubicBezTo>
                          <a:pt x="578" y="134"/>
                          <a:pt x="462" y="0"/>
                          <a:pt x="287" y="0"/>
                        </a:cubicBezTo>
                        <a:close/>
                      </a:path>
                    </a:pathLst>
                  </a:custGeom>
                  <a:solidFill>
                    <a:srgbClr val="FFB3A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6" name="Google Shape;2056;p51"/>
                  <p:cNvSpPr/>
                  <p:nvPr/>
                </p:nvSpPr>
                <p:spPr>
                  <a:xfrm>
                    <a:off x="5977897" y="1272262"/>
                    <a:ext cx="107432" cy="111116"/>
                  </a:xfrm>
                  <a:custGeom>
                    <a:rect b="b" l="l" r="r" t="t"/>
                    <a:pathLst>
                      <a:path extrusionOk="0" h="694" w="671">
                        <a:moveTo>
                          <a:pt x="324" y="116"/>
                        </a:moveTo>
                        <a:cubicBezTo>
                          <a:pt x="463" y="116"/>
                          <a:pt x="578" y="213"/>
                          <a:pt x="578" y="347"/>
                        </a:cubicBezTo>
                        <a:cubicBezTo>
                          <a:pt x="578" y="485"/>
                          <a:pt x="463" y="601"/>
                          <a:pt x="324" y="601"/>
                        </a:cubicBezTo>
                        <a:cubicBezTo>
                          <a:pt x="190" y="601"/>
                          <a:pt x="93" y="485"/>
                          <a:pt x="93" y="347"/>
                        </a:cubicBezTo>
                        <a:cubicBezTo>
                          <a:pt x="93" y="213"/>
                          <a:pt x="190" y="116"/>
                          <a:pt x="324" y="116"/>
                        </a:cubicBezTo>
                        <a:close/>
                        <a:moveTo>
                          <a:pt x="324" y="0"/>
                        </a:moveTo>
                        <a:cubicBezTo>
                          <a:pt x="153" y="0"/>
                          <a:pt x="0" y="157"/>
                          <a:pt x="0" y="347"/>
                        </a:cubicBezTo>
                        <a:cubicBezTo>
                          <a:pt x="0" y="541"/>
                          <a:pt x="153" y="693"/>
                          <a:pt x="324" y="693"/>
                        </a:cubicBezTo>
                        <a:cubicBezTo>
                          <a:pt x="518" y="693"/>
                          <a:pt x="670" y="541"/>
                          <a:pt x="670" y="347"/>
                        </a:cubicBezTo>
                        <a:cubicBezTo>
                          <a:pt x="670" y="157"/>
                          <a:pt x="518" y="0"/>
                          <a:pt x="324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7" name="Google Shape;2057;p51"/>
                  <p:cNvSpPr/>
                  <p:nvPr/>
                </p:nvSpPr>
                <p:spPr>
                  <a:xfrm>
                    <a:off x="6834637" y="1281868"/>
                    <a:ext cx="92542" cy="92544"/>
                  </a:xfrm>
                  <a:custGeom>
                    <a:rect b="b" l="l" r="r" t="t"/>
                    <a:pathLst>
                      <a:path extrusionOk="0" h="578" w="578">
                        <a:moveTo>
                          <a:pt x="287" y="0"/>
                        </a:moveTo>
                        <a:cubicBezTo>
                          <a:pt x="134" y="0"/>
                          <a:pt x="0" y="134"/>
                          <a:pt x="0" y="287"/>
                        </a:cubicBezTo>
                        <a:cubicBezTo>
                          <a:pt x="0" y="444"/>
                          <a:pt x="134" y="578"/>
                          <a:pt x="287" y="578"/>
                        </a:cubicBezTo>
                        <a:cubicBezTo>
                          <a:pt x="444" y="578"/>
                          <a:pt x="578" y="444"/>
                          <a:pt x="578" y="287"/>
                        </a:cubicBezTo>
                        <a:cubicBezTo>
                          <a:pt x="578" y="134"/>
                          <a:pt x="444" y="0"/>
                          <a:pt x="287" y="0"/>
                        </a:cubicBezTo>
                        <a:close/>
                      </a:path>
                    </a:pathLst>
                  </a:custGeom>
                  <a:solidFill>
                    <a:srgbClr val="FFB3A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8" name="Google Shape;2058;p51"/>
                  <p:cNvSpPr/>
                  <p:nvPr/>
                </p:nvSpPr>
                <p:spPr>
                  <a:xfrm>
                    <a:off x="6825031" y="1272262"/>
                    <a:ext cx="111115" cy="111116"/>
                  </a:xfrm>
                  <a:custGeom>
                    <a:rect b="b" l="l" r="r" t="t"/>
                    <a:pathLst>
                      <a:path extrusionOk="0" h="694" w="694">
                        <a:moveTo>
                          <a:pt x="347" y="116"/>
                        </a:moveTo>
                        <a:cubicBezTo>
                          <a:pt x="485" y="116"/>
                          <a:pt x="578" y="213"/>
                          <a:pt x="578" y="347"/>
                        </a:cubicBezTo>
                        <a:cubicBezTo>
                          <a:pt x="578" y="485"/>
                          <a:pt x="485" y="601"/>
                          <a:pt x="347" y="601"/>
                        </a:cubicBezTo>
                        <a:cubicBezTo>
                          <a:pt x="213" y="601"/>
                          <a:pt x="116" y="485"/>
                          <a:pt x="116" y="347"/>
                        </a:cubicBezTo>
                        <a:cubicBezTo>
                          <a:pt x="116" y="213"/>
                          <a:pt x="213" y="116"/>
                          <a:pt x="347" y="116"/>
                        </a:cubicBezTo>
                        <a:close/>
                        <a:moveTo>
                          <a:pt x="347" y="0"/>
                        </a:moveTo>
                        <a:cubicBezTo>
                          <a:pt x="157" y="0"/>
                          <a:pt x="0" y="157"/>
                          <a:pt x="0" y="347"/>
                        </a:cubicBezTo>
                        <a:cubicBezTo>
                          <a:pt x="0" y="541"/>
                          <a:pt x="157" y="693"/>
                          <a:pt x="347" y="693"/>
                        </a:cubicBezTo>
                        <a:cubicBezTo>
                          <a:pt x="541" y="693"/>
                          <a:pt x="693" y="541"/>
                          <a:pt x="693" y="347"/>
                        </a:cubicBezTo>
                        <a:cubicBezTo>
                          <a:pt x="693" y="157"/>
                          <a:pt x="541" y="0"/>
                          <a:pt x="347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9" name="Google Shape;2059;p51"/>
                  <p:cNvSpPr/>
                  <p:nvPr/>
                </p:nvSpPr>
                <p:spPr>
                  <a:xfrm>
                    <a:off x="6261289" y="658724"/>
                    <a:ext cx="1115629" cy="1965991"/>
                  </a:xfrm>
                  <a:custGeom>
                    <a:rect b="b" l="l" r="r" t="t"/>
                    <a:pathLst>
                      <a:path extrusionOk="0" h="12279" w="6968">
                        <a:moveTo>
                          <a:pt x="1848" y="1"/>
                        </a:moveTo>
                        <a:cubicBezTo>
                          <a:pt x="1179" y="1"/>
                          <a:pt x="606" y="325"/>
                          <a:pt x="287" y="810"/>
                        </a:cubicBezTo>
                        <a:cubicBezTo>
                          <a:pt x="37" y="1235"/>
                          <a:pt x="0" y="1697"/>
                          <a:pt x="134" y="2081"/>
                        </a:cubicBezTo>
                        <a:lnTo>
                          <a:pt x="153" y="2081"/>
                        </a:lnTo>
                        <a:cubicBezTo>
                          <a:pt x="439" y="2800"/>
                          <a:pt x="1065" y="2963"/>
                          <a:pt x="1573" y="2963"/>
                        </a:cubicBezTo>
                        <a:cubicBezTo>
                          <a:pt x="1991" y="2963"/>
                          <a:pt x="2329" y="2853"/>
                          <a:pt x="2329" y="2853"/>
                        </a:cubicBezTo>
                        <a:cubicBezTo>
                          <a:pt x="2329" y="2853"/>
                          <a:pt x="2347" y="3084"/>
                          <a:pt x="2754" y="3236"/>
                        </a:cubicBezTo>
                        <a:cubicBezTo>
                          <a:pt x="2888" y="3281"/>
                          <a:pt x="2984" y="3296"/>
                          <a:pt x="3052" y="3296"/>
                        </a:cubicBezTo>
                        <a:cubicBezTo>
                          <a:pt x="3189" y="3296"/>
                          <a:pt x="3216" y="3236"/>
                          <a:pt x="3216" y="3236"/>
                        </a:cubicBezTo>
                        <a:cubicBezTo>
                          <a:pt x="3216" y="3236"/>
                          <a:pt x="3253" y="3315"/>
                          <a:pt x="3253" y="3546"/>
                        </a:cubicBezTo>
                        <a:cubicBezTo>
                          <a:pt x="3235" y="3795"/>
                          <a:pt x="3235" y="3892"/>
                          <a:pt x="3235" y="3892"/>
                        </a:cubicBezTo>
                        <a:lnTo>
                          <a:pt x="3503" y="3680"/>
                        </a:lnTo>
                        <a:cubicBezTo>
                          <a:pt x="3618" y="3601"/>
                          <a:pt x="3734" y="3564"/>
                          <a:pt x="3868" y="3564"/>
                        </a:cubicBezTo>
                        <a:cubicBezTo>
                          <a:pt x="4214" y="3564"/>
                          <a:pt x="4505" y="3832"/>
                          <a:pt x="4505" y="4179"/>
                        </a:cubicBezTo>
                        <a:cubicBezTo>
                          <a:pt x="4505" y="4525"/>
                          <a:pt x="4214" y="4798"/>
                          <a:pt x="3868" y="4798"/>
                        </a:cubicBezTo>
                        <a:cubicBezTo>
                          <a:pt x="3775" y="4798"/>
                          <a:pt x="3678" y="4779"/>
                          <a:pt x="3581" y="4738"/>
                        </a:cubicBezTo>
                        <a:lnTo>
                          <a:pt x="3581" y="4738"/>
                        </a:lnTo>
                        <a:cubicBezTo>
                          <a:pt x="3618" y="4969"/>
                          <a:pt x="3734" y="6239"/>
                          <a:pt x="3003" y="6799"/>
                        </a:cubicBezTo>
                        <a:cubicBezTo>
                          <a:pt x="2754" y="6993"/>
                          <a:pt x="2481" y="7108"/>
                          <a:pt x="2232" y="7182"/>
                        </a:cubicBezTo>
                        <a:cubicBezTo>
                          <a:pt x="2158" y="7339"/>
                          <a:pt x="2061" y="7473"/>
                          <a:pt x="1982" y="7626"/>
                        </a:cubicBezTo>
                        <a:cubicBezTo>
                          <a:pt x="1580" y="8397"/>
                          <a:pt x="2042" y="8915"/>
                          <a:pt x="2042" y="8915"/>
                        </a:cubicBezTo>
                        <a:cubicBezTo>
                          <a:pt x="2042" y="8915"/>
                          <a:pt x="1211" y="9783"/>
                          <a:pt x="1423" y="10477"/>
                        </a:cubicBezTo>
                        <a:cubicBezTo>
                          <a:pt x="1603" y="11117"/>
                          <a:pt x="2240" y="11742"/>
                          <a:pt x="3112" y="11742"/>
                        </a:cubicBezTo>
                        <a:cubicBezTo>
                          <a:pt x="3184" y="11742"/>
                          <a:pt x="3257" y="11737"/>
                          <a:pt x="3332" y="11729"/>
                        </a:cubicBezTo>
                        <a:cubicBezTo>
                          <a:pt x="3559" y="11702"/>
                          <a:pt x="3741" y="11691"/>
                          <a:pt x="3888" y="11691"/>
                        </a:cubicBezTo>
                        <a:cubicBezTo>
                          <a:pt x="4377" y="11691"/>
                          <a:pt x="4490" y="11815"/>
                          <a:pt x="4639" y="11918"/>
                        </a:cubicBezTo>
                        <a:cubicBezTo>
                          <a:pt x="4809" y="12056"/>
                          <a:pt x="4727" y="12279"/>
                          <a:pt x="4820" y="12279"/>
                        </a:cubicBezTo>
                        <a:cubicBezTo>
                          <a:pt x="4833" y="12279"/>
                          <a:pt x="4849" y="12274"/>
                          <a:pt x="4870" y="12265"/>
                        </a:cubicBezTo>
                        <a:cubicBezTo>
                          <a:pt x="5023" y="12209"/>
                          <a:pt x="5623" y="12015"/>
                          <a:pt x="5854" y="11364"/>
                        </a:cubicBezTo>
                        <a:cubicBezTo>
                          <a:pt x="6085" y="10689"/>
                          <a:pt x="5739" y="10379"/>
                          <a:pt x="5739" y="10379"/>
                        </a:cubicBezTo>
                        <a:cubicBezTo>
                          <a:pt x="5739" y="10379"/>
                          <a:pt x="6256" y="10148"/>
                          <a:pt x="6487" y="9474"/>
                        </a:cubicBezTo>
                        <a:cubicBezTo>
                          <a:pt x="6718" y="8822"/>
                          <a:pt x="6487" y="8319"/>
                          <a:pt x="6487" y="8319"/>
                        </a:cubicBezTo>
                        <a:cubicBezTo>
                          <a:pt x="6487" y="8319"/>
                          <a:pt x="6968" y="7723"/>
                          <a:pt x="6547" y="6720"/>
                        </a:cubicBezTo>
                        <a:cubicBezTo>
                          <a:pt x="6122" y="5740"/>
                          <a:pt x="5023" y="5606"/>
                          <a:pt x="5023" y="5606"/>
                        </a:cubicBezTo>
                        <a:cubicBezTo>
                          <a:pt x="5023" y="5606"/>
                          <a:pt x="5277" y="5412"/>
                          <a:pt x="5351" y="4239"/>
                        </a:cubicBezTo>
                        <a:cubicBezTo>
                          <a:pt x="5448" y="3065"/>
                          <a:pt x="5046" y="1794"/>
                          <a:pt x="3678" y="713"/>
                        </a:cubicBezTo>
                        <a:cubicBezTo>
                          <a:pt x="3082" y="233"/>
                          <a:pt x="2463" y="20"/>
                          <a:pt x="1904" y="2"/>
                        </a:cubicBezTo>
                        <a:cubicBezTo>
                          <a:pt x="1885" y="1"/>
                          <a:pt x="1867" y="1"/>
                          <a:pt x="1848" y="1"/>
                        </a:cubicBezTo>
                        <a:close/>
                      </a:path>
                    </a:pathLst>
                  </a:custGeom>
                  <a:solidFill>
                    <a:srgbClr val="886AA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60" name="Google Shape;2060;p51"/>
                  <p:cNvSpPr/>
                  <p:nvPr/>
                </p:nvSpPr>
                <p:spPr>
                  <a:xfrm>
                    <a:off x="6251682" y="652800"/>
                    <a:ext cx="1100899" cy="1980561"/>
                  </a:xfrm>
                  <a:custGeom>
                    <a:rect b="b" l="l" r="r" t="t"/>
                    <a:pathLst>
                      <a:path extrusionOk="0" h="12370" w="6876">
                        <a:moveTo>
                          <a:pt x="1904" y="98"/>
                        </a:moveTo>
                        <a:cubicBezTo>
                          <a:pt x="1924" y="98"/>
                          <a:pt x="1944" y="98"/>
                          <a:pt x="1964" y="99"/>
                        </a:cubicBezTo>
                        <a:cubicBezTo>
                          <a:pt x="2504" y="117"/>
                          <a:pt x="3119" y="311"/>
                          <a:pt x="3697" y="792"/>
                        </a:cubicBezTo>
                        <a:cubicBezTo>
                          <a:pt x="5046" y="1850"/>
                          <a:pt x="5452" y="3121"/>
                          <a:pt x="5374" y="4276"/>
                        </a:cubicBezTo>
                        <a:cubicBezTo>
                          <a:pt x="5314" y="4853"/>
                          <a:pt x="5240" y="5181"/>
                          <a:pt x="5161" y="5371"/>
                        </a:cubicBezTo>
                        <a:cubicBezTo>
                          <a:pt x="5143" y="5468"/>
                          <a:pt x="5106" y="5528"/>
                          <a:pt x="5083" y="5565"/>
                        </a:cubicBezTo>
                        <a:cubicBezTo>
                          <a:pt x="5064" y="5602"/>
                          <a:pt x="5046" y="5602"/>
                          <a:pt x="5046" y="5602"/>
                        </a:cubicBezTo>
                        <a:lnTo>
                          <a:pt x="4967" y="5680"/>
                        </a:lnTo>
                        <a:lnTo>
                          <a:pt x="5083" y="5699"/>
                        </a:lnTo>
                        <a:cubicBezTo>
                          <a:pt x="5083" y="5699"/>
                          <a:pt x="6164" y="5814"/>
                          <a:pt x="6566" y="6780"/>
                        </a:cubicBezTo>
                        <a:cubicBezTo>
                          <a:pt x="6778" y="7261"/>
                          <a:pt x="6760" y="7663"/>
                          <a:pt x="6681" y="7912"/>
                        </a:cubicBezTo>
                        <a:cubicBezTo>
                          <a:pt x="6626" y="8185"/>
                          <a:pt x="6510" y="8337"/>
                          <a:pt x="6510" y="8337"/>
                        </a:cubicBezTo>
                        <a:lnTo>
                          <a:pt x="6492" y="8356"/>
                        </a:lnTo>
                        <a:lnTo>
                          <a:pt x="6510" y="8374"/>
                        </a:lnTo>
                        <a:cubicBezTo>
                          <a:pt x="6510" y="8374"/>
                          <a:pt x="6723" y="8859"/>
                          <a:pt x="6492" y="9511"/>
                        </a:cubicBezTo>
                        <a:cubicBezTo>
                          <a:pt x="6279" y="10148"/>
                          <a:pt x="5776" y="10361"/>
                          <a:pt x="5776" y="10361"/>
                        </a:cubicBezTo>
                        <a:lnTo>
                          <a:pt x="5720" y="10398"/>
                        </a:lnTo>
                        <a:lnTo>
                          <a:pt x="5757" y="10435"/>
                        </a:lnTo>
                        <a:cubicBezTo>
                          <a:pt x="5757" y="10435"/>
                          <a:pt x="5836" y="10514"/>
                          <a:pt x="5891" y="10666"/>
                        </a:cubicBezTo>
                        <a:cubicBezTo>
                          <a:pt x="5951" y="10823"/>
                          <a:pt x="5970" y="11054"/>
                          <a:pt x="5854" y="11378"/>
                        </a:cubicBezTo>
                        <a:cubicBezTo>
                          <a:pt x="5642" y="12015"/>
                          <a:pt x="5064" y="12209"/>
                          <a:pt x="4912" y="12265"/>
                        </a:cubicBezTo>
                        <a:lnTo>
                          <a:pt x="4893" y="12265"/>
                        </a:lnTo>
                        <a:cubicBezTo>
                          <a:pt x="4875" y="12265"/>
                          <a:pt x="4875" y="12246"/>
                          <a:pt x="4875" y="12209"/>
                        </a:cubicBezTo>
                        <a:cubicBezTo>
                          <a:pt x="4852" y="12131"/>
                          <a:pt x="4833" y="12015"/>
                          <a:pt x="4736" y="11918"/>
                        </a:cubicBezTo>
                        <a:cubicBezTo>
                          <a:pt x="4644" y="11863"/>
                          <a:pt x="4547" y="11766"/>
                          <a:pt x="4353" y="11724"/>
                        </a:cubicBezTo>
                        <a:cubicBezTo>
                          <a:pt x="4256" y="11696"/>
                          <a:pt x="4140" y="11683"/>
                          <a:pt x="3986" y="11683"/>
                        </a:cubicBezTo>
                        <a:cubicBezTo>
                          <a:pt x="3833" y="11683"/>
                          <a:pt x="3641" y="11696"/>
                          <a:pt x="3392" y="11724"/>
                        </a:cubicBezTo>
                        <a:cubicBezTo>
                          <a:pt x="3318" y="11733"/>
                          <a:pt x="3245" y="11737"/>
                          <a:pt x="3175" y="11737"/>
                        </a:cubicBezTo>
                        <a:cubicBezTo>
                          <a:pt x="2320" y="11737"/>
                          <a:pt x="1700" y="11118"/>
                          <a:pt x="1525" y="10495"/>
                        </a:cubicBezTo>
                        <a:cubicBezTo>
                          <a:pt x="1428" y="10185"/>
                          <a:pt x="1580" y="9802"/>
                          <a:pt x="1756" y="9492"/>
                        </a:cubicBezTo>
                        <a:cubicBezTo>
                          <a:pt x="1945" y="9206"/>
                          <a:pt x="2139" y="8975"/>
                          <a:pt x="2139" y="8975"/>
                        </a:cubicBezTo>
                        <a:lnTo>
                          <a:pt x="2176" y="8952"/>
                        </a:lnTo>
                        <a:lnTo>
                          <a:pt x="2139" y="8915"/>
                        </a:lnTo>
                        <a:cubicBezTo>
                          <a:pt x="2139" y="8915"/>
                          <a:pt x="2024" y="8799"/>
                          <a:pt x="1964" y="8587"/>
                        </a:cubicBezTo>
                        <a:cubicBezTo>
                          <a:pt x="1908" y="8374"/>
                          <a:pt x="1890" y="8069"/>
                          <a:pt x="2079" y="7681"/>
                        </a:cubicBezTo>
                        <a:cubicBezTo>
                          <a:pt x="2158" y="7547"/>
                          <a:pt x="2255" y="7395"/>
                          <a:pt x="2333" y="7261"/>
                        </a:cubicBezTo>
                        <a:cubicBezTo>
                          <a:pt x="2583" y="7182"/>
                          <a:pt x="2851" y="7067"/>
                          <a:pt x="3100" y="6873"/>
                        </a:cubicBezTo>
                        <a:cubicBezTo>
                          <a:pt x="3465" y="6586"/>
                          <a:pt x="3641" y="6124"/>
                          <a:pt x="3697" y="5699"/>
                        </a:cubicBezTo>
                        <a:cubicBezTo>
                          <a:pt x="3757" y="5297"/>
                          <a:pt x="3720" y="4987"/>
                          <a:pt x="3697" y="4835"/>
                        </a:cubicBezTo>
                        <a:lnTo>
                          <a:pt x="3697" y="4835"/>
                        </a:lnTo>
                        <a:cubicBezTo>
                          <a:pt x="3775" y="4853"/>
                          <a:pt x="3854" y="4890"/>
                          <a:pt x="3928" y="4890"/>
                        </a:cubicBezTo>
                        <a:cubicBezTo>
                          <a:pt x="4316" y="4890"/>
                          <a:pt x="4602" y="4585"/>
                          <a:pt x="4602" y="4216"/>
                        </a:cubicBezTo>
                        <a:cubicBezTo>
                          <a:pt x="4602" y="3851"/>
                          <a:pt x="4316" y="3546"/>
                          <a:pt x="3928" y="3546"/>
                        </a:cubicBezTo>
                        <a:cubicBezTo>
                          <a:pt x="3794" y="3546"/>
                          <a:pt x="3641" y="3601"/>
                          <a:pt x="3526" y="3680"/>
                        </a:cubicBezTo>
                        <a:lnTo>
                          <a:pt x="3350" y="3832"/>
                        </a:lnTo>
                        <a:lnTo>
                          <a:pt x="3350" y="3583"/>
                        </a:lnTo>
                        <a:cubicBezTo>
                          <a:pt x="3373" y="3467"/>
                          <a:pt x="3350" y="3389"/>
                          <a:pt x="3331" y="3333"/>
                        </a:cubicBezTo>
                        <a:cubicBezTo>
                          <a:pt x="3331" y="3315"/>
                          <a:pt x="3331" y="3292"/>
                          <a:pt x="3313" y="3273"/>
                        </a:cubicBezTo>
                        <a:lnTo>
                          <a:pt x="3313" y="3255"/>
                        </a:lnTo>
                        <a:lnTo>
                          <a:pt x="3258" y="3176"/>
                        </a:lnTo>
                        <a:lnTo>
                          <a:pt x="3216" y="3255"/>
                        </a:lnTo>
                        <a:cubicBezTo>
                          <a:pt x="3216" y="3273"/>
                          <a:pt x="3197" y="3273"/>
                          <a:pt x="3179" y="3273"/>
                        </a:cubicBezTo>
                        <a:cubicBezTo>
                          <a:pt x="3167" y="3279"/>
                          <a:pt x="3146" y="3283"/>
                          <a:pt x="3116" y="3283"/>
                        </a:cubicBezTo>
                        <a:cubicBezTo>
                          <a:pt x="3056" y="3283"/>
                          <a:pt x="2962" y="3267"/>
                          <a:pt x="2832" y="3218"/>
                        </a:cubicBezTo>
                        <a:cubicBezTo>
                          <a:pt x="2638" y="3158"/>
                          <a:pt x="2541" y="3061"/>
                          <a:pt x="2486" y="2987"/>
                        </a:cubicBezTo>
                        <a:cubicBezTo>
                          <a:pt x="2449" y="2927"/>
                          <a:pt x="2426" y="2871"/>
                          <a:pt x="2426" y="2871"/>
                        </a:cubicBezTo>
                        <a:lnTo>
                          <a:pt x="2426" y="2811"/>
                        </a:lnTo>
                        <a:lnTo>
                          <a:pt x="2370" y="2830"/>
                        </a:lnTo>
                        <a:cubicBezTo>
                          <a:pt x="2370" y="2830"/>
                          <a:pt x="2024" y="2948"/>
                          <a:pt x="1607" y="2948"/>
                        </a:cubicBezTo>
                        <a:cubicBezTo>
                          <a:pt x="1573" y="2948"/>
                          <a:pt x="1537" y="2947"/>
                          <a:pt x="1502" y="2945"/>
                        </a:cubicBezTo>
                        <a:cubicBezTo>
                          <a:pt x="1021" y="2908"/>
                          <a:pt x="504" y="2737"/>
                          <a:pt x="254" y="2099"/>
                        </a:cubicBezTo>
                        <a:lnTo>
                          <a:pt x="254" y="2063"/>
                        </a:lnTo>
                        <a:lnTo>
                          <a:pt x="231" y="2063"/>
                        </a:lnTo>
                        <a:cubicBezTo>
                          <a:pt x="116" y="1697"/>
                          <a:pt x="157" y="1272"/>
                          <a:pt x="407" y="866"/>
                        </a:cubicBezTo>
                        <a:cubicBezTo>
                          <a:pt x="685" y="399"/>
                          <a:pt x="1238" y="98"/>
                          <a:pt x="1904" y="98"/>
                        </a:cubicBezTo>
                        <a:close/>
                        <a:moveTo>
                          <a:pt x="1907" y="1"/>
                        </a:moveTo>
                        <a:cubicBezTo>
                          <a:pt x="1219" y="1"/>
                          <a:pt x="629" y="325"/>
                          <a:pt x="310" y="829"/>
                        </a:cubicBezTo>
                        <a:cubicBezTo>
                          <a:pt x="42" y="1254"/>
                          <a:pt x="0" y="1734"/>
                          <a:pt x="139" y="2136"/>
                        </a:cubicBezTo>
                        <a:lnTo>
                          <a:pt x="157" y="2178"/>
                        </a:lnTo>
                        <a:lnTo>
                          <a:pt x="194" y="2178"/>
                        </a:lnTo>
                        <a:cubicBezTo>
                          <a:pt x="462" y="2811"/>
                          <a:pt x="1003" y="3005"/>
                          <a:pt x="1483" y="3042"/>
                        </a:cubicBezTo>
                        <a:cubicBezTo>
                          <a:pt x="1517" y="3043"/>
                          <a:pt x="1551" y="3044"/>
                          <a:pt x="1584" y="3044"/>
                        </a:cubicBezTo>
                        <a:cubicBezTo>
                          <a:pt x="1997" y="3044"/>
                          <a:pt x="2313" y="2944"/>
                          <a:pt x="2352" y="2927"/>
                        </a:cubicBezTo>
                        <a:cubicBezTo>
                          <a:pt x="2370" y="2968"/>
                          <a:pt x="2370" y="2987"/>
                          <a:pt x="2407" y="3042"/>
                        </a:cubicBezTo>
                        <a:cubicBezTo>
                          <a:pt x="2467" y="3139"/>
                          <a:pt x="2601" y="3236"/>
                          <a:pt x="2796" y="3315"/>
                        </a:cubicBezTo>
                        <a:cubicBezTo>
                          <a:pt x="2934" y="3364"/>
                          <a:pt x="3032" y="3380"/>
                          <a:pt x="3105" y="3380"/>
                        </a:cubicBezTo>
                        <a:cubicBezTo>
                          <a:pt x="3141" y="3380"/>
                          <a:pt x="3171" y="3376"/>
                          <a:pt x="3197" y="3370"/>
                        </a:cubicBezTo>
                        <a:cubicBezTo>
                          <a:pt x="3216" y="3370"/>
                          <a:pt x="3234" y="3370"/>
                          <a:pt x="3234" y="3352"/>
                        </a:cubicBezTo>
                        <a:cubicBezTo>
                          <a:pt x="3258" y="3389"/>
                          <a:pt x="3258" y="3467"/>
                          <a:pt x="3258" y="3583"/>
                        </a:cubicBezTo>
                        <a:cubicBezTo>
                          <a:pt x="3258" y="3832"/>
                          <a:pt x="3234" y="3929"/>
                          <a:pt x="3234" y="3929"/>
                        </a:cubicBezTo>
                        <a:lnTo>
                          <a:pt x="3216" y="4045"/>
                        </a:lnTo>
                        <a:lnTo>
                          <a:pt x="3604" y="3754"/>
                        </a:lnTo>
                        <a:cubicBezTo>
                          <a:pt x="3697" y="3680"/>
                          <a:pt x="3812" y="3638"/>
                          <a:pt x="3928" y="3638"/>
                        </a:cubicBezTo>
                        <a:cubicBezTo>
                          <a:pt x="4256" y="3638"/>
                          <a:pt x="4505" y="3911"/>
                          <a:pt x="4505" y="4216"/>
                        </a:cubicBezTo>
                        <a:cubicBezTo>
                          <a:pt x="4505" y="4525"/>
                          <a:pt x="4256" y="4793"/>
                          <a:pt x="3928" y="4793"/>
                        </a:cubicBezTo>
                        <a:cubicBezTo>
                          <a:pt x="3854" y="4793"/>
                          <a:pt x="3757" y="4775"/>
                          <a:pt x="3678" y="4719"/>
                        </a:cubicBezTo>
                        <a:lnTo>
                          <a:pt x="3581" y="4678"/>
                        </a:lnTo>
                        <a:lnTo>
                          <a:pt x="3604" y="4775"/>
                        </a:lnTo>
                        <a:cubicBezTo>
                          <a:pt x="3623" y="4890"/>
                          <a:pt x="3641" y="5278"/>
                          <a:pt x="3604" y="5680"/>
                        </a:cubicBezTo>
                        <a:cubicBezTo>
                          <a:pt x="3544" y="6087"/>
                          <a:pt x="3392" y="6526"/>
                          <a:pt x="3045" y="6799"/>
                        </a:cubicBezTo>
                        <a:cubicBezTo>
                          <a:pt x="2796" y="6970"/>
                          <a:pt x="2523" y="7104"/>
                          <a:pt x="2273" y="7182"/>
                        </a:cubicBezTo>
                        <a:lnTo>
                          <a:pt x="2255" y="7182"/>
                        </a:lnTo>
                        <a:lnTo>
                          <a:pt x="2255" y="7201"/>
                        </a:lnTo>
                        <a:cubicBezTo>
                          <a:pt x="2158" y="7335"/>
                          <a:pt x="2079" y="7492"/>
                          <a:pt x="2005" y="7644"/>
                        </a:cubicBezTo>
                        <a:cubicBezTo>
                          <a:pt x="1793" y="8051"/>
                          <a:pt x="1793" y="8374"/>
                          <a:pt x="1871" y="8605"/>
                        </a:cubicBezTo>
                        <a:cubicBezTo>
                          <a:pt x="1927" y="8818"/>
                          <a:pt x="2024" y="8915"/>
                          <a:pt x="2042" y="8933"/>
                        </a:cubicBezTo>
                        <a:cubicBezTo>
                          <a:pt x="2024" y="8952"/>
                          <a:pt x="1848" y="9146"/>
                          <a:pt x="1677" y="9455"/>
                        </a:cubicBezTo>
                        <a:cubicBezTo>
                          <a:pt x="1483" y="9760"/>
                          <a:pt x="1331" y="10167"/>
                          <a:pt x="1428" y="10532"/>
                        </a:cubicBezTo>
                        <a:cubicBezTo>
                          <a:pt x="1625" y="11191"/>
                          <a:pt x="2281" y="11834"/>
                          <a:pt x="3188" y="11834"/>
                        </a:cubicBezTo>
                        <a:cubicBezTo>
                          <a:pt x="3260" y="11834"/>
                          <a:pt x="3334" y="11830"/>
                          <a:pt x="3410" y="11821"/>
                        </a:cubicBezTo>
                        <a:cubicBezTo>
                          <a:pt x="3627" y="11796"/>
                          <a:pt x="3801" y="11786"/>
                          <a:pt x="3942" y="11786"/>
                        </a:cubicBezTo>
                        <a:cubicBezTo>
                          <a:pt x="4114" y="11786"/>
                          <a:pt x="4238" y="11801"/>
                          <a:pt x="4334" y="11821"/>
                        </a:cubicBezTo>
                        <a:cubicBezTo>
                          <a:pt x="4505" y="11863"/>
                          <a:pt x="4565" y="11918"/>
                          <a:pt x="4662" y="11997"/>
                        </a:cubicBezTo>
                        <a:cubicBezTo>
                          <a:pt x="4736" y="12052"/>
                          <a:pt x="4759" y="12149"/>
                          <a:pt x="4778" y="12228"/>
                        </a:cubicBezTo>
                        <a:cubicBezTo>
                          <a:pt x="4778" y="12265"/>
                          <a:pt x="4778" y="12302"/>
                          <a:pt x="4796" y="12343"/>
                        </a:cubicBezTo>
                        <a:cubicBezTo>
                          <a:pt x="4815" y="12343"/>
                          <a:pt x="4833" y="12362"/>
                          <a:pt x="4875" y="12362"/>
                        </a:cubicBezTo>
                        <a:cubicBezTo>
                          <a:pt x="4881" y="12368"/>
                          <a:pt x="4887" y="12370"/>
                          <a:pt x="4893" y="12370"/>
                        </a:cubicBezTo>
                        <a:cubicBezTo>
                          <a:pt x="4906" y="12370"/>
                          <a:pt x="4918" y="12362"/>
                          <a:pt x="4930" y="12362"/>
                        </a:cubicBezTo>
                        <a:cubicBezTo>
                          <a:pt x="5106" y="12302"/>
                          <a:pt x="5720" y="12094"/>
                          <a:pt x="5951" y="11419"/>
                        </a:cubicBezTo>
                        <a:cubicBezTo>
                          <a:pt x="6067" y="11073"/>
                          <a:pt x="6048" y="10800"/>
                          <a:pt x="5988" y="10629"/>
                        </a:cubicBezTo>
                        <a:cubicBezTo>
                          <a:pt x="5933" y="10495"/>
                          <a:pt x="5891" y="10453"/>
                          <a:pt x="5873" y="10416"/>
                        </a:cubicBezTo>
                        <a:cubicBezTo>
                          <a:pt x="5933" y="10398"/>
                          <a:pt x="6376" y="10167"/>
                          <a:pt x="6584" y="9529"/>
                        </a:cubicBezTo>
                        <a:cubicBezTo>
                          <a:pt x="6815" y="8878"/>
                          <a:pt x="6626" y="8397"/>
                          <a:pt x="6607" y="8356"/>
                        </a:cubicBezTo>
                        <a:cubicBezTo>
                          <a:pt x="6626" y="8337"/>
                          <a:pt x="6723" y="8222"/>
                          <a:pt x="6797" y="7954"/>
                        </a:cubicBezTo>
                        <a:cubicBezTo>
                          <a:pt x="6857" y="7663"/>
                          <a:pt x="6875" y="7242"/>
                          <a:pt x="6663" y="6739"/>
                        </a:cubicBezTo>
                        <a:cubicBezTo>
                          <a:pt x="6261" y="5777"/>
                          <a:pt x="5295" y="5643"/>
                          <a:pt x="5161" y="5625"/>
                        </a:cubicBezTo>
                        <a:cubicBezTo>
                          <a:pt x="5198" y="5583"/>
                          <a:pt x="5221" y="5509"/>
                          <a:pt x="5258" y="5412"/>
                        </a:cubicBezTo>
                        <a:cubicBezTo>
                          <a:pt x="5337" y="5218"/>
                          <a:pt x="5411" y="4872"/>
                          <a:pt x="5471" y="4276"/>
                        </a:cubicBezTo>
                        <a:cubicBezTo>
                          <a:pt x="5545" y="3102"/>
                          <a:pt x="5143" y="1790"/>
                          <a:pt x="3757" y="695"/>
                        </a:cubicBezTo>
                        <a:cubicBezTo>
                          <a:pt x="3161" y="233"/>
                          <a:pt x="2541" y="2"/>
                          <a:pt x="1964" y="2"/>
                        </a:cubicBezTo>
                        <a:cubicBezTo>
                          <a:pt x="1945" y="1"/>
                          <a:pt x="1926" y="1"/>
                          <a:pt x="1907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2061" name="Google Shape;2061;p51"/>
            <p:cNvGrpSpPr/>
            <p:nvPr/>
          </p:nvGrpSpPr>
          <p:grpSpPr>
            <a:xfrm>
              <a:off x="5458177" y="1284078"/>
              <a:ext cx="555349" cy="555266"/>
              <a:chOff x="3894327" y="779703"/>
              <a:chExt cx="555349" cy="555266"/>
            </a:xfrm>
          </p:grpSpPr>
          <p:sp>
            <p:nvSpPr>
              <p:cNvPr id="2062" name="Google Shape;2062;p51"/>
              <p:cNvSpPr/>
              <p:nvPr/>
            </p:nvSpPr>
            <p:spPr>
              <a:xfrm>
                <a:off x="4113366" y="784984"/>
                <a:ext cx="119146" cy="78181"/>
              </a:xfrm>
              <a:custGeom>
                <a:rect b="b" l="l" r="r" t="t"/>
                <a:pathLst>
                  <a:path extrusionOk="0" h="918" w="1399">
                    <a:moveTo>
                      <a:pt x="330" y="1"/>
                    </a:moveTo>
                    <a:cubicBezTo>
                      <a:pt x="220" y="1"/>
                      <a:pt x="131" y="69"/>
                      <a:pt x="110" y="174"/>
                    </a:cubicBezTo>
                    <a:lnTo>
                      <a:pt x="0" y="745"/>
                    </a:lnTo>
                    <a:lnTo>
                      <a:pt x="0" y="765"/>
                    </a:lnTo>
                    <a:cubicBezTo>
                      <a:pt x="0" y="854"/>
                      <a:pt x="68" y="917"/>
                      <a:pt x="152" y="917"/>
                    </a:cubicBezTo>
                    <a:lnTo>
                      <a:pt x="1267" y="917"/>
                    </a:lnTo>
                    <a:cubicBezTo>
                      <a:pt x="1356" y="917"/>
                      <a:pt x="1398" y="828"/>
                      <a:pt x="1377" y="745"/>
                    </a:cubicBezTo>
                    <a:lnTo>
                      <a:pt x="1267" y="174"/>
                    </a:lnTo>
                    <a:cubicBezTo>
                      <a:pt x="1246" y="69"/>
                      <a:pt x="1157" y="1"/>
                      <a:pt x="10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3" name="Google Shape;2063;p51"/>
              <p:cNvSpPr/>
              <p:nvPr/>
            </p:nvSpPr>
            <p:spPr>
              <a:xfrm>
                <a:off x="4106212" y="779703"/>
                <a:ext cx="131665" cy="89253"/>
              </a:xfrm>
              <a:custGeom>
                <a:rect b="b" l="l" r="r" t="t"/>
                <a:pathLst>
                  <a:path extrusionOk="0" h="1048" w="1546">
                    <a:moveTo>
                      <a:pt x="1131" y="105"/>
                    </a:moveTo>
                    <a:cubicBezTo>
                      <a:pt x="1220" y="105"/>
                      <a:pt x="1283" y="173"/>
                      <a:pt x="1309" y="262"/>
                    </a:cubicBezTo>
                    <a:lnTo>
                      <a:pt x="1414" y="827"/>
                    </a:lnTo>
                    <a:cubicBezTo>
                      <a:pt x="1414" y="869"/>
                      <a:pt x="1372" y="937"/>
                      <a:pt x="1330" y="937"/>
                    </a:cubicBezTo>
                    <a:lnTo>
                      <a:pt x="236" y="937"/>
                    </a:lnTo>
                    <a:cubicBezTo>
                      <a:pt x="173" y="937"/>
                      <a:pt x="131" y="869"/>
                      <a:pt x="152" y="827"/>
                    </a:cubicBezTo>
                    <a:lnTo>
                      <a:pt x="262" y="262"/>
                    </a:lnTo>
                    <a:cubicBezTo>
                      <a:pt x="262" y="173"/>
                      <a:pt x="346" y="105"/>
                      <a:pt x="414" y="105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105"/>
                      <a:pt x="152" y="236"/>
                    </a:cubicBezTo>
                    <a:lnTo>
                      <a:pt x="21" y="807"/>
                    </a:lnTo>
                    <a:cubicBezTo>
                      <a:pt x="0" y="937"/>
                      <a:pt x="105" y="1047"/>
                      <a:pt x="236" y="1047"/>
                    </a:cubicBezTo>
                    <a:lnTo>
                      <a:pt x="1330" y="1047"/>
                    </a:lnTo>
                    <a:cubicBezTo>
                      <a:pt x="1461" y="1047"/>
                      <a:pt x="1545" y="937"/>
                      <a:pt x="1524" y="807"/>
                    </a:cubicBezTo>
                    <a:lnTo>
                      <a:pt x="1414" y="236"/>
                    </a:lnTo>
                    <a:cubicBezTo>
                      <a:pt x="1393" y="105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4" name="Google Shape;2064;p51"/>
              <p:cNvSpPr/>
              <p:nvPr/>
            </p:nvSpPr>
            <p:spPr>
              <a:xfrm>
                <a:off x="4271173" y="837529"/>
                <a:ext cx="122723" cy="120168"/>
              </a:xfrm>
              <a:custGeom>
                <a:rect b="b" l="l" r="r" t="t"/>
                <a:pathLst>
                  <a:path extrusionOk="0" h="1411" w="1441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5" name="Google Shape;2065;p51"/>
              <p:cNvSpPr/>
              <p:nvPr/>
            </p:nvSpPr>
            <p:spPr>
              <a:xfrm>
                <a:off x="4265892" y="832334"/>
                <a:ext cx="133879" cy="129791"/>
              </a:xfrm>
              <a:custGeom>
                <a:rect b="b" l="l" r="r" t="t"/>
                <a:pathLst>
                  <a:path extrusionOk="0" h="1524" w="1572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6" name="Google Shape;2066;p51"/>
              <p:cNvSpPr/>
              <p:nvPr/>
            </p:nvSpPr>
            <p:spPr>
              <a:xfrm>
                <a:off x="4366214" y="998658"/>
                <a:ext cx="78096" cy="117783"/>
              </a:xfrm>
              <a:custGeom>
                <a:rect b="b" l="l" r="r" t="t"/>
                <a:pathLst>
                  <a:path extrusionOk="0" h="1383" w="917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7" name="Google Shape;2067;p51"/>
              <p:cNvSpPr/>
              <p:nvPr/>
            </p:nvSpPr>
            <p:spPr>
              <a:xfrm>
                <a:off x="4360423" y="993037"/>
                <a:ext cx="89253" cy="128599"/>
              </a:xfrm>
              <a:custGeom>
                <a:rect b="b" l="l" r="r" t="t"/>
                <a:pathLst>
                  <a:path extrusionOk="0" h="1510" w="1048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8" name="Google Shape;2068;p51"/>
              <p:cNvSpPr/>
              <p:nvPr/>
            </p:nvSpPr>
            <p:spPr>
              <a:xfrm>
                <a:off x="4271173" y="1157998"/>
                <a:ext cx="122723" cy="119146"/>
              </a:xfrm>
              <a:custGeom>
                <a:rect b="b" l="l" r="r" t="t"/>
                <a:pathLst>
                  <a:path extrusionOk="0" h="1399" w="1441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9" name="Google Shape;2069;p51"/>
              <p:cNvSpPr/>
              <p:nvPr/>
            </p:nvSpPr>
            <p:spPr>
              <a:xfrm>
                <a:off x="4265892" y="1153314"/>
                <a:ext cx="133879" cy="129025"/>
              </a:xfrm>
              <a:custGeom>
                <a:rect b="b" l="l" r="r" t="t"/>
                <a:pathLst>
                  <a:path extrusionOk="0" h="1515" w="1572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0" name="Google Shape;2070;p51"/>
              <p:cNvSpPr/>
              <p:nvPr/>
            </p:nvSpPr>
            <p:spPr>
              <a:xfrm>
                <a:off x="4111577" y="1251507"/>
                <a:ext cx="119146" cy="78181"/>
              </a:xfrm>
              <a:custGeom>
                <a:rect b="b" l="l" r="r" t="t"/>
                <a:pathLst>
                  <a:path extrusionOk="0" h="918" w="1399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1" name="Google Shape;2071;p51"/>
              <p:cNvSpPr/>
              <p:nvPr/>
            </p:nvSpPr>
            <p:spPr>
              <a:xfrm>
                <a:off x="4106212" y="1245716"/>
                <a:ext cx="131665" cy="89253"/>
              </a:xfrm>
              <a:custGeom>
                <a:rect b="b" l="l" r="r" t="t"/>
                <a:pathLst>
                  <a:path extrusionOk="0" h="1048" w="1546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2" name="Google Shape;2072;p51"/>
              <p:cNvSpPr/>
              <p:nvPr/>
            </p:nvSpPr>
            <p:spPr>
              <a:xfrm>
                <a:off x="3950108" y="1157913"/>
                <a:ext cx="122723" cy="119231"/>
              </a:xfrm>
              <a:custGeom>
                <a:rect b="b" l="l" r="r" t="t"/>
                <a:pathLst>
                  <a:path extrusionOk="0" h="1400" w="1441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3" name="Google Shape;2073;p51"/>
              <p:cNvSpPr/>
              <p:nvPr/>
            </p:nvSpPr>
            <p:spPr>
              <a:xfrm>
                <a:off x="3944317" y="1152547"/>
                <a:ext cx="135668" cy="129791"/>
              </a:xfrm>
              <a:custGeom>
                <a:rect b="b" l="l" r="r" t="t"/>
                <a:pathLst>
                  <a:path extrusionOk="0" h="1524" w="1593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4" name="Google Shape;2074;p51"/>
              <p:cNvSpPr/>
              <p:nvPr/>
            </p:nvSpPr>
            <p:spPr>
              <a:xfrm>
                <a:off x="3899692" y="998317"/>
                <a:ext cx="79885" cy="117698"/>
              </a:xfrm>
              <a:custGeom>
                <a:rect b="b" l="l" r="r" t="t"/>
                <a:pathLst>
                  <a:path extrusionOk="0" h="1382" w="938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5" name="Google Shape;2075;p51"/>
              <p:cNvSpPr/>
              <p:nvPr/>
            </p:nvSpPr>
            <p:spPr>
              <a:xfrm>
                <a:off x="3894327" y="993037"/>
                <a:ext cx="89338" cy="128599"/>
              </a:xfrm>
              <a:custGeom>
                <a:rect b="b" l="l" r="r" t="t"/>
                <a:pathLst>
                  <a:path extrusionOk="0" h="1510" w="1049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6" name="Google Shape;2076;p51"/>
              <p:cNvSpPr/>
              <p:nvPr/>
            </p:nvSpPr>
            <p:spPr>
              <a:xfrm>
                <a:off x="3950108" y="837529"/>
                <a:ext cx="124511" cy="119146"/>
              </a:xfrm>
              <a:custGeom>
                <a:rect b="b" l="l" r="r" t="t"/>
                <a:pathLst>
                  <a:path extrusionOk="0" h="1399" w="1462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7" name="Google Shape;2077;p51"/>
              <p:cNvSpPr/>
              <p:nvPr/>
            </p:nvSpPr>
            <p:spPr>
              <a:xfrm>
                <a:off x="3944317" y="832334"/>
                <a:ext cx="135668" cy="129791"/>
              </a:xfrm>
              <a:custGeom>
                <a:rect b="b" l="l" r="r" t="t"/>
                <a:pathLst>
                  <a:path extrusionOk="0" h="1524" w="1593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8" name="Google Shape;2078;p51"/>
              <p:cNvSpPr/>
              <p:nvPr/>
            </p:nvSpPr>
            <p:spPr>
              <a:xfrm>
                <a:off x="3959051" y="842554"/>
                <a:ext cx="427784" cy="427784"/>
              </a:xfrm>
              <a:custGeom>
                <a:rect b="b" l="l" r="r" t="t"/>
                <a:pathLst>
                  <a:path extrusionOk="0" h="5023" w="5023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9" name="Google Shape;2079;p51"/>
              <p:cNvSpPr/>
              <p:nvPr/>
            </p:nvSpPr>
            <p:spPr>
              <a:xfrm>
                <a:off x="3953685" y="838977"/>
                <a:ext cx="436726" cy="434938"/>
              </a:xfrm>
              <a:custGeom>
                <a:rect b="b" l="l" r="r" t="t"/>
                <a:pathLst>
                  <a:path extrusionOk="0" h="5107" w="5128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0" name="Google Shape;2080;p51"/>
              <p:cNvSpPr/>
              <p:nvPr/>
            </p:nvSpPr>
            <p:spPr>
              <a:xfrm>
                <a:off x="4046428" y="929931"/>
                <a:ext cx="251152" cy="253025"/>
              </a:xfrm>
              <a:custGeom>
                <a:rect b="b" l="l" r="r" t="t"/>
                <a:pathLst>
                  <a:path extrusionOk="0" h="2971" w="2949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1" name="Google Shape;2081;p51"/>
              <p:cNvSpPr/>
              <p:nvPr/>
            </p:nvSpPr>
            <p:spPr>
              <a:xfrm>
                <a:off x="4041062" y="926354"/>
                <a:ext cx="261882" cy="260179"/>
              </a:xfrm>
              <a:custGeom>
                <a:rect b="b" l="l" r="r" t="t"/>
                <a:pathLst>
                  <a:path extrusionOk="0" h="3055" w="3075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2" name="Google Shape;2082;p51"/>
            <p:cNvGrpSpPr/>
            <p:nvPr/>
          </p:nvGrpSpPr>
          <p:grpSpPr>
            <a:xfrm>
              <a:off x="6243085" y="1707500"/>
              <a:ext cx="555775" cy="553988"/>
              <a:chOff x="6451735" y="1456425"/>
              <a:chExt cx="555775" cy="553988"/>
            </a:xfrm>
          </p:grpSpPr>
          <p:sp>
            <p:nvSpPr>
              <p:cNvPr id="2083" name="Google Shape;2083;p51"/>
              <p:cNvSpPr/>
              <p:nvPr/>
            </p:nvSpPr>
            <p:spPr>
              <a:xfrm>
                <a:off x="6829007" y="1513484"/>
                <a:ext cx="122808" cy="119657"/>
              </a:xfrm>
              <a:custGeom>
                <a:rect b="b" l="l" r="r" t="t"/>
                <a:pathLst>
                  <a:path extrusionOk="0" h="1405" w="1442">
                    <a:moveTo>
                      <a:pt x="685" y="1"/>
                    </a:moveTo>
                    <a:cubicBezTo>
                      <a:pt x="644" y="1"/>
                      <a:pt x="604" y="12"/>
                      <a:pt x="567" y="32"/>
                    </a:cubicBezTo>
                    <a:lnTo>
                      <a:pt x="85" y="357"/>
                    </a:lnTo>
                    <a:cubicBezTo>
                      <a:pt x="64" y="357"/>
                      <a:pt x="64" y="378"/>
                      <a:pt x="64" y="378"/>
                    </a:cubicBezTo>
                    <a:cubicBezTo>
                      <a:pt x="1" y="446"/>
                      <a:pt x="1" y="535"/>
                      <a:pt x="64" y="598"/>
                    </a:cubicBezTo>
                    <a:lnTo>
                      <a:pt x="828" y="1362"/>
                    </a:lnTo>
                    <a:cubicBezTo>
                      <a:pt x="828" y="1362"/>
                      <a:pt x="828" y="1383"/>
                      <a:pt x="849" y="1383"/>
                    </a:cubicBezTo>
                    <a:cubicBezTo>
                      <a:pt x="873" y="1398"/>
                      <a:pt x="900" y="1405"/>
                      <a:pt x="925" y="1405"/>
                    </a:cubicBezTo>
                    <a:cubicBezTo>
                      <a:pt x="972" y="1405"/>
                      <a:pt x="1018" y="1382"/>
                      <a:pt x="1048" y="1341"/>
                    </a:cubicBezTo>
                    <a:lnTo>
                      <a:pt x="1373" y="859"/>
                    </a:lnTo>
                    <a:cubicBezTo>
                      <a:pt x="1441" y="770"/>
                      <a:pt x="1415" y="666"/>
                      <a:pt x="1352" y="577"/>
                    </a:cubicBezTo>
                    <a:lnTo>
                      <a:pt x="849" y="74"/>
                    </a:lnTo>
                    <a:cubicBezTo>
                      <a:pt x="798" y="22"/>
                      <a:pt x="741" y="1"/>
                      <a:pt x="6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4" name="Google Shape;2084;p51"/>
              <p:cNvSpPr/>
              <p:nvPr/>
            </p:nvSpPr>
            <p:spPr>
              <a:xfrm>
                <a:off x="6821427" y="1508545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775" y="113"/>
                    </a:moveTo>
                    <a:cubicBezTo>
                      <a:pt x="817" y="113"/>
                      <a:pt x="859" y="130"/>
                      <a:pt x="896" y="153"/>
                    </a:cubicBezTo>
                    <a:lnTo>
                      <a:pt x="896" y="174"/>
                    </a:lnTo>
                    <a:lnTo>
                      <a:pt x="1399" y="677"/>
                    </a:lnTo>
                    <a:cubicBezTo>
                      <a:pt x="1462" y="724"/>
                      <a:pt x="1462" y="828"/>
                      <a:pt x="1420" y="896"/>
                    </a:cubicBezTo>
                    <a:lnTo>
                      <a:pt x="1090" y="1378"/>
                    </a:lnTo>
                    <a:cubicBezTo>
                      <a:pt x="1080" y="1399"/>
                      <a:pt x="1059" y="1410"/>
                      <a:pt x="1035" y="1410"/>
                    </a:cubicBezTo>
                    <a:cubicBezTo>
                      <a:pt x="1010" y="1410"/>
                      <a:pt x="983" y="1399"/>
                      <a:pt x="959" y="1378"/>
                    </a:cubicBezTo>
                    <a:lnTo>
                      <a:pt x="174" y="614"/>
                    </a:lnTo>
                    <a:cubicBezTo>
                      <a:pt x="132" y="567"/>
                      <a:pt x="153" y="504"/>
                      <a:pt x="195" y="462"/>
                    </a:cubicBezTo>
                    <a:lnTo>
                      <a:pt x="676" y="153"/>
                    </a:lnTo>
                    <a:cubicBezTo>
                      <a:pt x="707" y="124"/>
                      <a:pt x="741" y="113"/>
                      <a:pt x="775" y="113"/>
                    </a:cubicBezTo>
                    <a:close/>
                    <a:moveTo>
                      <a:pt x="768" y="0"/>
                    </a:moveTo>
                    <a:cubicBezTo>
                      <a:pt x="714" y="0"/>
                      <a:pt x="659" y="16"/>
                      <a:pt x="614" y="43"/>
                    </a:cubicBezTo>
                    <a:lnTo>
                      <a:pt x="132" y="373"/>
                    </a:lnTo>
                    <a:cubicBezTo>
                      <a:pt x="22" y="436"/>
                      <a:pt x="1" y="614"/>
                      <a:pt x="111" y="697"/>
                    </a:cubicBezTo>
                    <a:lnTo>
                      <a:pt x="875" y="1462"/>
                    </a:lnTo>
                    <a:cubicBezTo>
                      <a:pt x="911" y="1500"/>
                      <a:pt x="958" y="1518"/>
                      <a:pt x="1008" y="1518"/>
                    </a:cubicBezTo>
                    <a:cubicBezTo>
                      <a:pt x="1076" y="1518"/>
                      <a:pt x="1149" y="1484"/>
                      <a:pt x="1200" y="1420"/>
                    </a:cubicBezTo>
                    <a:lnTo>
                      <a:pt x="1504" y="959"/>
                    </a:lnTo>
                    <a:cubicBezTo>
                      <a:pt x="1593" y="828"/>
                      <a:pt x="1572" y="697"/>
                      <a:pt x="1483" y="593"/>
                    </a:cubicBezTo>
                    <a:lnTo>
                      <a:pt x="959" y="90"/>
                    </a:lnTo>
                    <a:lnTo>
                      <a:pt x="959" y="69"/>
                    </a:lnTo>
                    <a:lnTo>
                      <a:pt x="941" y="69"/>
                    </a:lnTo>
                    <a:cubicBezTo>
                      <a:pt x="894" y="21"/>
                      <a:pt x="831" y="0"/>
                      <a:pt x="76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5" name="Google Shape;2085;p51"/>
              <p:cNvSpPr/>
              <p:nvPr/>
            </p:nvSpPr>
            <p:spPr>
              <a:xfrm>
                <a:off x="6923623" y="1674016"/>
                <a:ext cx="78096" cy="119486"/>
              </a:xfrm>
              <a:custGeom>
                <a:rect b="b" l="l" r="r" t="t"/>
                <a:pathLst>
                  <a:path extrusionOk="0" h="1403" w="917">
                    <a:moveTo>
                      <a:pt x="152" y="1"/>
                    </a:moveTo>
                    <a:cubicBezTo>
                      <a:pt x="68" y="1"/>
                      <a:pt x="0" y="64"/>
                      <a:pt x="0" y="153"/>
                    </a:cubicBezTo>
                    <a:lnTo>
                      <a:pt x="0" y="1242"/>
                    </a:lnTo>
                    <a:lnTo>
                      <a:pt x="0" y="1268"/>
                    </a:lnTo>
                    <a:cubicBezTo>
                      <a:pt x="0" y="1342"/>
                      <a:pt x="69" y="1403"/>
                      <a:pt x="142" y="1403"/>
                    </a:cubicBezTo>
                    <a:cubicBezTo>
                      <a:pt x="152" y="1403"/>
                      <a:pt x="163" y="1402"/>
                      <a:pt x="173" y="1399"/>
                    </a:cubicBezTo>
                    <a:lnTo>
                      <a:pt x="744" y="1289"/>
                    </a:lnTo>
                    <a:cubicBezTo>
                      <a:pt x="854" y="1268"/>
                      <a:pt x="917" y="1179"/>
                      <a:pt x="917" y="1069"/>
                    </a:cubicBezTo>
                    <a:lnTo>
                      <a:pt x="917" y="352"/>
                    </a:lnTo>
                    <a:cubicBezTo>
                      <a:pt x="917" y="242"/>
                      <a:pt x="854" y="132"/>
                      <a:pt x="744" y="111"/>
                    </a:cubicBezTo>
                    <a:lnTo>
                      <a:pt x="1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6" name="Google Shape;2086;p51"/>
              <p:cNvSpPr/>
              <p:nvPr/>
            </p:nvSpPr>
            <p:spPr>
              <a:xfrm>
                <a:off x="6918257" y="1670099"/>
                <a:ext cx="89253" cy="126981"/>
              </a:xfrm>
              <a:custGeom>
                <a:rect b="b" l="l" r="r" t="t"/>
                <a:pathLst>
                  <a:path extrusionOk="0" h="1491" w="1048">
                    <a:moveTo>
                      <a:pt x="193" y="105"/>
                    </a:moveTo>
                    <a:cubicBezTo>
                      <a:pt x="201" y="105"/>
                      <a:pt x="208" y="106"/>
                      <a:pt x="215" y="110"/>
                    </a:cubicBezTo>
                    <a:lnTo>
                      <a:pt x="786" y="220"/>
                    </a:lnTo>
                    <a:cubicBezTo>
                      <a:pt x="870" y="241"/>
                      <a:pt x="938" y="309"/>
                      <a:pt x="938" y="398"/>
                    </a:cubicBezTo>
                    <a:lnTo>
                      <a:pt x="938" y="1115"/>
                    </a:lnTo>
                    <a:cubicBezTo>
                      <a:pt x="938" y="1183"/>
                      <a:pt x="870" y="1246"/>
                      <a:pt x="786" y="1267"/>
                    </a:cubicBezTo>
                    <a:lnTo>
                      <a:pt x="215" y="1377"/>
                    </a:lnTo>
                    <a:cubicBezTo>
                      <a:pt x="208" y="1381"/>
                      <a:pt x="200" y="1382"/>
                      <a:pt x="191" y="1382"/>
                    </a:cubicBezTo>
                    <a:cubicBezTo>
                      <a:pt x="151" y="1382"/>
                      <a:pt x="105" y="1344"/>
                      <a:pt x="105" y="1288"/>
                    </a:cubicBezTo>
                    <a:lnTo>
                      <a:pt x="105" y="199"/>
                    </a:lnTo>
                    <a:cubicBezTo>
                      <a:pt x="105" y="146"/>
                      <a:pt x="153" y="105"/>
                      <a:pt x="193" y="105"/>
                    </a:cubicBezTo>
                    <a:close/>
                    <a:moveTo>
                      <a:pt x="198" y="0"/>
                    </a:moveTo>
                    <a:cubicBezTo>
                      <a:pt x="102" y="0"/>
                      <a:pt x="0" y="83"/>
                      <a:pt x="0" y="199"/>
                    </a:cubicBezTo>
                    <a:lnTo>
                      <a:pt x="0" y="1288"/>
                    </a:lnTo>
                    <a:cubicBezTo>
                      <a:pt x="0" y="1406"/>
                      <a:pt x="107" y="1490"/>
                      <a:pt x="205" y="1490"/>
                    </a:cubicBezTo>
                    <a:cubicBezTo>
                      <a:pt x="215" y="1490"/>
                      <a:pt x="226" y="1489"/>
                      <a:pt x="236" y="1487"/>
                    </a:cubicBezTo>
                    <a:lnTo>
                      <a:pt x="807" y="1377"/>
                    </a:lnTo>
                    <a:cubicBezTo>
                      <a:pt x="938" y="1356"/>
                      <a:pt x="1048" y="1246"/>
                      <a:pt x="1048" y="1115"/>
                    </a:cubicBezTo>
                    <a:lnTo>
                      <a:pt x="1048" y="398"/>
                    </a:lnTo>
                    <a:cubicBezTo>
                      <a:pt x="1048" y="241"/>
                      <a:pt x="938" y="136"/>
                      <a:pt x="807" y="110"/>
                    </a:cubicBezTo>
                    <a:lnTo>
                      <a:pt x="236" y="5"/>
                    </a:lnTo>
                    <a:cubicBezTo>
                      <a:pt x="224" y="2"/>
                      <a:pt x="211" y="0"/>
                      <a:pt x="1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7" name="Google Shape;2087;p51"/>
              <p:cNvSpPr/>
              <p:nvPr/>
            </p:nvSpPr>
            <p:spPr>
              <a:xfrm>
                <a:off x="6826792" y="1833357"/>
                <a:ext cx="125022" cy="120083"/>
              </a:xfrm>
              <a:custGeom>
                <a:rect b="b" l="l" r="r" t="t"/>
                <a:pathLst>
                  <a:path extrusionOk="0" h="1410" w="1468">
                    <a:moveTo>
                      <a:pt x="955" y="1"/>
                    </a:moveTo>
                    <a:cubicBezTo>
                      <a:pt x="913" y="1"/>
                      <a:pt x="875" y="18"/>
                      <a:pt x="854" y="52"/>
                    </a:cubicBezTo>
                    <a:lnTo>
                      <a:pt x="69" y="811"/>
                    </a:lnTo>
                    <a:lnTo>
                      <a:pt x="69" y="837"/>
                    </a:lnTo>
                    <a:cubicBezTo>
                      <a:pt x="1" y="900"/>
                      <a:pt x="27" y="1010"/>
                      <a:pt x="111" y="1052"/>
                    </a:cubicBezTo>
                    <a:lnTo>
                      <a:pt x="572" y="1382"/>
                    </a:lnTo>
                    <a:cubicBezTo>
                      <a:pt x="616" y="1399"/>
                      <a:pt x="660" y="1409"/>
                      <a:pt x="701" y="1409"/>
                    </a:cubicBezTo>
                    <a:cubicBezTo>
                      <a:pt x="761" y="1409"/>
                      <a:pt x="814" y="1388"/>
                      <a:pt x="854" y="1335"/>
                    </a:cubicBezTo>
                    <a:lnTo>
                      <a:pt x="1378" y="837"/>
                    </a:lnTo>
                    <a:cubicBezTo>
                      <a:pt x="1441" y="769"/>
                      <a:pt x="1467" y="638"/>
                      <a:pt x="1399" y="549"/>
                    </a:cubicBezTo>
                    <a:lnTo>
                      <a:pt x="1074" y="73"/>
                    </a:lnTo>
                    <a:lnTo>
                      <a:pt x="1074" y="52"/>
                    </a:lnTo>
                    <a:cubicBezTo>
                      <a:pt x="1040" y="18"/>
                      <a:pt x="996" y="1"/>
                      <a:pt x="9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8" name="Google Shape;2088;p51"/>
              <p:cNvSpPr/>
              <p:nvPr/>
            </p:nvSpPr>
            <p:spPr>
              <a:xfrm>
                <a:off x="6821427" y="1829354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1013" y="111"/>
                    </a:moveTo>
                    <a:cubicBezTo>
                      <a:pt x="1047" y="111"/>
                      <a:pt x="1079" y="127"/>
                      <a:pt x="1090" y="162"/>
                    </a:cubicBezTo>
                    <a:lnTo>
                      <a:pt x="1420" y="622"/>
                    </a:lnTo>
                    <a:cubicBezTo>
                      <a:pt x="1462" y="706"/>
                      <a:pt x="1462" y="795"/>
                      <a:pt x="1399" y="837"/>
                    </a:cubicBezTo>
                    <a:lnTo>
                      <a:pt x="896" y="1361"/>
                    </a:lnTo>
                    <a:cubicBezTo>
                      <a:pt x="855" y="1389"/>
                      <a:pt x="808" y="1408"/>
                      <a:pt x="762" y="1408"/>
                    </a:cubicBezTo>
                    <a:cubicBezTo>
                      <a:pt x="733" y="1408"/>
                      <a:pt x="703" y="1400"/>
                      <a:pt x="676" y="1382"/>
                    </a:cubicBezTo>
                    <a:lnTo>
                      <a:pt x="195" y="1057"/>
                    </a:lnTo>
                    <a:cubicBezTo>
                      <a:pt x="153" y="1015"/>
                      <a:pt x="132" y="947"/>
                      <a:pt x="174" y="905"/>
                    </a:cubicBezTo>
                    <a:lnTo>
                      <a:pt x="938" y="141"/>
                    </a:lnTo>
                    <a:cubicBezTo>
                      <a:pt x="957" y="122"/>
                      <a:pt x="986" y="111"/>
                      <a:pt x="1013" y="111"/>
                    </a:cubicBezTo>
                    <a:close/>
                    <a:moveTo>
                      <a:pt x="1005" y="0"/>
                    </a:moveTo>
                    <a:cubicBezTo>
                      <a:pt x="956" y="0"/>
                      <a:pt x="910" y="17"/>
                      <a:pt x="875" y="52"/>
                    </a:cubicBezTo>
                    <a:lnTo>
                      <a:pt x="111" y="816"/>
                    </a:lnTo>
                    <a:cubicBezTo>
                      <a:pt x="1" y="926"/>
                      <a:pt x="22" y="1078"/>
                      <a:pt x="132" y="1146"/>
                    </a:cubicBezTo>
                    <a:lnTo>
                      <a:pt x="614" y="1471"/>
                    </a:lnTo>
                    <a:cubicBezTo>
                      <a:pt x="660" y="1501"/>
                      <a:pt x="716" y="1518"/>
                      <a:pt x="772" y="1518"/>
                    </a:cubicBezTo>
                    <a:cubicBezTo>
                      <a:pt x="843" y="1518"/>
                      <a:pt x="912" y="1491"/>
                      <a:pt x="959" y="1429"/>
                    </a:cubicBezTo>
                    <a:lnTo>
                      <a:pt x="1462" y="947"/>
                    </a:lnTo>
                    <a:lnTo>
                      <a:pt x="1483" y="926"/>
                    </a:lnTo>
                    <a:cubicBezTo>
                      <a:pt x="1572" y="837"/>
                      <a:pt x="1593" y="685"/>
                      <a:pt x="1504" y="575"/>
                    </a:cubicBezTo>
                    <a:lnTo>
                      <a:pt x="1200" y="99"/>
                    </a:lnTo>
                    <a:cubicBezTo>
                      <a:pt x="1148" y="34"/>
                      <a:pt x="1074" y="0"/>
                      <a:pt x="10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9" name="Google Shape;2089;p51"/>
              <p:cNvSpPr/>
              <p:nvPr/>
            </p:nvSpPr>
            <p:spPr>
              <a:xfrm>
                <a:off x="6670689" y="1460427"/>
                <a:ext cx="119231" cy="79885"/>
              </a:xfrm>
              <a:custGeom>
                <a:rect b="b" l="l" r="r" t="t"/>
                <a:pathLst>
                  <a:path extrusionOk="0" h="938" w="140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0" name="Google Shape;2090;p51"/>
              <p:cNvSpPr/>
              <p:nvPr/>
            </p:nvSpPr>
            <p:spPr>
              <a:xfrm>
                <a:off x="6663620" y="1456425"/>
                <a:ext cx="132091" cy="89253"/>
              </a:xfrm>
              <a:custGeom>
                <a:rect b="b" l="l" r="r" t="t"/>
                <a:pathLst>
                  <a:path extrusionOk="0" h="1048" w="1551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1" name="Google Shape;2091;p51"/>
              <p:cNvSpPr/>
              <p:nvPr/>
            </p:nvSpPr>
            <p:spPr>
              <a:xfrm>
                <a:off x="6668900" y="1926951"/>
                <a:ext cx="119231" cy="79885"/>
              </a:xfrm>
              <a:custGeom>
                <a:rect b="b" l="l" r="r" t="t"/>
                <a:pathLst>
                  <a:path extrusionOk="0" h="938" w="140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2" name="Google Shape;2092;p51"/>
              <p:cNvSpPr/>
              <p:nvPr/>
            </p:nvSpPr>
            <p:spPr>
              <a:xfrm>
                <a:off x="6663620" y="1921160"/>
                <a:ext cx="132091" cy="89253"/>
              </a:xfrm>
              <a:custGeom>
                <a:rect b="b" l="l" r="r" t="t"/>
                <a:pathLst>
                  <a:path extrusionOk="0" h="1048" w="1551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3" name="Google Shape;2093;p51"/>
              <p:cNvSpPr/>
              <p:nvPr/>
            </p:nvSpPr>
            <p:spPr>
              <a:xfrm>
                <a:off x="6507517" y="1833697"/>
                <a:ext cx="122723" cy="119742"/>
              </a:xfrm>
              <a:custGeom>
                <a:rect b="b" l="l" r="r" t="t"/>
                <a:pathLst>
                  <a:path extrusionOk="0" h="1406" w="1441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4" name="Google Shape;2094;p51"/>
              <p:cNvSpPr/>
              <p:nvPr/>
            </p:nvSpPr>
            <p:spPr>
              <a:xfrm>
                <a:off x="6501726" y="1829354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5" name="Google Shape;2095;p51"/>
              <p:cNvSpPr/>
              <p:nvPr/>
            </p:nvSpPr>
            <p:spPr>
              <a:xfrm>
                <a:off x="6457100" y="1673676"/>
                <a:ext cx="78096" cy="119572"/>
              </a:xfrm>
              <a:custGeom>
                <a:rect b="b" l="l" r="r" t="t"/>
                <a:pathLst>
                  <a:path extrusionOk="0" h="1404" w="917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6" name="Google Shape;2096;p51"/>
              <p:cNvSpPr/>
              <p:nvPr/>
            </p:nvSpPr>
            <p:spPr>
              <a:xfrm>
                <a:off x="6451735" y="1670099"/>
                <a:ext cx="89253" cy="126981"/>
              </a:xfrm>
              <a:custGeom>
                <a:rect b="b" l="l" r="r" t="t"/>
                <a:pathLst>
                  <a:path extrusionOk="0" h="1491" w="1048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7" name="Google Shape;2097;p51"/>
              <p:cNvSpPr/>
              <p:nvPr/>
            </p:nvSpPr>
            <p:spPr>
              <a:xfrm>
                <a:off x="6507517" y="1513484"/>
                <a:ext cx="124511" cy="120083"/>
              </a:xfrm>
              <a:custGeom>
                <a:rect b="b" l="l" r="r" t="t"/>
                <a:pathLst>
                  <a:path extrusionOk="0" h="1410" w="1462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p51"/>
              <p:cNvSpPr/>
              <p:nvPr/>
            </p:nvSpPr>
            <p:spPr>
              <a:xfrm>
                <a:off x="6501726" y="1508545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Google Shape;2099;p51"/>
              <p:cNvSpPr/>
              <p:nvPr/>
            </p:nvSpPr>
            <p:spPr>
              <a:xfrm>
                <a:off x="6516885" y="1519701"/>
                <a:ext cx="425570" cy="425570"/>
              </a:xfrm>
              <a:custGeom>
                <a:rect b="b" l="l" r="r" t="t"/>
                <a:pathLst>
                  <a:path extrusionOk="0" h="4997" w="4997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0" name="Google Shape;2100;p51"/>
              <p:cNvSpPr/>
              <p:nvPr/>
            </p:nvSpPr>
            <p:spPr>
              <a:xfrm>
                <a:off x="6511094" y="1514421"/>
                <a:ext cx="436641" cy="436641"/>
              </a:xfrm>
              <a:custGeom>
                <a:rect b="b" l="l" r="r" t="t"/>
                <a:pathLst>
                  <a:path extrusionOk="0" h="5127" w="5127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51"/>
              <p:cNvSpPr/>
              <p:nvPr/>
            </p:nvSpPr>
            <p:spPr>
              <a:xfrm>
                <a:off x="6603836" y="1607163"/>
                <a:ext cx="251152" cy="250726"/>
              </a:xfrm>
              <a:custGeom>
                <a:rect b="b" l="l" r="r" t="t"/>
                <a:pathLst>
                  <a:path extrusionOk="0" h="2944" w="2949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51"/>
              <p:cNvSpPr/>
              <p:nvPr/>
            </p:nvSpPr>
            <p:spPr>
              <a:xfrm>
                <a:off x="6598683" y="1601815"/>
                <a:ext cx="261882" cy="262308"/>
              </a:xfrm>
              <a:custGeom>
                <a:rect b="b" l="l" r="r" t="t"/>
                <a:pathLst>
                  <a:path extrusionOk="0" h="3080" w="3075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103" name="Google Shape;210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975" y="912938"/>
            <a:ext cx="5454001" cy="33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52"/>
          <p:cNvSpPr txBox="1"/>
          <p:nvPr/>
        </p:nvSpPr>
        <p:spPr>
          <a:xfrm>
            <a:off x="2116125" y="3381275"/>
            <a:ext cx="9084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Get course data</a:t>
            </a:r>
            <a:endParaRPr b="1" i="0" sz="4300" u="none" cap="none" strike="noStrike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09" name="Google Shape;210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975" y="1352750"/>
            <a:ext cx="8125574" cy="15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4" name="Google Shape;211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63" y="1127101"/>
            <a:ext cx="8083676" cy="27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54"/>
          <p:cNvSpPr txBox="1"/>
          <p:nvPr>
            <p:ph idx="4294967295" type="title"/>
          </p:nvPr>
        </p:nvSpPr>
        <p:spPr>
          <a:xfrm>
            <a:off x="904788" y="1833625"/>
            <a:ext cx="779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20" name="Google Shape;2120;p54"/>
          <p:cNvSpPr txBox="1"/>
          <p:nvPr>
            <p:ph idx="2" type="subTitle"/>
          </p:nvPr>
        </p:nvSpPr>
        <p:spPr>
          <a:xfrm>
            <a:off x="1683898" y="1833625"/>
            <a:ext cx="6555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Mouse handling</a:t>
            </a:r>
            <a:endParaRPr/>
          </a:p>
        </p:txBody>
      </p:sp>
      <p:sp>
        <p:nvSpPr>
          <p:cNvPr id="2121" name="Google Shape;2121;p54"/>
          <p:cNvSpPr txBox="1"/>
          <p:nvPr>
            <p:ph idx="4294967295" type="title"/>
          </p:nvPr>
        </p:nvSpPr>
        <p:spPr>
          <a:xfrm>
            <a:off x="904788" y="2775838"/>
            <a:ext cx="779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22" name="Google Shape;2122;p54"/>
          <p:cNvSpPr txBox="1"/>
          <p:nvPr>
            <p:ph idx="4294967295" type="title"/>
          </p:nvPr>
        </p:nvSpPr>
        <p:spPr>
          <a:xfrm>
            <a:off x="904788" y="3718050"/>
            <a:ext cx="779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23" name="Google Shape;2123;p54"/>
          <p:cNvSpPr txBox="1"/>
          <p:nvPr>
            <p:ph idx="4" type="subTitle"/>
          </p:nvPr>
        </p:nvSpPr>
        <p:spPr>
          <a:xfrm>
            <a:off x="1683877" y="2775838"/>
            <a:ext cx="6555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Web browsing</a:t>
            </a:r>
            <a:endParaRPr/>
          </a:p>
        </p:txBody>
      </p:sp>
      <p:sp>
        <p:nvSpPr>
          <p:cNvPr id="2124" name="Google Shape;2124;p54"/>
          <p:cNvSpPr txBox="1"/>
          <p:nvPr>
            <p:ph idx="6" type="subTitle"/>
          </p:nvPr>
        </p:nvSpPr>
        <p:spPr>
          <a:xfrm>
            <a:off x="1683888" y="3718050"/>
            <a:ext cx="6555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File management</a:t>
            </a:r>
            <a:endParaRPr/>
          </a:p>
        </p:txBody>
      </p:sp>
      <p:sp>
        <p:nvSpPr>
          <p:cNvPr id="2125" name="Google Shape;2125;p5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Future Release</a:t>
            </a:r>
            <a:endParaRPr/>
          </a:p>
        </p:txBody>
      </p:sp>
      <p:sp>
        <p:nvSpPr>
          <p:cNvPr id="2126" name="Google Shape;2126;p54"/>
          <p:cNvSpPr txBox="1"/>
          <p:nvPr>
            <p:ph idx="7" type="subTitle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/>
              <a:t>Three-step practical exercise </a:t>
            </a:r>
            <a:r>
              <a:rPr lang="en"/>
              <a:t>for a computer workshop for beginners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5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Question and answer</a:t>
            </a:r>
            <a:endParaRPr/>
          </a:p>
        </p:txBody>
      </p:sp>
      <p:sp>
        <p:nvSpPr>
          <p:cNvPr id="2132" name="Google Shape;2132;p55"/>
          <p:cNvSpPr txBox="1"/>
          <p:nvPr>
            <p:ph idx="3" type="subTitle"/>
          </p:nvPr>
        </p:nvSpPr>
        <p:spPr>
          <a:xfrm>
            <a:off x="2266925" y="1781575"/>
            <a:ext cx="550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is your Questions</a:t>
            </a:r>
            <a:endParaRPr/>
          </a:p>
        </p:txBody>
      </p:sp>
      <p:sp>
        <p:nvSpPr>
          <p:cNvPr id="2133" name="Google Shape;2133;p55"/>
          <p:cNvSpPr txBox="1"/>
          <p:nvPr>
            <p:ph idx="4" type="subTitle"/>
          </p:nvPr>
        </p:nvSpPr>
        <p:spPr>
          <a:xfrm>
            <a:off x="2184100" y="3622425"/>
            <a:ext cx="550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And What is your Feedback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34" name="Google Shape;2134;p55"/>
          <p:cNvSpPr/>
          <p:nvPr/>
        </p:nvSpPr>
        <p:spPr>
          <a:xfrm>
            <a:off x="1369375" y="1716613"/>
            <a:ext cx="616800" cy="616800"/>
          </a:xfrm>
          <a:prstGeom prst="ellipse">
            <a:avLst/>
          </a:prstGeom>
          <a:solidFill>
            <a:srgbClr val="AEE2F4">
              <a:alpha val="30588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5" name="Google Shape;2135;p55"/>
          <p:cNvSpPr/>
          <p:nvPr/>
        </p:nvSpPr>
        <p:spPr>
          <a:xfrm>
            <a:off x="1369375" y="3172338"/>
            <a:ext cx="616800" cy="616800"/>
          </a:xfrm>
          <a:prstGeom prst="ellipse">
            <a:avLst/>
          </a:prstGeom>
          <a:solidFill>
            <a:srgbClr val="AEE2F4">
              <a:alpha val="30588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6" name="Google Shape;2136;p55"/>
          <p:cNvGrpSpPr/>
          <p:nvPr/>
        </p:nvGrpSpPr>
        <p:grpSpPr>
          <a:xfrm>
            <a:off x="1487925" y="1835343"/>
            <a:ext cx="379704" cy="379354"/>
            <a:chOff x="6974625" y="1969818"/>
            <a:chExt cx="379704" cy="379354"/>
          </a:xfrm>
        </p:grpSpPr>
        <p:sp>
          <p:nvSpPr>
            <p:cNvPr id="2137" name="Google Shape;2137;p55"/>
            <p:cNvSpPr/>
            <p:nvPr/>
          </p:nvSpPr>
          <p:spPr>
            <a:xfrm>
              <a:off x="7047557" y="2313306"/>
              <a:ext cx="233838" cy="19597"/>
            </a:xfrm>
            <a:custGeom>
              <a:rect b="b" l="l" r="r" t="t"/>
              <a:pathLst>
                <a:path extrusionOk="0" h="1006" w="12004">
                  <a:moveTo>
                    <a:pt x="124" y="1"/>
                  </a:moveTo>
                  <a:cubicBezTo>
                    <a:pt x="48" y="1"/>
                    <a:pt x="1" y="54"/>
                    <a:pt x="1" y="124"/>
                  </a:cubicBezTo>
                  <a:lnTo>
                    <a:pt x="1" y="859"/>
                  </a:lnTo>
                  <a:cubicBezTo>
                    <a:pt x="1" y="935"/>
                    <a:pt x="48" y="1006"/>
                    <a:pt x="124" y="1006"/>
                  </a:cubicBezTo>
                  <a:lnTo>
                    <a:pt x="11880" y="1006"/>
                  </a:lnTo>
                  <a:cubicBezTo>
                    <a:pt x="11950" y="1006"/>
                    <a:pt x="12003" y="935"/>
                    <a:pt x="12003" y="859"/>
                  </a:cubicBezTo>
                  <a:lnTo>
                    <a:pt x="12003" y="124"/>
                  </a:lnTo>
                  <a:cubicBezTo>
                    <a:pt x="12003" y="54"/>
                    <a:pt x="11950" y="1"/>
                    <a:pt x="11880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55"/>
            <p:cNvSpPr/>
            <p:nvPr/>
          </p:nvSpPr>
          <p:spPr>
            <a:xfrm>
              <a:off x="7266588" y="2313306"/>
              <a:ext cx="14805" cy="19597"/>
            </a:xfrm>
            <a:custGeom>
              <a:rect b="b" l="l" r="r" t="t"/>
              <a:pathLst>
                <a:path extrusionOk="0" h="1006" w="760">
                  <a:moveTo>
                    <a:pt x="1" y="1"/>
                  </a:moveTo>
                  <a:lnTo>
                    <a:pt x="1" y="1006"/>
                  </a:lnTo>
                  <a:lnTo>
                    <a:pt x="636" y="1006"/>
                  </a:lnTo>
                  <a:cubicBezTo>
                    <a:pt x="706" y="1006"/>
                    <a:pt x="759" y="935"/>
                    <a:pt x="759" y="859"/>
                  </a:cubicBezTo>
                  <a:lnTo>
                    <a:pt x="759" y="124"/>
                  </a:lnTo>
                  <a:cubicBezTo>
                    <a:pt x="759" y="54"/>
                    <a:pt x="706" y="1"/>
                    <a:pt x="636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55"/>
            <p:cNvSpPr/>
            <p:nvPr/>
          </p:nvSpPr>
          <p:spPr>
            <a:xfrm>
              <a:off x="7154385" y="2047095"/>
              <a:ext cx="20064" cy="31051"/>
            </a:xfrm>
            <a:custGeom>
              <a:rect b="b" l="l" r="r" t="t"/>
              <a:pathLst>
                <a:path extrusionOk="0" h="1594" w="1030">
                  <a:moveTo>
                    <a:pt x="1" y="1"/>
                  </a:moveTo>
                  <a:lnTo>
                    <a:pt x="1" y="1594"/>
                  </a:lnTo>
                  <a:lnTo>
                    <a:pt x="1029" y="1594"/>
                  </a:lnTo>
                  <a:lnTo>
                    <a:pt x="1029" y="1"/>
                  </a:ln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55"/>
            <p:cNvSpPr/>
            <p:nvPr/>
          </p:nvSpPr>
          <p:spPr>
            <a:xfrm>
              <a:off x="7154385" y="2150143"/>
              <a:ext cx="20064" cy="31051"/>
            </a:xfrm>
            <a:custGeom>
              <a:rect b="b" l="l" r="r" t="t"/>
              <a:pathLst>
                <a:path extrusionOk="0" h="1594" w="1030">
                  <a:moveTo>
                    <a:pt x="1" y="1"/>
                  </a:moveTo>
                  <a:lnTo>
                    <a:pt x="1" y="1594"/>
                  </a:lnTo>
                  <a:lnTo>
                    <a:pt x="1029" y="1594"/>
                  </a:lnTo>
                  <a:lnTo>
                    <a:pt x="1029" y="1"/>
                  </a:ln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55"/>
            <p:cNvSpPr/>
            <p:nvPr/>
          </p:nvSpPr>
          <p:spPr>
            <a:xfrm>
              <a:off x="7154385" y="2253191"/>
              <a:ext cx="20064" cy="60135"/>
            </a:xfrm>
            <a:custGeom>
              <a:rect b="b" l="l" r="r" t="t"/>
              <a:pathLst>
                <a:path extrusionOk="0" h="3087" w="1030">
                  <a:moveTo>
                    <a:pt x="1" y="1"/>
                  </a:moveTo>
                  <a:lnTo>
                    <a:pt x="1" y="3087"/>
                  </a:lnTo>
                  <a:lnTo>
                    <a:pt x="1029" y="3087"/>
                  </a:lnTo>
                  <a:lnTo>
                    <a:pt x="1029" y="1"/>
                  </a:ln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55"/>
            <p:cNvSpPr/>
            <p:nvPr/>
          </p:nvSpPr>
          <p:spPr>
            <a:xfrm>
              <a:off x="7164456" y="2047095"/>
              <a:ext cx="9993" cy="31051"/>
            </a:xfrm>
            <a:custGeom>
              <a:rect b="b" l="l" r="r" t="t"/>
              <a:pathLst>
                <a:path extrusionOk="0" h="1594" w="513">
                  <a:moveTo>
                    <a:pt x="1" y="1"/>
                  </a:moveTo>
                  <a:lnTo>
                    <a:pt x="1" y="1594"/>
                  </a:lnTo>
                  <a:lnTo>
                    <a:pt x="512" y="1594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55"/>
            <p:cNvSpPr/>
            <p:nvPr/>
          </p:nvSpPr>
          <p:spPr>
            <a:xfrm>
              <a:off x="7164456" y="2150143"/>
              <a:ext cx="9993" cy="31051"/>
            </a:xfrm>
            <a:custGeom>
              <a:rect b="b" l="l" r="r" t="t"/>
              <a:pathLst>
                <a:path extrusionOk="0" h="1594" w="513">
                  <a:moveTo>
                    <a:pt x="1" y="1"/>
                  </a:moveTo>
                  <a:lnTo>
                    <a:pt x="1" y="1594"/>
                  </a:lnTo>
                  <a:lnTo>
                    <a:pt x="512" y="1594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55"/>
            <p:cNvSpPr/>
            <p:nvPr/>
          </p:nvSpPr>
          <p:spPr>
            <a:xfrm>
              <a:off x="7164456" y="2253191"/>
              <a:ext cx="9993" cy="60135"/>
            </a:xfrm>
            <a:custGeom>
              <a:rect b="b" l="l" r="r" t="t"/>
              <a:pathLst>
                <a:path extrusionOk="0" h="3087" w="513">
                  <a:moveTo>
                    <a:pt x="1" y="1"/>
                  </a:moveTo>
                  <a:lnTo>
                    <a:pt x="1" y="3087"/>
                  </a:lnTo>
                  <a:lnTo>
                    <a:pt x="512" y="308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55"/>
            <p:cNvSpPr/>
            <p:nvPr/>
          </p:nvSpPr>
          <p:spPr>
            <a:xfrm>
              <a:off x="6980352" y="2078126"/>
              <a:ext cx="368250" cy="72037"/>
            </a:xfrm>
            <a:custGeom>
              <a:rect b="b" l="l" r="r" t="t"/>
              <a:pathLst>
                <a:path extrusionOk="0" h="3698" w="18904">
                  <a:moveTo>
                    <a:pt x="241" y="1"/>
                  </a:moveTo>
                  <a:cubicBezTo>
                    <a:pt x="94" y="1"/>
                    <a:pt x="0" y="101"/>
                    <a:pt x="0" y="248"/>
                  </a:cubicBezTo>
                  <a:lnTo>
                    <a:pt x="0" y="3457"/>
                  </a:lnTo>
                  <a:cubicBezTo>
                    <a:pt x="0" y="3604"/>
                    <a:pt x="94" y="3698"/>
                    <a:pt x="241" y="3698"/>
                  </a:cubicBezTo>
                  <a:lnTo>
                    <a:pt x="18662" y="3698"/>
                  </a:lnTo>
                  <a:cubicBezTo>
                    <a:pt x="18809" y="3698"/>
                    <a:pt x="18903" y="3604"/>
                    <a:pt x="18903" y="3457"/>
                  </a:cubicBezTo>
                  <a:lnTo>
                    <a:pt x="18903" y="248"/>
                  </a:lnTo>
                  <a:cubicBezTo>
                    <a:pt x="18903" y="101"/>
                    <a:pt x="18809" y="1"/>
                    <a:pt x="18662" y="1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55"/>
            <p:cNvSpPr/>
            <p:nvPr/>
          </p:nvSpPr>
          <p:spPr>
            <a:xfrm>
              <a:off x="6980352" y="1975078"/>
              <a:ext cx="368250" cy="72037"/>
            </a:xfrm>
            <a:custGeom>
              <a:rect b="b" l="l" r="r" t="t"/>
              <a:pathLst>
                <a:path extrusionOk="0" h="3698" w="18904">
                  <a:moveTo>
                    <a:pt x="241" y="1"/>
                  </a:moveTo>
                  <a:cubicBezTo>
                    <a:pt x="94" y="1"/>
                    <a:pt x="0" y="124"/>
                    <a:pt x="0" y="248"/>
                  </a:cubicBezTo>
                  <a:lnTo>
                    <a:pt x="0" y="3457"/>
                  </a:lnTo>
                  <a:cubicBezTo>
                    <a:pt x="0" y="3604"/>
                    <a:pt x="94" y="3698"/>
                    <a:pt x="241" y="3698"/>
                  </a:cubicBezTo>
                  <a:lnTo>
                    <a:pt x="18662" y="3698"/>
                  </a:lnTo>
                  <a:cubicBezTo>
                    <a:pt x="18809" y="3698"/>
                    <a:pt x="18903" y="3604"/>
                    <a:pt x="18903" y="3457"/>
                  </a:cubicBezTo>
                  <a:lnTo>
                    <a:pt x="18903" y="248"/>
                  </a:lnTo>
                  <a:cubicBezTo>
                    <a:pt x="18903" y="124"/>
                    <a:pt x="18809" y="1"/>
                    <a:pt x="18662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55"/>
            <p:cNvSpPr/>
            <p:nvPr/>
          </p:nvSpPr>
          <p:spPr>
            <a:xfrm>
              <a:off x="6980352" y="2181174"/>
              <a:ext cx="368250" cy="72037"/>
            </a:xfrm>
            <a:custGeom>
              <a:rect b="b" l="l" r="r" t="t"/>
              <a:pathLst>
                <a:path extrusionOk="0" h="3698" w="18904">
                  <a:moveTo>
                    <a:pt x="241" y="1"/>
                  </a:moveTo>
                  <a:cubicBezTo>
                    <a:pt x="94" y="1"/>
                    <a:pt x="0" y="101"/>
                    <a:pt x="0" y="248"/>
                  </a:cubicBezTo>
                  <a:lnTo>
                    <a:pt x="0" y="3457"/>
                  </a:lnTo>
                  <a:cubicBezTo>
                    <a:pt x="0" y="3575"/>
                    <a:pt x="94" y="3698"/>
                    <a:pt x="241" y="3698"/>
                  </a:cubicBezTo>
                  <a:lnTo>
                    <a:pt x="18662" y="3698"/>
                  </a:lnTo>
                  <a:cubicBezTo>
                    <a:pt x="18809" y="3698"/>
                    <a:pt x="18903" y="3575"/>
                    <a:pt x="18903" y="3457"/>
                  </a:cubicBezTo>
                  <a:lnTo>
                    <a:pt x="18903" y="248"/>
                  </a:lnTo>
                  <a:cubicBezTo>
                    <a:pt x="18903" y="101"/>
                    <a:pt x="18809" y="1"/>
                    <a:pt x="18662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55"/>
            <p:cNvSpPr/>
            <p:nvPr/>
          </p:nvSpPr>
          <p:spPr>
            <a:xfrm>
              <a:off x="7329002" y="1975078"/>
              <a:ext cx="19597" cy="72037"/>
            </a:xfrm>
            <a:custGeom>
              <a:rect b="b" l="l" r="r" t="t"/>
              <a:pathLst>
                <a:path extrusionOk="0" h="3698" w="1006">
                  <a:moveTo>
                    <a:pt x="0" y="1"/>
                  </a:moveTo>
                  <a:cubicBezTo>
                    <a:pt x="147" y="1"/>
                    <a:pt x="247" y="124"/>
                    <a:pt x="247" y="248"/>
                  </a:cubicBezTo>
                  <a:lnTo>
                    <a:pt x="247" y="3457"/>
                  </a:lnTo>
                  <a:cubicBezTo>
                    <a:pt x="247" y="3604"/>
                    <a:pt x="147" y="3698"/>
                    <a:pt x="0" y="3698"/>
                  </a:cubicBezTo>
                  <a:lnTo>
                    <a:pt x="764" y="3698"/>
                  </a:lnTo>
                  <a:cubicBezTo>
                    <a:pt x="911" y="3698"/>
                    <a:pt x="1005" y="3604"/>
                    <a:pt x="1005" y="3457"/>
                  </a:cubicBezTo>
                  <a:lnTo>
                    <a:pt x="1005" y="248"/>
                  </a:lnTo>
                  <a:cubicBezTo>
                    <a:pt x="1005" y="124"/>
                    <a:pt x="911" y="1"/>
                    <a:pt x="7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55"/>
            <p:cNvSpPr/>
            <p:nvPr/>
          </p:nvSpPr>
          <p:spPr>
            <a:xfrm>
              <a:off x="7329002" y="2181174"/>
              <a:ext cx="19597" cy="72037"/>
            </a:xfrm>
            <a:custGeom>
              <a:rect b="b" l="l" r="r" t="t"/>
              <a:pathLst>
                <a:path extrusionOk="0" h="3698" w="1006">
                  <a:moveTo>
                    <a:pt x="0" y="1"/>
                  </a:moveTo>
                  <a:cubicBezTo>
                    <a:pt x="147" y="1"/>
                    <a:pt x="247" y="101"/>
                    <a:pt x="247" y="248"/>
                  </a:cubicBezTo>
                  <a:lnTo>
                    <a:pt x="247" y="3457"/>
                  </a:lnTo>
                  <a:cubicBezTo>
                    <a:pt x="247" y="3575"/>
                    <a:pt x="147" y="3698"/>
                    <a:pt x="0" y="3698"/>
                  </a:cubicBezTo>
                  <a:lnTo>
                    <a:pt x="764" y="3698"/>
                  </a:lnTo>
                  <a:cubicBezTo>
                    <a:pt x="911" y="3698"/>
                    <a:pt x="1005" y="3575"/>
                    <a:pt x="1005" y="3457"/>
                  </a:cubicBezTo>
                  <a:lnTo>
                    <a:pt x="1005" y="248"/>
                  </a:lnTo>
                  <a:cubicBezTo>
                    <a:pt x="1005" y="101"/>
                    <a:pt x="911" y="1"/>
                    <a:pt x="7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55"/>
            <p:cNvSpPr/>
            <p:nvPr/>
          </p:nvSpPr>
          <p:spPr>
            <a:xfrm>
              <a:off x="7037603" y="1997986"/>
              <a:ext cx="133516" cy="26688"/>
            </a:xfrm>
            <a:custGeom>
              <a:rect b="b" l="l" r="r" t="t"/>
              <a:pathLst>
                <a:path extrusionOk="0" h="1370" w="6854">
                  <a:moveTo>
                    <a:pt x="94" y="0"/>
                  </a:moveTo>
                  <a:cubicBezTo>
                    <a:pt x="47" y="0"/>
                    <a:pt x="0" y="24"/>
                    <a:pt x="0" y="77"/>
                  </a:cubicBezTo>
                  <a:lnTo>
                    <a:pt x="0" y="1276"/>
                  </a:lnTo>
                  <a:cubicBezTo>
                    <a:pt x="0" y="1323"/>
                    <a:pt x="47" y="1370"/>
                    <a:pt x="94" y="1370"/>
                  </a:cubicBezTo>
                  <a:lnTo>
                    <a:pt x="6783" y="1370"/>
                  </a:lnTo>
                  <a:cubicBezTo>
                    <a:pt x="6830" y="1370"/>
                    <a:pt x="6854" y="1323"/>
                    <a:pt x="6854" y="1276"/>
                  </a:cubicBezTo>
                  <a:lnTo>
                    <a:pt x="6854" y="77"/>
                  </a:lnTo>
                  <a:cubicBezTo>
                    <a:pt x="6854" y="24"/>
                    <a:pt x="6830" y="0"/>
                    <a:pt x="6783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55"/>
            <p:cNvSpPr/>
            <p:nvPr/>
          </p:nvSpPr>
          <p:spPr>
            <a:xfrm>
              <a:off x="7141567" y="1997986"/>
              <a:ext cx="29551" cy="26688"/>
            </a:xfrm>
            <a:custGeom>
              <a:rect b="b" l="l" r="r" t="t"/>
              <a:pathLst>
                <a:path extrusionOk="0" h="1370" w="1517">
                  <a:moveTo>
                    <a:pt x="0" y="0"/>
                  </a:moveTo>
                  <a:lnTo>
                    <a:pt x="0" y="1370"/>
                  </a:lnTo>
                  <a:lnTo>
                    <a:pt x="1446" y="1370"/>
                  </a:lnTo>
                  <a:cubicBezTo>
                    <a:pt x="1493" y="1370"/>
                    <a:pt x="1517" y="1323"/>
                    <a:pt x="1517" y="1276"/>
                  </a:cubicBezTo>
                  <a:lnTo>
                    <a:pt x="1517" y="77"/>
                  </a:lnTo>
                  <a:cubicBezTo>
                    <a:pt x="1517" y="24"/>
                    <a:pt x="1493" y="0"/>
                    <a:pt x="1446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55"/>
            <p:cNvSpPr/>
            <p:nvPr/>
          </p:nvSpPr>
          <p:spPr>
            <a:xfrm>
              <a:off x="7154969" y="1997986"/>
              <a:ext cx="16149" cy="26688"/>
            </a:xfrm>
            <a:custGeom>
              <a:rect b="b" l="l" r="r" t="t"/>
              <a:pathLst>
                <a:path extrusionOk="0" h="1370" w="829">
                  <a:moveTo>
                    <a:pt x="0" y="0"/>
                  </a:moveTo>
                  <a:cubicBezTo>
                    <a:pt x="24" y="0"/>
                    <a:pt x="71" y="24"/>
                    <a:pt x="71" y="77"/>
                  </a:cubicBezTo>
                  <a:lnTo>
                    <a:pt x="71" y="1276"/>
                  </a:lnTo>
                  <a:cubicBezTo>
                    <a:pt x="71" y="1323"/>
                    <a:pt x="24" y="1370"/>
                    <a:pt x="0" y="1370"/>
                  </a:cubicBezTo>
                  <a:lnTo>
                    <a:pt x="758" y="1370"/>
                  </a:lnTo>
                  <a:cubicBezTo>
                    <a:pt x="805" y="1370"/>
                    <a:pt x="829" y="1323"/>
                    <a:pt x="829" y="1276"/>
                  </a:cubicBezTo>
                  <a:lnTo>
                    <a:pt x="829" y="77"/>
                  </a:lnTo>
                  <a:cubicBezTo>
                    <a:pt x="829" y="24"/>
                    <a:pt x="805" y="0"/>
                    <a:pt x="758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55"/>
            <p:cNvSpPr/>
            <p:nvPr/>
          </p:nvSpPr>
          <p:spPr>
            <a:xfrm>
              <a:off x="7037603" y="2101034"/>
              <a:ext cx="133516" cy="26240"/>
            </a:xfrm>
            <a:custGeom>
              <a:rect b="b" l="l" r="r" t="t"/>
              <a:pathLst>
                <a:path extrusionOk="0" h="1347" w="6854">
                  <a:moveTo>
                    <a:pt x="94" y="0"/>
                  </a:moveTo>
                  <a:cubicBezTo>
                    <a:pt x="47" y="0"/>
                    <a:pt x="0" y="24"/>
                    <a:pt x="0" y="77"/>
                  </a:cubicBezTo>
                  <a:lnTo>
                    <a:pt x="0" y="1276"/>
                  </a:lnTo>
                  <a:cubicBezTo>
                    <a:pt x="0" y="1323"/>
                    <a:pt x="47" y="1346"/>
                    <a:pt x="94" y="1346"/>
                  </a:cubicBezTo>
                  <a:lnTo>
                    <a:pt x="6783" y="1346"/>
                  </a:lnTo>
                  <a:cubicBezTo>
                    <a:pt x="6830" y="1346"/>
                    <a:pt x="6854" y="1323"/>
                    <a:pt x="6854" y="1276"/>
                  </a:cubicBezTo>
                  <a:lnTo>
                    <a:pt x="6854" y="77"/>
                  </a:lnTo>
                  <a:cubicBezTo>
                    <a:pt x="6854" y="24"/>
                    <a:pt x="6830" y="0"/>
                    <a:pt x="6783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55"/>
            <p:cNvSpPr/>
            <p:nvPr/>
          </p:nvSpPr>
          <p:spPr>
            <a:xfrm>
              <a:off x="7141567" y="2101034"/>
              <a:ext cx="29551" cy="26240"/>
            </a:xfrm>
            <a:custGeom>
              <a:rect b="b" l="l" r="r" t="t"/>
              <a:pathLst>
                <a:path extrusionOk="0" h="1347" w="1517">
                  <a:moveTo>
                    <a:pt x="0" y="0"/>
                  </a:moveTo>
                  <a:lnTo>
                    <a:pt x="0" y="1346"/>
                  </a:lnTo>
                  <a:lnTo>
                    <a:pt x="1446" y="1346"/>
                  </a:lnTo>
                  <a:cubicBezTo>
                    <a:pt x="1493" y="1346"/>
                    <a:pt x="1517" y="1323"/>
                    <a:pt x="1517" y="1276"/>
                  </a:cubicBezTo>
                  <a:lnTo>
                    <a:pt x="1517" y="77"/>
                  </a:lnTo>
                  <a:cubicBezTo>
                    <a:pt x="1517" y="24"/>
                    <a:pt x="1493" y="0"/>
                    <a:pt x="1446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55"/>
            <p:cNvSpPr/>
            <p:nvPr/>
          </p:nvSpPr>
          <p:spPr>
            <a:xfrm>
              <a:off x="7154969" y="2101034"/>
              <a:ext cx="16149" cy="26240"/>
            </a:xfrm>
            <a:custGeom>
              <a:rect b="b" l="l" r="r" t="t"/>
              <a:pathLst>
                <a:path extrusionOk="0" h="1347" w="829">
                  <a:moveTo>
                    <a:pt x="0" y="0"/>
                  </a:moveTo>
                  <a:cubicBezTo>
                    <a:pt x="24" y="0"/>
                    <a:pt x="71" y="24"/>
                    <a:pt x="71" y="77"/>
                  </a:cubicBezTo>
                  <a:lnTo>
                    <a:pt x="71" y="1276"/>
                  </a:lnTo>
                  <a:cubicBezTo>
                    <a:pt x="71" y="1323"/>
                    <a:pt x="24" y="1346"/>
                    <a:pt x="0" y="1346"/>
                  </a:cubicBezTo>
                  <a:lnTo>
                    <a:pt x="758" y="1346"/>
                  </a:lnTo>
                  <a:cubicBezTo>
                    <a:pt x="805" y="1346"/>
                    <a:pt x="829" y="1323"/>
                    <a:pt x="829" y="1276"/>
                  </a:cubicBezTo>
                  <a:lnTo>
                    <a:pt x="829" y="77"/>
                  </a:lnTo>
                  <a:cubicBezTo>
                    <a:pt x="829" y="24"/>
                    <a:pt x="805" y="0"/>
                    <a:pt x="758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55"/>
            <p:cNvSpPr/>
            <p:nvPr/>
          </p:nvSpPr>
          <p:spPr>
            <a:xfrm>
              <a:off x="7037603" y="2204083"/>
              <a:ext cx="133516" cy="26240"/>
            </a:xfrm>
            <a:custGeom>
              <a:rect b="b" l="l" r="r" t="t"/>
              <a:pathLst>
                <a:path extrusionOk="0" h="1347" w="6854">
                  <a:moveTo>
                    <a:pt x="94" y="0"/>
                  </a:moveTo>
                  <a:cubicBezTo>
                    <a:pt x="47" y="0"/>
                    <a:pt x="0" y="24"/>
                    <a:pt x="0" y="77"/>
                  </a:cubicBezTo>
                  <a:lnTo>
                    <a:pt x="0" y="1276"/>
                  </a:lnTo>
                  <a:cubicBezTo>
                    <a:pt x="0" y="1323"/>
                    <a:pt x="47" y="1346"/>
                    <a:pt x="94" y="1346"/>
                  </a:cubicBezTo>
                  <a:lnTo>
                    <a:pt x="6783" y="1346"/>
                  </a:lnTo>
                  <a:cubicBezTo>
                    <a:pt x="6830" y="1346"/>
                    <a:pt x="6854" y="1323"/>
                    <a:pt x="6854" y="1276"/>
                  </a:cubicBezTo>
                  <a:lnTo>
                    <a:pt x="6854" y="77"/>
                  </a:lnTo>
                  <a:cubicBezTo>
                    <a:pt x="6854" y="24"/>
                    <a:pt x="6830" y="0"/>
                    <a:pt x="6783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55"/>
            <p:cNvSpPr/>
            <p:nvPr/>
          </p:nvSpPr>
          <p:spPr>
            <a:xfrm>
              <a:off x="7141567" y="2204083"/>
              <a:ext cx="29551" cy="26240"/>
            </a:xfrm>
            <a:custGeom>
              <a:rect b="b" l="l" r="r" t="t"/>
              <a:pathLst>
                <a:path extrusionOk="0" h="1347" w="1517">
                  <a:moveTo>
                    <a:pt x="0" y="0"/>
                  </a:moveTo>
                  <a:lnTo>
                    <a:pt x="0" y="1346"/>
                  </a:lnTo>
                  <a:lnTo>
                    <a:pt x="1446" y="1346"/>
                  </a:lnTo>
                  <a:cubicBezTo>
                    <a:pt x="1493" y="1346"/>
                    <a:pt x="1517" y="1323"/>
                    <a:pt x="1517" y="1276"/>
                  </a:cubicBezTo>
                  <a:lnTo>
                    <a:pt x="1517" y="77"/>
                  </a:lnTo>
                  <a:cubicBezTo>
                    <a:pt x="1517" y="24"/>
                    <a:pt x="1493" y="0"/>
                    <a:pt x="1446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55"/>
            <p:cNvSpPr/>
            <p:nvPr/>
          </p:nvSpPr>
          <p:spPr>
            <a:xfrm>
              <a:off x="7154969" y="2204083"/>
              <a:ext cx="16149" cy="26240"/>
            </a:xfrm>
            <a:custGeom>
              <a:rect b="b" l="l" r="r" t="t"/>
              <a:pathLst>
                <a:path extrusionOk="0" h="1347" w="829">
                  <a:moveTo>
                    <a:pt x="0" y="0"/>
                  </a:moveTo>
                  <a:cubicBezTo>
                    <a:pt x="24" y="0"/>
                    <a:pt x="71" y="24"/>
                    <a:pt x="71" y="77"/>
                  </a:cubicBezTo>
                  <a:lnTo>
                    <a:pt x="71" y="1276"/>
                  </a:lnTo>
                  <a:cubicBezTo>
                    <a:pt x="71" y="1323"/>
                    <a:pt x="24" y="1346"/>
                    <a:pt x="0" y="1346"/>
                  </a:cubicBezTo>
                  <a:lnTo>
                    <a:pt x="758" y="1346"/>
                  </a:lnTo>
                  <a:cubicBezTo>
                    <a:pt x="805" y="1346"/>
                    <a:pt x="829" y="1323"/>
                    <a:pt x="829" y="1276"/>
                  </a:cubicBezTo>
                  <a:lnTo>
                    <a:pt x="829" y="77"/>
                  </a:lnTo>
                  <a:cubicBezTo>
                    <a:pt x="829" y="24"/>
                    <a:pt x="805" y="0"/>
                    <a:pt x="758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55"/>
            <p:cNvSpPr/>
            <p:nvPr/>
          </p:nvSpPr>
          <p:spPr>
            <a:xfrm>
              <a:off x="7143963" y="2302884"/>
              <a:ext cx="41025" cy="40557"/>
            </a:xfrm>
            <a:custGeom>
              <a:rect b="b" l="l" r="r" t="t"/>
              <a:pathLst>
                <a:path extrusionOk="0" h="2082" w="2106">
                  <a:moveTo>
                    <a:pt x="1053" y="1"/>
                  </a:moveTo>
                  <a:cubicBezTo>
                    <a:pt x="465" y="1"/>
                    <a:pt x="1" y="465"/>
                    <a:pt x="1" y="1030"/>
                  </a:cubicBezTo>
                  <a:cubicBezTo>
                    <a:pt x="1" y="1617"/>
                    <a:pt x="465" y="2082"/>
                    <a:pt x="1053" y="2082"/>
                  </a:cubicBezTo>
                  <a:cubicBezTo>
                    <a:pt x="1641" y="2082"/>
                    <a:pt x="2105" y="1617"/>
                    <a:pt x="2105" y="1030"/>
                  </a:cubicBezTo>
                  <a:cubicBezTo>
                    <a:pt x="2105" y="465"/>
                    <a:pt x="1641" y="1"/>
                    <a:pt x="1053" y="1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55"/>
            <p:cNvSpPr/>
            <p:nvPr/>
          </p:nvSpPr>
          <p:spPr>
            <a:xfrm>
              <a:off x="7031876" y="2198355"/>
              <a:ext cx="144970" cy="37694"/>
            </a:xfrm>
            <a:custGeom>
              <a:rect b="b" l="l" r="r" t="t"/>
              <a:pathLst>
                <a:path extrusionOk="0" h="1935" w="7442">
                  <a:moveTo>
                    <a:pt x="5337" y="565"/>
                  </a:moveTo>
                  <a:lnTo>
                    <a:pt x="5337" y="1370"/>
                  </a:lnTo>
                  <a:lnTo>
                    <a:pt x="588" y="1370"/>
                  </a:lnTo>
                  <a:lnTo>
                    <a:pt x="588" y="565"/>
                  </a:lnTo>
                  <a:close/>
                  <a:moveTo>
                    <a:pt x="6877" y="565"/>
                  </a:moveTo>
                  <a:lnTo>
                    <a:pt x="6877" y="1370"/>
                  </a:lnTo>
                  <a:lnTo>
                    <a:pt x="5902" y="1370"/>
                  </a:lnTo>
                  <a:lnTo>
                    <a:pt x="5902" y="565"/>
                  </a:lnTo>
                  <a:close/>
                  <a:moveTo>
                    <a:pt x="388" y="1"/>
                  </a:moveTo>
                  <a:cubicBezTo>
                    <a:pt x="171" y="1"/>
                    <a:pt x="0" y="171"/>
                    <a:pt x="0" y="371"/>
                  </a:cubicBezTo>
                  <a:lnTo>
                    <a:pt x="0" y="1570"/>
                  </a:lnTo>
                  <a:cubicBezTo>
                    <a:pt x="0" y="1764"/>
                    <a:pt x="171" y="1934"/>
                    <a:pt x="388" y="1934"/>
                  </a:cubicBezTo>
                  <a:lnTo>
                    <a:pt x="7077" y="1934"/>
                  </a:lnTo>
                  <a:cubicBezTo>
                    <a:pt x="7271" y="1934"/>
                    <a:pt x="7442" y="1764"/>
                    <a:pt x="7442" y="1570"/>
                  </a:cubicBezTo>
                  <a:lnTo>
                    <a:pt x="7442" y="371"/>
                  </a:lnTo>
                  <a:cubicBezTo>
                    <a:pt x="7442" y="171"/>
                    <a:pt x="7271" y="1"/>
                    <a:pt x="707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55"/>
            <p:cNvSpPr/>
            <p:nvPr/>
          </p:nvSpPr>
          <p:spPr>
            <a:xfrm>
              <a:off x="7204545" y="2211758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0"/>
                  </a:moveTo>
                  <a:cubicBezTo>
                    <a:pt x="124" y="0"/>
                    <a:pt x="0" y="124"/>
                    <a:pt x="0" y="271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71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55"/>
            <p:cNvSpPr/>
            <p:nvPr/>
          </p:nvSpPr>
          <p:spPr>
            <a:xfrm>
              <a:off x="7229850" y="2211758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0"/>
                  </a:moveTo>
                  <a:cubicBezTo>
                    <a:pt x="124" y="0"/>
                    <a:pt x="0" y="124"/>
                    <a:pt x="0" y="271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71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55"/>
            <p:cNvSpPr/>
            <p:nvPr/>
          </p:nvSpPr>
          <p:spPr>
            <a:xfrm>
              <a:off x="7254121" y="2211621"/>
              <a:ext cx="12954" cy="11162"/>
            </a:xfrm>
            <a:custGeom>
              <a:rect b="b" l="l" r="r" t="t"/>
              <a:pathLst>
                <a:path extrusionOk="0" h="573" w="665">
                  <a:moveTo>
                    <a:pt x="320" y="1"/>
                  </a:moveTo>
                  <a:cubicBezTo>
                    <a:pt x="211" y="1"/>
                    <a:pt x="111" y="70"/>
                    <a:pt x="77" y="178"/>
                  </a:cubicBezTo>
                  <a:cubicBezTo>
                    <a:pt x="0" y="325"/>
                    <a:pt x="77" y="495"/>
                    <a:pt x="224" y="542"/>
                  </a:cubicBezTo>
                  <a:cubicBezTo>
                    <a:pt x="263" y="563"/>
                    <a:pt x="305" y="572"/>
                    <a:pt x="345" y="572"/>
                  </a:cubicBezTo>
                  <a:cubicBezTo>
                    <a:pt x="454" y="572"/>
                    <a:pt x="554" y="502"/>
                    <a:pt x="588" y="395"/>
                  </a:cubicBezTo>
                  <a:cubicBezTo>
                    <a:pt x="664" y="248"/>
                    <a:pt x="588" y="78"/>
                    <a:pt x="441" y="31"/>
                  </a:cubicBezTo>
                  <a:cubicBezTo>
                    <a:pt x="401" y="10"/>
                    <a:pt x="360" y="1"/>
                    <a:pt x="3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55"/>
            <p:cNvSpPr/>
            <p:nvPr/>
          </p:nvSpPr>
          <p:spPr>
            <a:xfrm>
              <a:off x="7279874" y="2211758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5" y="0"/>
                  </a:moveTo>
                  <a:cubicBezTo>
                    <a:pt x="148" y="0"/>
                    <a:pt x="1" y="124"/>
                    <a:pt x="1" y="271"/>
                  </a:cubicBezTo>
                  <a:cubicBezTo>
                    <a:pt x="1" y="441"/>
                    <a:pt x="148" y="564"/>
                    <a:pt x="295" y="564"/>
                  </a:cubicBezTo>
                  <a:cubicBezTo>
                    <a:pt x="442" y="564"/>
                    <a:pt x="589" y="441"/>
                    <a:pt x="589" y="271"/>
                  </a:cubicBezTo>
                  <a:cubicBezTo>
                    <a:pt x="589" y="124"/>
                    <a:pt x="442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55"/>
            <p:cNvSpPr/>
            <p:nvPr/>
          </p:nvSpPr>
          <p:spPr>
            <a:xfrm>
              <a:off x="7031876" y="1992259"/>
              <a:ext cx="144970" cy="37694"/>
            </a:xfrm>
            <a:custGeom>
              <a:rect b="b" l="l" r="r" t="t"/>
              <a:pathLst>
                <a:path extrusionOk="0" h="1935" w="7442">
                  <a:moveTo>
                    <a:pt x="6877" y="588"/>
                  </a:moveTo>
                  <a:lnTo>
                    <a:pt x="6877" y="1370"/>
                  </a:lnTo>
                  <a:lnTo>
                    <a:pt x="5902" y="1370"/>
                  </a:lnTo>
                  <a:lnTo>
                    <a:pt x="5902" y="588"/>
                  </a:lnTo>
                  <a:close/>
                  <a:moveTo>
                    <a:pt x="388" y="0"/>
                  </a:moveTo>
                  <a:cubicBezTo>
                    <a:pt x="171" y="0"/>
                    <a:pt x="0" y="171"/>
                    <a:pt x="0" y="371"/>
                  </a:cubicBezTo>
                  <a:lnTo>
                    <a:pt x="0" y="1570"/>
                  </a:lnTo>
                  <a:cubicBezTo>
                    <a:pt x="0" y="1787"/>
                    <a:pt x="171" y="1934"/>
                    <a:pt x="388" y="1934"/>
                  </a:cubicBezTo>
                  <a:lnTo>
                    <a:pt x="7077" y="1934"/>
                  </a:lnTo>
                  <a:cubicBezTo>
                    <a:pt x="7271" y="1934"/>
                    <a:pt x="7442" y="1787"/>
                    <a:pt x="7442" y="1570"/>
                  </a:cubicBezTo>
                  <a:lnTo>
                    <a:pt x="7442" y="371"/>
                  </a:lnTo>
                  <a:cubicBezTo>
                    <a:pt x="7442" y="171"/>
                    <a:pt x="7271" y="0"/>
                    <a:pt x="7077" y="0"/>
                  </a:cubicBezTo>
                  <a:lnTo>
                    <a:pt x="3380" y="0"/>
                  </a:lnTo>
                  <a:cubicBezTo>
                    <a:pt x="3204" y="0"/>
                    <a:pt x="3086" y="124"/>
                    <a:pt x="3086" y="294"/>
                  </a:cubicBezTo>
                  <a:cubicBezTo>
                    <a:pt x="3086" y="441"/>
                    <a:pt x="3204" y="588"/>
                    <a:pt x="3380" y="588"/>
                  </a:cubicBezTo>
                  <a:lnTo>
                    <a:pt x="5337" y="588"/>
                  </a:lnTo>
                  <a:lnTo>
                    <a:pt x="5337" y="1370"/>
                  </a:lnTo>
                  <a:lnTo>
                    <a:pt x="588" y="1370"/>
                  </a:lnTo>
                  <a:lnTo>
                    <a:pt x="588" y="588"/>
                  </a:lnTo>
                  <a:lnTo>
                    <a:pt x="2058" y="588"/>
                  </a:lnTo>
                  <a:cubicBezTo>
                    <a:pt x="2205" y="588"/>
                    <a:pt x="2322" y="441"/>
                    <a:pt x="2322" y="294"/>
                  </a:cubicBezTo>
                  <a:cubicBezTo>
                    <a:pt x="2322" y="124"/>
                    <a:pt x="2205" y="0"/>
                    <a:pt x="20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55"/>
            <p:cNvSpPr/>
            <p:nvPr/>
          </p:nvSpPr>
          <p:spPr>
            <a:xfrm>
              <a:off x="7204545" y="2005661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94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55"/>
            <p:cNvSpPr/>
            <p:nvPr/>
          </p:nvSpPr>
          <p:spPr>
            <a:xfrm>
              <a:off x="7229850" y="2005661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94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55"/>
            <p:cNvSpPr/>
            <p:nvPr/>
          </p:nvSpPr>
          <p:spPr>
            <a:xfrm>
              <a:off x="7254569" y="2005661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5" y="0"/>
                  </a:moveTo>
                  <a:cubicBezTo>
                    <a:pt x="148" y="0"/>
                    <a:pt x="1" y="124"/>
                    <a:pt x="1" y="294"/>
                  </a:cubicBezTo>
                  <a:cubicBezTo>
                    <a:pt x="1" y="441"/>
                    <a:pt x="148" y="564"/>
                    <a:pt x="295" y="564"/>
                  </a:cubicBezTo>
                  <a:cubicBezTo>
                    <a:pt x="471" y="564"/>
                    <a:pt x="589" y="441"/>
                    <a:pt x="589" y="294"/>
                  </a:cubicBezTo>
                  <a:cubicBezTo>
                    <a:pt x="589" y="124"/>
                    <a:pt x="47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55"/>
            <p:cNvSpPr/>
            <p:nvPr/>
          </p:nvSpPr>
          <p:spPr>
            <a:xfrm>
              <a:off x="7279874" y="2005661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5" y="0"/>
                  </a:moveTo>
                  <a:cubicBezTo>
                    <a:pt x="148" y="0"/>
                    <a:pt x="1" y="124"/>
                    <a:pt x="1" y="294"/>
                  </a:cubicBezTo>
                  <a:cubicBezTo>
                    <a:pt x="1" y="441"/>
                    <a:pt x="148" y="564"/>
                    <a:pt x="295" y="564"/>
                  </a:cubicBezTo>
                  <a:cubicBezTo>
                    <a:pt x="442" y="564"/>
                    <a:pt x="589" y="441"/>
                    <a:pt x="589" y="294"/>
                  </a:cubicBezTo>
                  <a:cubicBezTo>
                    <a:pt x="589" y="124"/>
                    <a:pt x="442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55"/>
            <p:cNvSpPr/>
            <p:nvPr/>
          </p:nvSpPr>
          <p:spPr>
            <a:xfrm>
              <a:off x="7031876" y="2095307"/>
              <a:ext cx="144970" cy="37694"/>
            </a:xfrm>
            <a:custGeom>
              <a:rect b="b" l="l" r="r" t="t"/>
              <a:pathLst>
                <a:path extrusionOk="0" h="1935" w="7442">
                  <a:moveTo>
                    <a:pt x="5337" y="565"/>
                  </a:moveTo>
                  <a:lnTo>
                    <a:pt x="5337" y="1370"/>
                  </a:lnTo>
                  <a:lnTo>
                    <a:pt x="588" y="1370"/>
                  </a:lnTo>
                  <a:lnTo>
                    <a:pt x="588" y="565"/>
                  </a:lnTo>
                  <a:close/>
                  <a:moveTo>
                    <a:pt x="6877" y="565"/>
                  </a:moveTo>
                  <a:lnTo>
                    <a:pt x="6877" y="1370"/>
                  </a:lnTo>
                  <a:lnTo>
                    <a:pt x="5902" y="1370"/>
                  </a:lnTo>
                  <a:lnTo>
                    <a:pt x="5902" y="565"/>
                  </a:lnTo>
                  <a:close/>
                  <a:moveTo>
                    <a:pt x="388" y="0"/>
                  </a:moveTo>
                  <a:cubicBezTo>
                    <a:pt x="171" y="0"/>
                    <a:pt x="0" y="171"/>
                    <a:pt x="0" y="371"/>
                  </a:cubicBezTo>
                  <a:lnTo>
                    <a:pt x="0" y="1570"/>
                  </a:lnTo>
                  <a:cubicBezTo>
                    <a:pt x="0" y="1764"/>
                    <a:pt x="171" y="1934"/>
                    <a:pt x="388" y="1934"/>
                  </a:cubicBezTo>
                  <a:lnTo>
                    <a:pt x="7077" y="1934"/>
                  </a:lnTo>
                  <a:cubicBezTo>
                    <a:pt x="7271" y="1934"/>
                    <a:pt x="7442" y="1764"/>
                    <a:pt x="7442" y="1570"/>
                  </a:cubicBezTo>
                  <a:lnTo>
                    <a:pt x="7442" y="371"/>
                  </a:lnTo>
                  <a:cubicBezTo>
                    <a:pt x="7442" y="171"/>
                    <a:pt x="7271" y="0"/>
                    <a:pt x="707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55"/>
            <p:cNvSpPr/>
            <p:nvPr/>
          </p:nvSpPr>
          <p:spPr>
            <a:xfrm>
              <a:off x="7204545" y="2108709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94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55"/>
            <p:cNvSpPr/>
            <p:nvPr/>
          </p:nvSpPr>
          <p:spPr>
            <a:xfrm>
              <a:off x="7229850" y="2108709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4"/>
                    <a:pt x="271" y="564"/>
                  </a:cubicBezTo>
                  <a:cubicBezTo>
                    <a:pt x="441" y="564"/>
                    <a:pt x="564" y="441"/>
                    <a:pt x="564" y="294"/>
                  </a:cubicBezTo>
                  <a:cubicBezTo>
                    <a:pt x="564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55"/>
            <p:cNvSpPr/>
            <p:nvPr/>
          </p:nvSpPr>
          <p:spPr>
            <a:xfrm>
              <a:off x="7254569" y="2108709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5" y="0"/>
                  </a:moveTo>
                  <a:cubicBezTo>
                    <a:pt x="148" y="0"/>
                    <a:pt x="1" y="124"/>
                    <a:pt x="1" y="294"/>
                  </a:cubicBezTo>
                  <a:cubicBezTo>
                    <a:pt x="1" y="441"/>
                    <a:pt x="148" y="564"/>
                    <a:pt x="295" y="564"/>
                  </a:cubicBezTo>
                  <a:cubicBezTo>
                    <a:pt x="471" y="564"/>
                    <a:pt x="589" y="441"/>
                    <a:pt x="589" y="294"/>
                  </a:cubicBezTo>
                  <a:cubicBezTo>
                    <a:pt x="589" y="124"/>
                    <a:pt x="47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55"/>
            <p:cNvSpPr/>
            <p:nvPr/>
          </p:nvSpPr>
          <p:spPr>
            <a:xfrm>
              <a:off x="7279874" y="2108709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5" y="0"/>
                  </a:moveTo>
                  <a:cubicBezTo>
                    <a:pt x="148" y="0"/>
                    <a:pt x="1" y="124"/>
                    <a:pt x="1" y="294"/>
                  </a:cubicBezTo>
                  <a:cubicBezTo>
                    <a:pt x="1" y="441"/>
                    <a:pt x="148" y="564"/>
                    <a:pt x="295" y="564"/>
                  </a:cubicBezTo>
                  <a:cubicBezTo>
                    <a:pt x="442" y="564"/>
                    <a:pt x="589" y="441"/>
                    <a:pt x="589" y="294"/>
                  </a:cubicBezTo>
                  <a:cubicBezTo>
                    <a:pt x="589" y="124"/>
                    <a:pt x="442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55"/>
            <p:cNvSpPr/>
            <p:nvPr/>
          </p:nvSpPr>
          <p:spPr>
            <a:xfrm>
              <a:off x="6974625" y="1969818"/>
              <a:ext cx="379704" cy="379354"/>
            </a:xfrm>
            <a:custGeom>
              <a:rect b="b" l="l" r="r" t="t"/>
              <a:pathLst>
                <a:path extrusionOk="0" h="19474" w="19492">
                  <a:moveTo>
                    <a:pt x="18927" y="565"/>
                  </a:moveTo>
                  <a:lnTo>
                    <a:pt x="18927" y="3698"/>
                  </a:lnTo>
                  <a:lnTo>
                    <a:pt x="559" y="3698"/>
                  </a:lnTo>
                  <a:lnTo>
                    <a:pt x="559" y="565"/>
                  </a:lnTo>
                  <a:close/>
                  <a:moveTo>
                    <a:pt x="9963" y="4262"/>
                  </a:moveTo>
                  <a:lnTo>
                    <a:pt x="9963" y="5267"/>
                  </a:lnTo>
                  <a:lnTo>
                    <a:pt x="9499" y="5267"/>
                  </a:lnTo>
                  <a:lnTo>
                    <a:pt x="9499" y="4262"/>
                  </a:lnTo>
                  <a:close/>
                  <a:moveTo>
                    <a:pt x="18927" y="5855"/>
                  </a:moveTo>
                  <a:lnTo>
                    <a:pt x="18927" y="8964"/>
                  </a:lnTo>
                  <a:lnTo>
                    <a:pt x="559" y="8964"/>
                  </a:lnTo>
                  <a:lnTo>
                    <a:pt x="559" y="5855"/>
                  </a:lnTo>
                  <a:close/>
                  <a:moveTo>
                    <a:pt x="9963" y="9552"/>
                  </a:moveTo>
                  <a:lnTo>
                    <a:pt x="9963" y="10557"/>
                  </a:lnTo>
                  <a:lnTo>
                    <a:pt x="9499" y="10557"/>
                  </a:lnTo>
                  <a:lnTo>
                    <a:pt x="9499" y="9552"/>
                  </a:lnTo>
                  <a:close/>
                  <a:moveTo>
                    <a:pt x="9963" y="14842"/>
                  </a:moveTo>
                  <a:lnTo>
                    <a:pt x="9963" y="16829"/>
                  </a:lnTo>
                  <a:cubicBezTo>
                    <a:pt x="9893" y="16805"/>
                    <a:pt x="9816" y="16805"/>
                    <a:pt x="9746" y="16805"/>
                  </a:cubicBezTo>
                  <a:cubicBezTo>
                    <a:pt x="9670" y="16805"/>
                    <a:pt x="9575" y="16805"/>
                    <a:pt x="9499" y="16829"/>
                  </a:cubicBezTo>
                  <a:lnTo>
                    <a:pt x="9499" y="14842"/>
                  </a:lnTo>
                  <a:close/>
                  <a:moveTo>
                    <a:pt x="8423" y="17928"/>
                  </a:moveTo>
                  <a:cubicBezTo>
                    <a:pt x="8423" y="17981"/>
                    <a:pt x="8400" y="18051"/>
                    <a:pt x="8400" y="18128"/>
                  </a:cubicBezTo>
                  <a:cubicBezTo>
                    <a:pt x="8400" y="18198"/>
                    <a:pt x="8423" y="18275"/>
                    <a:pt x="8423" y="18345"/>
                  </a:cubicBezTo>
                  <a:lnTo>
                    <a:pt x="4015" y="18345"/>
                  </a:lnTo>
                  <a:lnTo>
                    <a:pt x="4015" y="17928"/>
                  </a:lnTo>
                  <a:close/>
                  <a:moveTo>
                    <a:pt x="15453" y="17928"/>
                  </a:moveTo>
                  <a:lnTo>
                    <a:pt x="15453" y="18345"/>
                  </a:lnTo>
                  <a:lnTo>
                    <a:pt x="11068" y="18345"/>
                  </a:lnTo>
                  <a:lnTo>
                    <a:pt x="11068" y="18128"/>
                  </a:lnTo>
                  <a:lnTo>
                    <a:pt x="11068" y="17928"/>
                  </a:lnTo>
                  <a:close/>
                  <a:moveTo>
                    <a:pt x="9746" y="17363"/>
                  </a:moveTo>
                  <a:cubicBezTo>
                    <a:pt x="10163" y="17363"/>
                    <a:pt x="10504" y="17710"/>
                    <a:pt x="10504" y="18128"/>
                  </a:cubicBezTo>
                  <a:cubicBezTo>
                    <a:pt x="10504" y="18539"/>
                    <a:pt x="10163" y="18886"/>
                    <a:pt x="9746" y="18886"/>
                  </a:cubicBezTo>
                  <a:cubicBezTo>
                    <a:pt x="9329" y="18886"/>
                    <a:pt x="8988" y="18539"/>
                    <a:pt x="8988" y="18128"/>
                  </a:cubicBezTo>
                  <a:cubicBezTo>
                    <a:pt x="8988" y="17710"/>
                    <a:pt x="9329" y="17363"/>
                    <a:pt x="9746" y="17363"/>
                  </a:cubicBezTo>
                  <a:close/>
                  <a:moveTo>
                    <a:pt x="535" y="0"/>
                  </a:moveTo>
                  <a:cubicBezTo>
                    <a:pt x="242" y="0"/>
                    <a:pt x="1" y="224"/>
                    <a:pt x="1" y="518"/>
                  </a:cubicBezTo>
                  <a:lnTo>
                    <a:pt x="1" y="3727"/>
                  </a:lnTo>
                  <a:cubicBezTo>
                    <a:pt x="1" y="4021"/>
                    <a:pt x="242" y="4262"/>
                    <a:pt x="535" y="4262"/>
                  </a:cubicBezTo>
                  <a:lnTo>
                    <a:pt x="8935" y="4262"/>
                  </a:lnTo>
                  <a:lnTo>
                    <a:pt x="8935" y="5267"/>
                  </a:lnTo>
                  <a:lnTo>
                    <a:pt x="535" y="5267"/>
                  </a:lnTo>
                  <a:cubicBezTo>
                    <a:pt x="242" y="5267"/>
                    <a:pt x="1" y="5514"/>
                    <a:pt x="1" y="5808"/>
                  </a:cubicBezTo>
                  <a:lnTo>
                    <a:pt x="1" y="9017"/>
                  </a:lnTo>
                  <a:cubicBezTo>
                    <a:pt x="1" y="9311"/>
                    <a:pt x="242" y="9552"/>
                    <a:pt x="535" y="9552"/>
                  </a:cubicBezTo>
                  <a:lnTo>
                    <a:pt x="8935" y="9552"/>
                  </a:lnTo>
                  <a:lnTo>
                    <a:pt x="8935" y="10557"/>
                  </a:lnTo>
                  <a:lnTo>
                    <a:pt x="535" y="10557"/>
                  </a:lnTo>
                  <a:cubicBezTo>
                    <a:pt x="242" y="10557"/>
                    <a:pt x="1" y="10804"/>
                    <a:pt x="1" y="11098"/>
                  </a:cubicBezTo>
                  <a:lnTo>
                    <a:pt x="1" y="14307"/>
                  </a:lnTo>
                  <a:cubicBezTo>
                    <a:pt x="1" y="14601"/>
                    <a:pt x="242" y="14842"/>
                    <a:pt x="535" y="14842"/>
                  </a:cubicBezTo>
                  <a:lnTo>
                    <a:pt x="8935" y="14842"/>
                  </a:lnTo>
                  <a:lnTo>
                    <a:pt x="8935" y="17070"/>
                  </a:lnTo>
                  <a:cubicBezTo>
                    <a:pt x="8841" y="17146"/>
                    <a:pt x="8741" y="17246"/>
                    <a:pt x="8670" y="17340"/>
                  </a:cubicBezTo>
                  <a:lnTo>
                    <a:pt x="3868" y="17340"/>
                  </a:lnTo>
                  <a:cubicBezTo>
                    <a:pt x="3645" y="17340"/>
                    <a:pt x="3451" y="17540"/>
                    <a:pt x="3451" y="17757"/>
                  </a:cubicBezTo>
                  <a:lnTo>
                    <a:pt x="3451" y="18492"/>
                  </a:lnTo>
                  <a:cubicBezTo>
                    <a:pt x="3451" y="18739"/>
                    <a:pt x="3645" y="18909"/>
                    <a:pt x="3868" y="18909"/>
                  </a:cubicBezTo>
                  <a:lnTo>
                    <a:pt x="8670" y="18909"/>
                  </a:lnTo>
                  <a:cubicBezTo>
                    <a:pt x="8911" y="19250"/>
                    <a:pt x="9305" y="19474"/>
                    <a:pt x="9746" y="19474"/>
                  </a:cubicBezTo>
                  <a:cubicBezTo>
                    <a:pt x="10187" y="19474"/>
                    <a:pt x="10581" y="19250"/>
                    <a:pt x="10822" y="18909"/>
                  </a:cubicBezTo>
                  <a:lnTo>
                    <a:pt x="15624" y="18909"/>
                  </a:lnTo>
                  <a:cubicBezTo>
                    <a:pt x="15841" y="18909"/>
                    <a:pt x="16041" y="18739"/>
                    <a:pt x="16041" y="18492"/>
                  </a:cubicBezTo>
                  <a:lnTo>
                    <a:pt x="16041" y="17757"/>
                  </a:lnTo>
                  <a:cubicBezTo>
                    <a:pt x="16041" y="17540"/>
                    <a:pt x="15841" y="17340"/>
                    <a:pt x="15624" y="17340"/>
                  </a:cubicBezTo>
                  <a:lnTo>
                    <a:pt x="10822" y="17340"/>
                  </a:lnTo>
                  <a:cubicBezTo>
                    <a:pt x="10751" y="17246"/>
                    <a:pt x="10651" y="17146"/>
                    <a:pt x="10551" y="17070"/>
                  </a:cubicBezTo>
                  <a:lnTo>
                    <a:pt x="10551" y="14842"/>
                  </a:lnTo>
                  <a:lnTo>
                    <a:pt x="18956" y="14842"/>
                  </a:lnTo>
                  <a:cubicBezTo>
                    <a:pt x="19250" y="14842"/>
                    <a:pt x="19491" y="14601"/>
                    <a:pt x="19491" y="14307"/>
                  </a:cubicBezTo>
                  <a:lnTo>
                    <a:pt x="19491" y="11098"/>
                  </a:lnTo>
                  <a:cubicBezTo>
                    <a:pt x="19491" y="10804"/>
                    <a:pt x="19250" y="10557"/>
                    <a:pt x="18956" y="10557"/>
                  </a:cubicBezTo>
                  <a:lnTo>
                    <a:pt x="15012" y="10557"/>
                  </a:lnTo>
                  <a:cubicBezTo>
                    <a:pt x="14866" y="10557"/>
                    <a:pt x="14719" y="10680"/>
                    <a:pt x="14719" y="10851"/>
                  </a:cubicBezTo>
                  <a:cubicBezTo>
                    <a:pt x="14719" y="10998"/>
                    <a:pt x="14866" y="11121"/>
                    <a:pt x="15012" y="11121"/>
                  </a:cubicBezTo>
                  <a:lnTo>
                    <a:pt x="18927" y="11121"/>
                  </a:lnTo>
                  <a:lnTo>
                    <a:pt x="18927" y="14254"/>
                  </a:lnTo>
                  <a:lnTo>
                    <a:pt x="559" y="14254"/>
                  </a:lnTo>
                  <a:lnTo>
                    <a:pt x="559" y="11121"/>
                  </a:lnTo>
                  <a:lnTo>
                    <a:pt x="13690" y="11121"/>
                  </a:lnTo>
                  <a:cubicBezTo>
                    <a:pt x="13860" y="11121"/>
                    <a:pt x="13984" y="10998"/>
                    <a:pt x="13984" y="10851"/>
                  </a:cubicBezTo>
                  <a:cubicBezTo>
                    <a:pt x="13984" y="10680"/>
                    <a:pt x="13860" y="10557"/>
                    <a:pt x="13690" y="10557"/>
                  </a:cubicBezTo>
                  <a:lnTo>
                    <a:pt x="10551" y="10557"/>
                  </a:lnTo>
                  <a:lnTo>
                    <a:pt x="10551" y="9552"/>
                  </a:lnTo>
                  <a:lnTo>
                    <a:pt x="18956" y="9552"/>
                  </a:lnTo>
                  <a:cubicBezTo>
                    <a:pt x="19250" y="9552"/>
                    <a:pt x="19491" y="9311"/>
                    <a:pt x="19491" y="9017"/>
                  </a:cubicBezTo>
                  <a:lnTo>
                    <a:pt x="19491" y="5808"/>
                  </a:lnTo>
                  <a:cubicBezTo>
                    <a:pt x="19491" y="5514"/>
                    <a:pt x="19250" y="5267"/>
                    <a:pt x="18956" y="5267"/>
                  </a:cubicBezTo>
                  <a:lnTo>
                    <a:pt x="10551" y="5267"/>
                  </a:lnTo>
                  <a:lnTo>
                    <a:pt x="10551" y="4262"/>
                  </a:lnTo>
                  <a:lnTo>
                    <a:pt x="18956" y="4262"/>
                  </a:lnTo>
                  <a:cubicBezTo>
                    <a:pt x="19250" y="4262"/>
                    <a:pt x="19491" y="4021"/>
                    <a:pt x="19491" y="3727"/>
                  </a:cubicBezTo>
                  <a:lnTo>
                    <a:pt x="19491" y="518"/>
                  </a:lnTo>
                  <a:cubicBezTo>
                    <a:pt x="19491" y="224"/>
                    <a:pt x="19250" y="0"/>
                    <a:pt x="1895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6" name="Google Shape;2176;p55"/>
          <p:cNvGrpSpPr/>
          <p:nvPr/>
        </p:nvGrpSpPr>
        <p:grpSpPr>
          <a:xfrm>
            <a:off x="1508654" y="3290846"/>
            <a:ext cx="338251" cy="379819"/>
            <a:chOff x="4690829" y="3480284"/>
            <a:chExt cx="338251" cy="379819"/>
          </a:xfrm>
        </p:grpSpPr>
        <p:sp>
          <p:nvSpPr>
            <p:cNvPr id="2177" name="Google Shape;2177;p55"/>
            <p:cNvSpPr/>
            <p:nvPr/>
          </p:nvSpPr>
          <p:spPr>
            <a:xfrm>
              <a:off x="4708926" y="3788981"/>
              <a:ext cx="302057" cy="65842"/>
            </a:xfrm>
            <a:custGeom>
              <a:rect b="b" l="l" r="r" t="t"/>
              <a:pathLst>
                <a:path extrusionOk="0" h="3380" w="15506">
                  <a:moveTo>
                    <a:pt x="1252" y="0"/>
                  </a:moveTo>
                  <a:cubicBezTo>
                    <a:pt x="1105" y="0"/>
                    <a:pt x="982" y="71"/>
                    <a:pt x="958" y="194"/>
                  </a:cubicBezTo>
                  <a:lnTo>
                    <a:pt x="77" y="2986"/>
                  </a:lnTo>
                  <a:cubicBezTo>
                    <a:pt x="0" y="3180"/>
                    <a:pt x="147" y="3380"/>
                    <a:pt x="371" y="3380"/>
                  </a:cubicBezTo>
                  <a:lnTo>
                    <a:pt x="15159" y="3380"/>
                  </a:lnTo>
                  <a:cubicBezTo>
                    <a:pt x="15359" y="3380"/>
                    <a:pt x="15506" y="3180"/>
                    <a:pt x="15430" y="2986"/>
                  </a:cubicBezTo>
                  <a:lnTo>
                    <a:pt x="14548" y="194"/>
                  </a:lnTo>
                  <a:cubicBezTo>
                    <a:pt x="14524" y="71"/>
                    <a:pt x="14401" y="0"/>
                    <a:pt x="1427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55"/>
            <p:cNvSpPr/>
            <p:nvPr/>
          </p:nvSpPr>
          <p:spPr>
            <a:xfrm>
              <a:off x="4970891" y="3788981"/>
              <a:ext cx="40090" cy="65842"/>
            </a:xfrm>
            <a:custGeom>
              <a:rect b="b" l="l" r="r" t="t"/>
              <a:pathLst>
                <a:path extrusionOk="0" h="3380" w="2058">
                  <a:moveTo>
                    <a:pt x="1" y="0"/>
                  </a:moveTo>
                  <a:cubicBezTo>
                    <a:pt x="118" y="0"/>
                    <a:pt x="242" y="71"/>
                    <a:pt x="295" y="194"/>
                  </a:cubicBezTo>
                  <a:lnTo>
                    <a:pt x="1176" y="2986"/>
                  </a:lnTo>
                  <a:cubicBezTo>
                    <a:pt x="1223" y="3180"/>
                    <a:pt x="1076" y="3380"/>
                    <a:pt x="882" y="3380"/>
                  </a:cubicBezTo>
                  <a:lnTo>
                    <a:pt x="1711" y="3380"/>
                  </a:lnTo>
                  <a:cubicBezTo>
                    <a:pt x="1911" y="3380"/>
                    <a:pt x="2058" y="3180"/>
                    <a:pt x="1982" y="2986"/>
                  </a:cubicBezTo>
                  <a:lnTo>
                    <a:pt x="1100" y="194"/>
                  </a:lnTo>
                  <a:cubicBezTo>
                    <a:pt x="1076" y="71"/>
                    <a:pt x="953" y="0"/>
                    <a:pt x="830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55"/>
            <p:cNvSpPr/>
            <p:nvPr/>
          </p:nvSpPr>
          <p:spPr>
            <a:xfrm>
              <a:off x="4822513" y="3707789"/>
              <a:ext cx="74901" cy="51544"/>
            </a:xfrm>
            <a:custGeom>
              <a:rect b="b" l="l" r="r" t="t"/>
              <a:pathLst>
                <a:path extrusionOk="0" h="2646" w="3845">
                  <a:moveTo>
                    <a:pt x="294" y="1"/>
                  </a:moveTo>
                  <a:cubicBezTo>
                    <a:pt x="294" y="1"/>
                    <a:pt x="241" y="1940"/>
                    <a:pt x="0" y="2646"/>
                  </a:cubicBezTo>
                  <a:lnTo>
                    <a:pt x="3844" y="2646"/>
                  </a:lnTo>
                  <a:cubicBezTo>
                    <a:pt x="3597" y="1940"/>
                    <a:pt x="3550" y="1"/>
                    <a:pt x="3550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55"/>
            <p:cNvSpPr/>
            <p:nvPr/>
          </p:nvSpPr>
          <p:spPr>
            <a:xfrm>
              <a:off x="4827773" y="3707789"/>
              <a:ext cx="64829" cy="14902"/>
            </a:xfrm>
            <a:custGeom>
              <a:rect b="b" l="l" r="r" t="t"/>
              <a:pathLst>
                <a:path extrusionOk="0" h="765" w="3328">
                  <a:moveTo>
                    <a:pt x="24" y="1"/>
                  </a:moveTo>
                  <a:cubicBezTo>
                    <a:pt x="24" y="1"/>
                    <a:pt x="0" y="348"/>
                    <a:pt x="0" y="765"/>
                  </a:cubicBezTo>
                  <a:lnTo>
                    <a:pt x="3327" y="765"/>
                  </a:lnTo>
                  <a:cubicBezTo>
                    <a:pt x="3304" y="348"/>
                    <a:pt x="3280" y="1"/>
                    <a:pt x="328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55"/>
            <p:cNvSpPr/>
            <p:nvPr/>
          </p:nvSpPr>
          <p:spPr>
            <a:xfrm>
              <a:off x="4696556" y="3486011"/>
              <a:ext cx="327264" cy="221799"/>
            </a:xfrm>
            <a:custGeom>
              <a:rect b="b" l="l" r="r" t="t"/>
              <a:pathLst>
                <a:path extrusionOk="0" h="11386" w="16800">
                  <a:moveTo>
                    <a:pt x="859" y="0"/>
                  </a:moveTo>
                  <a:cubicBezTo>
                    <a:pt x="365" y="0"/>
                    <a:pt x="0" y="394"/>
                    <a:pt x="0" y="859"/>
                  </a:cubicBezTo>
                  <a:lnTo>
                    <a:pt x="0" y="10533"/>
                  </a:lnTo>
                  <a:cubicBezTo>
                    <a:pt x="0" y="11021"/>
                    <a:pt x="365" y="11386"/>
                    <a:pt x="859" y="11386"/>
                  </a:cubicBezTo>
                  <a:lnTo>
                    <a:pt x="15941" y="11386"/>
                  </a:lnTo>
                  <a:cubicBezTo>
                    <a:pt x="16405" y="11386"/>
                    <a:pt x="16799" y="11021"/>
                    <a:pt x="16799" y="10533"/>
                  </a:cubicBezTo>
                  <a:lnTo>
                    <a:pt x="16799" y="859"/>
                  </a:lnTo>
                  <a:cubicBezTo>
                    <a:pt x="16799" y="394"/>
                    <a:pt x="16405" y="0"/>
                    <a:pt x="15941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55"/>
            <p:cNvSpPr/>
            <p:nvPr/>
          </p:nvSpPr>
          <p:spPr>
            <a:xfrm>
              <a:off x="4991851" y="3486011"/>
              <a:ext cx="31967" cy="221799"/>
            </a:xfrm>
            <a:custGeom>
              <a:rect b="b" l="l" r="r" t="t"/>
              <a:pathLst>
                <a:path extrusionOk="0" h="11386" w="1641">
                  <a:moveTo>
                    <a:pt x="0" y="0"/>
                  </a:moveTo>
                  <a:cubicBezTo>
                    <a:pt x="465" y="0"/>
                    <a:pt x="859" y="394"/>
                    <a:pt x="859" y="859"/>
                  </a:cubicBezTo>
                  <a:lnTo>
                    <a:pt x="859" y="10533"/>
                  </a:lnTo>
                  <a:cubicBezTo>
                    <a:pt x="859" y="11021"/>
                    <a:pt x="465" y="11386"/>
                    <a:pt x="0" y="11386"/>
                  </a:cubicBezTo>
                  <a:lnTo>
                    <a:pt x="782" y="11386"/>
                  </a:lnTo>
                  <a:cubicBezTo>
                    <a:pt x="1246" y="11386"/>
                    <a:pt x="1640" y="11021"/>
                    <a:pt x="1640" y="10533"/>
                  </a:cubicBezTo>
                  <a:lnTo>
                    <a:pt x="1640" y="859"/>
                  </a:lnTo>
                  <a:cubicBezTo>
                    <a:pt x="1640" y="394"/>
                    <a:pt x="1246" y="0"/>
                    <a:pt x="782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55"/>
            <p:cNvSpPr/>
            <p:nvPr/>
          </p:nvSpPr>
          <p:spPr>
            <a:xfrm>
              <a:off x="4696556" y="3665420"/>
              <a:ext cx="327264" cy="42388"/>
            </a:xfrm>
            <a:custGeom>
              <a:rect b="b" l="l" r="r" t="t"/>
              <a:pathLst>
                <a:path extrusionOk="0" h="2176" w="16800">
                  <a:moveTo>
                    <a:pt x="0" y="1"/>
                  </a:moveTo>
                  <a:lnTo>
                    <a:pt x="0" y="1323"/>
                  </a:lnTo>
                  <a:cubicBezTo>
                    <a:pt x="0" y="1811"/>
                    <a:pt x="365" y="2176"/>
                    <a:pt x="859" y="2176"/>
                  </a:cubicBezTo>
                  <a:lnTo>
                    <a:pt x="15941" y="2176"/>
                  </a:lnTo>
                  <a:cubicBezTo>
                    <a:pt x="16405" y="2176"/>
                    <a:pt x="16799" y="1811"/>
                    <a:pt x="16799" y="1323"/>
                  </a:cubicBezTo>
                  <a:lnTo>
                    <a:pt x="16799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55"/>
            <p:cNvSpPr/>
            <p:nvPr/>
          </p:nvSpPr>
          <p:spPr>
            <a:xfrm>
              <a:off x="4991851" y="3665420"/>
              <a:ext cx="31967" cy="42388"/>
            </a:xfrm>
            <a:custGeom>
              <a:rect b="b" l="l" r="r" t="t"/>
              <a:pathLst>
                <a:path extrusionOk="0" h="2176" w="1641">
                  <a:moveTo>
                    <a:pt x="859" y="1"/>
                  </a:moveTo>
                  <a:lnTo>
                    <a:pt x="859" y="1323"/>
                  </a:lnTo>
                  <a:cubicBezTo>
                    <a:pt x="859" y="1811"/>
                    <a:pt x="465" y="2176"/>
                    <a:pt x="0" y="2176"/>
                  </a:cubicBezTo>
                  <a:lnTo>
                    <a:pt x="782" y="2176"/>
                  </a:lnTo>
                  <a:cubicBezTo>
                    <a:pt x="1246" y="2176"/>
                    <a:pt x="1640" y="1811"/>
                    <a:pt x="1640" y="1323"/>
                  </a:cubicBezTo>
                  <a:lnTo>
                    <a:pt x="1640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55"/>
            <p:cNvSpPr/>
            <p:nvPr/>
          </p:nvSpPr>
          <p:spPr>
            <a:xfrm>
              <a:off x="4722328" y="3511315"/>
              <a:ext cx="275720" cy="154126"/>
            </a:xfrm>
            <a:custGeom>
              <a:rect b="b" l="l" r="r" t="t"/>
              <a:pathLst>
                <a:path extrusionOk="0" h="7912" w="14154">
                  <a:moveTo>
                    <a:pt x="341" y="0"/>
                  </a:moveTo>
                  <a:cubicBezTo>
                    <a:pt x="147" y="0"/>
                    <a:pt x="0" y="147"/>
                    <a:pt x="0" y="365"/>
                  </a:cubicBezTo>
                  <a:lnTo>
                    <a:pt x="0" y="7912"/>
                  </a:lnTo>
                  <a:lnTo>
                    <a:pt x="14154" y="7912"/>
                  </a:lnTo>
                  <a:lnTo>
                    <a:pt x="14154" y="365"/>
                  </a:lnTo>
                  <a:cubicBezTo>
                    <a:pt x="14154" y="147"/>
                    <a:pt x="13983" y="0"/>
                    <a:pt x="13789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55"/>
            <p:cNvSpPr/>
            <p:nvPr/>
          </p:nvSpPr>
          <p:spPr>
            <a:xfrm>
              <a:off x="4976053" y="3511315"/>
              <a:ext cx="21993" cy="154126"/>
            </a:xfrm>
            <a:custGeom>
              <a:rect b="b" l="l" r="r" t="t"/>
              <a:pathLst>
                <a:path extrusionOk="0" h="7912" w="1129">
                  <a:moveTo>
                    <a:pt x="0" y="0"/>
                  </a:moveTo>
                  <a:cubicBezTo>
                    <a:pt x="200" y="0"/>
                    <a:pt x="347" y="147"/>
                    <a:pt x="347" y="365"/>
                  </a:cubicBezTo>
                  <a:lnTo>
                    <a:pt x="347" y="7912"/>
                  </a:lnTo>
                  <a:lnTo>
                    <a:pt x="1129" y="7912"/>
                  </a:lnTo>
                  <a:lnTo>
                    <a:pt x="1129" y="365"/>
                  </a:lnTo>
                  <a:cubicBezTo>
                    <a:pt x="1129" y="147"/>
                    <a:pt x="958" y="0"/>
                    <a:pt x="76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55"/>
            <p:cNvSpPr/>
            <p:nvPr/>
          </p:nvSpPr>
          <p:spPr>
            <a:xfrm>
              <a:off x="4843006" y="3681121"/>
              <a:ext cx="33915" cy="11006"/>
            </a:xfrm>
            <a:custGeom>
              <a:rect b="b" l="l" r="r" t="t"/>
              <a:pathLst>
                <a:path extrusionOk="0" h="565" w="1741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4"/>
                    <a:pt x="294" y="564"/>
                  </a:cubicBezTo>
                  <a:lnTo>
                    <a:pt x="1446" y="564"/>
                  </a:lnTo>
                  <a:cubicBezTo>
                    <a:pt x="1617" y="564"/>
                    <a:pt x="1740" y="441"/>
                    <a:pt x="1740" y="294"/>
                  </a:cubicBezTo>
                  <a:cubicBezTo>
                    <a:pt x="1740" y="124"/>
                    <a:pt x="1617" y="0"/>
                    <a:pt x="144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55"/>
            <p:cNvSpPr/>
            <p:nvPr/>
          </p:nvSpPr>
          <p:spPr>
            <a:xfrm>
              <a:off x="4767093" y="3549048"/>
              <a:ext cx="70206" cy="78621"/>
            </a:xfrm>
            <a:custGeom>
              <a:rect b="b" l="l" r="r" t="t"/>
              <a:pathLst>
                <a:path extrusionOk="0" h="4036" w="3604">
                  <a:moveTo>
                    <a:pt x="3265" y="1"/>
                  </a:moveTo>
                  <a:cubicBezTo>
                    <a:pt x="3189" y="1"/>
                    <a:pt x="3116" y="31"/>
                    <a:pt x="3063" y="97"/>
                  </a:cubicBezTo>
                  <a:lnTo>
                    <a:pt x="100" y="3571"/>
                  </a:lnTo>
                  <a:cubicBezTo>
                    <a:pt x="0" y="3694"/>
                    <a:pt x="0" y="3865"/>
                    <a:pt x="124" y="3965"/>
                  </a:cubicBezTo>
                  <a:cubicBezTo>
                    <a:pt x="177" y="4012"/>
                    <a:pt x="247" y="4035"/>
                    <a:pt x="324" y="4035"/>
                  </a:cubicBezTo>
                  <a:cubicBezTo>
                    <a:pt x="394" y="4035"/>
                    <a:pt x="470" y="4012"/>
                    <a:pt x="517" y="3941"/>
                  </a:cubicBezTo>
                  <a:lnTo>
                    <a:pt x="3503" y="462"/>
                  </a:lnTo>
                  <a:cubicBezTo>
                    <a:pt x="3603" y="338"/>
                    <a:pt x="3580" y="168"/>
                    <a:pt x="3456" y="68"/>
                  </a:cubicBezTo>
                  <a:cubicBezTo>
                    <a:pt x="3399" y="24"/>
                    <a:pt x="3331" y="1"/>
                    <a:pt x="32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55"/>
            <p:cNvSpPr/>
            <p:nvPr/>
          </p:nvSpPr>
          <p:spPr>
            <a:xfrm>
              <a:off x="4767093" y="3563365"/>
              <a:ext cx="27720" cy="28577"/>
            </a:xfrm>
            <a:custGeom>
              <a:rect b="b" l="l" r="r" t="t"/>
              <a:pathLst>
                <a:path extrusionOk="0" h="1467" w="1423">
                  <a:moveTo>
                    <a:pt x="1109" y="0"/>
                  </a:moveTo>
                  <a:cubicBezTo>
                    <a:pt x="1034" y="0"/>
                    <a:pt x="962" y="31"/>
                    <a:pt x="911" y="97"/>
                  </a:cubicBezTo>
                  <a:lnTo>
                    <a:pt x="100" y="1002"/>
                  </a:lnTo>
                  <a:cubicBezTo>
                    <a:pt x="0" y="1125"/>
                    <a:pt x="0" y="1296"/>
                    <a:pt x="124" y="1419"/>
                  </a:cubicBezTo>
                  <a:cubicBezTo>
                    <a:pt x="177" y="1443"/>
                    <a:pt x="247" y="1466"/>
                    <a:pt x="324" y="1466"/>
                  </a:cubicBezTo>
                  <a:cubicBezTo>
                    <a:pt x="394" y="1466"/>
                    <a:pt x="470" y="1443"/>
                    <a:pt x="517" y="1390"/>
                  </a:cubicBezTo>
                  <a:lnTo>
                    <a:pt x="1323" y="485"/>
                  </a:lnTo>
                  <a:cubicBezTo>
                    <a:pt x="1423" y="361"/>
                    <a:pt x="1423" y="191"/>
                    <a:pt x="1299" y="67"/>
                  </a:cubicBezTo>
                  <a:cubicBezTo>
                    <a:pt x="1242" y="24"/>
                    <a:pt x="1174" y="0"/>
                    <a:pt x="110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55"/>
            <p:cNvSpPr/>
            <p:nvPr/>
          </p:nvSpPr>
          <p:spPr>
            <a:xfrm>
              <a:off x="4703647" y="3783254"/>
              <a:ext cx="312498" cy="76849"/>
            </a:xfrm>
            <a:custGeom>
              <a:rect b="b" l="l" r="r" t="t"/>
              <a:pathLst>
                <a:path extrusionOk="0" h="3945" w="16042">
                  <a:moveTo>
                    <a:pt x="1523" y="0"/>
                  </a:moveTo>
                  <a:cubicBezTo>
                    <a:pt x="1253" y="0"/>
                    <a:pt x="1030" y="171"/>
                    <a:pt x="959" y="418"/>
                  </a:cubicBezTo>
                  <a:lnTo>
                    <a:pt x="77" y="3180"/>
                  </a:lnTo>
                  <a:cubicBezTo>
                    <a:pt x="1" y="3380"/>
                    <a:pt x="54" y="3550"/>
                    <a:pt x="148" y="3721"/>
                  </a:cubicBezTo>
                  <a:cubicBezTo>
                    <a:pt x="271" y="3868"/>
                    <a:pt x="442" y="3944"/>
                    <a:pt x="642" y="3944"/>
                  </a:cubicBezTo>
                  <a:lnTo>
                    <a:pt x="15430" y="3944"/>
                  </a:lnTo>
                  <a:cubicBezTo>
                    <a:pt x="15601" y="3944"/>
                    <a:pt x="15777" y="3868"/>
                    <a:pt x="15895" y="3721"/>
                  </a:cubicBezTo>
                  <a:cubicBezTo>
                    <a:pt x="15994" y="3550"/>
                    <a:pt x="16041" y="3380"/>
                    <a:pt x="15971" y="3180"/>
                  </a:cubicBezTo>
                  <a:lnTo>
                    <a:pt x="15089" y="418"/>
                  </a:lnTo>
                  <a:cubicBezTo>
                    <a:pt x="15013" y="171"/>
                    <a:pt x="14795" y="0"/>
                    <a:pt x="14549" y="0"/>
                  </a:cubicBezTo>
                  <a:lnTo>
                    <a:pt x="4874" y="0"/>
                  </a:lnTo>
                  <a:cubicBezTo>
                    <a:pt x="4703" y="0"/>
                    <a:pt x="4580" y="124"/>
                    <a:pt x="4580" y="294"/>
                  </a:cubicBezTo>
                  <a:cubicBezTo>
                    <a:pt x="4580" y="441"/>
                    <a:pt x="4703" y="564"/>
                    <a:pt x="4874" y="564"/>
                  </a:cubicBezTo>
                  <a:lnTo>
                    <a:pt x="14549" y="564"/>
                  </a:lnTo>
                  <a:lnTo>
                    <a:pt x="14549" y="588"/>
                  </a:lnTo>
                  <a:lnTo>
                    <a:pt x="15430" y="3356"/>
                  </a:lnTo>
                  <a:lnTo>
                    <a:pt x="15430" y="3380"/>
                  </a:lnTo>
                  <a:lnTo>
                    <a:pt x="612" y="3380"/>
                  </a:lnTo>
                  <a:lnTo>
                    <a:pt x="612" y="3356"/>
                  </a:lnTo>
                  <a:lnTo>
                    <a:pt x="1494" y="588"/>
                  </a:lnTo>
                  <a:cubicBezTo>
                    <a:pt x="1494" y="588"/>
                    <a:pt x="1494" y="564"/>
                    <a:pt x="1523" y="564"/>
                  </a:cubicBezTo>
                  <a:lnTo>
                    <a:pt x="3581" y="564"/>
                  </a:lnTo>
                  <a:cubicBezTo>
                    <a:pt x="3751" y="564"/>
                    <a:pt x="3874" y="441"/>
                    <a:pt x="3874" y="294"/>
                  </a:cubicBezTo>
                  <a:cubicBezTo>
                    <a:pt x="3874" y="124"/>
                    <a:pt x="3751" y="0"/>
                    <a:pt x="358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55"/>
            <p:cNvSpPr/>
            <p:nvPr/>
          </p:nvSpPr>
          <p:spPr>
            <a:xfrm>
              <a:off x="4690829" y="3480284"/>
              <a:ext cx="338251" cy="284330"/>
            </a:xfrm>
            <a:custGeom>
              <a:rect b="b" l="l" r="r" t="t"/>
              <a:pathLst>
                <a:path extrusionOk="0" h="14596" w="17364">
                  <a:moveTo>
                    <a:pt x="16235" y="588"/>
                  </a:moveTo>
                  <a:cubicBezTo>
                    <a:pt x="16529" y="588"/>
                    <a:pt x="16799" y="835"/>
                    <a:pt x="16799" y="1153"/>
                  </a:cubicBezTo>
                  <a:lnTo>
                    <a:pt x="16799" y="9235"/>
                  </a:lnTo>
                  <a:lnTo>
                    <a:pt x="16041" y="9235"/>
                  </a:lnTo>
                  <a:lnTo>
                    <a:pt x="16041" y="4997"/>
                  </a:lnTo>
                  <a:cubicBezTo>
                    <a:pt x="16041" y="4850"/>
                    <a:pt x="15918" y="4726"/>
                    <a:pt x="15771" y="4726"/>
                  </a:cubicBezTo>
                  <a:cubicBezTo>
                    <a:pt x="15600" y="4726"/>
                    <a:pt x="15477" y="4850"/>
                    <a:pt x="15477" y="4997"/>
                  </a:cubicBezTo>
                  <a:lnTo>
                    <a:pt x="15477" y="9235"/>
                  </a:lnTo>
                  <a:lnTo>
                    <a:pt x="1887" y="9235"/>
                  </a:lnTo>
                  <a:lnTo>
                    <a:pt x="1887" y="1958"/>
                  </a:lnTo>
                  <a:cubicBezTo>
                    <a:pt x="1887" y="1911"/>
                    <a:pt x="1934" y="1864"/>
                    <a:pt x="1958" y="1864"/>
                  </a:cubicBezTo>
                  <a:lnTo>
                    <a:pt x="15406" y="1864"/>
                  </a:lnTo>
                  <a:cubicBezTo>
                    <a:pt x="15430" y="1864"/>
                    <a:pt x="15477" y="1911"/>
                    <a:pt x="15477" y="1958"/>
                  </a:cubicBezTo>
                  <a:lnTo>
                    <a:pt x="15477" y="3698"/>
                  </a:lnTo>
                  <a:cubicBezTo>
                    <a:pt x="15477" y="3868"/>
                    <a:pt x="15600" y="3992"/>
                    <a:pt x="15771" y="3992"/>
                  </a:cubicBezTo>
                  <a:cubicBezTo>
                    <a:pt x="15918" y="3992"/>
                    <a:pt x="16041" y="3868"/>
                    <a:pt x="16041" y="3698"/>
                  </a:cubicBezTo>
                  <a:lnTo>
                    <a:pt x="16041" y="1958"/>
                  </a:lnTo>
                  <a:cubicBezTo>
                    <a:pt x="16041" y="1593"/>
                    <a:pt x="15747" y="1300"/>
                    <a:pt x="15406" y="1300"/>
                  </a:cubicBezTo>
                  <a:lnTo>
                    <a:pt x="1958" y="1300"/>
                  </a:lnTo>
                  <a:cubicBezTo>
                    <a:pt x="1617" y="1300"/>
                    <a:pt x="1323" y="1593"/>
                    <a:pt x="1323" y="1958"/>
                  </a:cubicBezTo>
                  <a:lnTo>
                    <a:pt x="1323" y="9235"/>
                  </a:lnTo>
                  <a:lnTo>
                    <a:pt x="565" y="9235"/>
                  </a:lnTo>
                  <a:lnTo>
                    <a:pt x="565" y="1153"/>
                  </a:lnTo>
                  <a:cubicBezTo>
                    <a:pt x="565" y="835"/>
                    <a:pt x="829" y="588"/>
                    <a:pt x="1153" y="588"/>
                  </a:cubicBezTo>
                  <a:close/>
                  <a:moveTo>
                    <a:pt x="16799" y="9799"/>
                  </a:moveTo>
                  <a:lnTo>
                    <a:pt x="16799" y="10827"/>
                  </a:lnTo>
                  <a:cubicBezTo>
                    <a:pt x="16799" y="11145"/>
                    <a:pt x="16529" y="11415"/>
                    <a:pt x="16235" y="11415"/>
                  </a:cubicBezTo>
                  <a:lnTo>
                    <a:pt x="1153" y="11415"/>
                  </a:lnTo>
                  <a:cubicBezTo>
                    <a:pt x="829" y="11415"/>
                    <a:pt x="565" y="11145"/>
                    <a:pt x="565" y="10827"/>
                  </a:cubicBezTo>
                  <a:lnTo>
                    <a:pt x="565" y="9799"/>
                  </a:lnTo>
                  <a:close/>
                  <a:moveTo>
                    <a:pt x="10040" y="11974"/>
                  </a:moveTo>
                  <a:cubicBezTo>
                    <a:pt x="10063" y="12444"/>
                    <a:pt x="10116" y="13396"/>
                    <a:pt x="10234" y="14031"/>
                  </a:cubicBezTo>
                  <a:lnTo>
                    <a:pt x="7125" y="14031"/>
                  </a:lnTo>
                  <a:cubicBezTo>
                    <a:pt x="7271" y="13396"/>
                    <a:pt x="7295" y="12444"/>
                    <a:pt x="7324" y="11974"/>
                  </a:cubicBezTo>
                  <a:close/>
                  <a:moveTo>
                    <a:pt x="1153" y="1"/>
                  </a:moveTo>
                  <a:cubicBezTo>
                    <a:pt x="512" y="1"/>
                    <a:pt x="1" y="512"/>
                    <a:pt x="1" y="1153"/>
                  </a:cubicBezTo>
                  <a:lnTo>
                    <a:pt x="1" y="10827"/>
                  </a:lnTo>
                  <a:cubicBezTo>
                    <a:pt x="1" y="11462"/>
                    <a:pt x="512" y="11974"/>
                    <a:pt x="1153" y="11974"/>
                  </a:cubicBezTo>
                  <a:lnTo>
                    <a:pt x="6760" y="11974"/>
                  </a:lnTo>
                  <a:cubicBezTo>
                    <a:pt x="6737" y="12538"/>
                    <a:pt x="6684" y="13496"/>
                    <a:pt x="6560" y="14031"/>
                  </a:cubicBezTo>
                  <a:lnTo>
                    <a:pt x="5314" y="14031"/>
                  </a:lnTo>
                  <a:cubicBezTo>
                    <a:pt x="5167" y="14031"/>
                    <a:pt x="5044" y="14154"/>
                    <a:pt x="5044" y="14325"/>
                  </a:cubicBezTo>
                  <a:cubicBezTo>
                    <a:pt x="5044" y="14472"/>
                    <a:pt x="5167" y="14595"/>
                    <a:pt x="5314" y="14595"/>
                  </a:cubicBezTo>
                  <a:lnTo>
                    <a:pt x="12050" y="14595"/>
                  </a:lnTo>
                  <a:cubicBezTo>
                    <a:pt x="12197" y="14595"/>
                    <a:pt x="12321" y="14472"/>
                    <a:pt x="12321" y="14325"/>
                  </a:cubicBezTo>
                  <a:cubicBezTo>
                    <a:pt x="12321" y="14154"/>
                    <a:pt x="12197" y="14031"/>
                    <a:pt x="12050" y="14031"/>
                  </a:cubicBezTo>
                  <a:lnTo>
                    <a:pt x="10822" y="14031"/>
                  </a:lnTo>
                  <a:cubicBezTo>
                    <a:pt x="10704" y="13496"/>
                    <a:pt x="10628" y="12538"/>
                    <a:pt x="10604" y="11974"/>
                  </a:cubicBezTo>
                  <a:lnTo>
                    <a:pt x="16235" y="11974"/>
                  </a:lnTo>
                  <a:cubicBezTo>
                    <a:pt x="16846" y="11974"/>
                    <a:pt x="17364" y="11462"/>
                    <a:pt x="17364" y="10827"/>
                  </a:cubicBezTo>
                  <a:lnTo>
                    <a:pt x="17364" y="1153"/>
                  </a:lnTo>
                  <a:cubicBezTo>
                    <a:pt x="17364" y="512"/>
                    <a:pt x="16846" y="1"/>
                    <a:pt x="1623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55"/>
            <p:cNvSpPr/>
            <p:nvPr/>
          </p:nvSpPr>
          <p:spPr>
            <a:xfrm>
              <a:off x="4760450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89"/>
                    <a:pt x="271" y="589"/>
                  </a:cubicBezTo>
                  <a:lnTo>
                    <a:pt x="665" y="589"/>
                  </a:lnTo>
                  <a:cubicBezTo>
                    <a:pt x="835" y="589"/>
                    <a:pt x="958" y="442"/>
                    <a:pt x="958" y="295"/>
                  </a:cubicBezTo>
                  <a:cubicBezTo>
                    <a:pt x="958" y="124"/>
                    <a:pt x="835" y="1"/>
                    <a:pt x="6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55"/>
            <p:cNvSpPr/>
            <p:nvPr/>
          </p:nvSpPr>
          <p:spPr>
            <a:xfrm>
              <a:off x="4790566" y="3806142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94" y="1"/>
                  </a:moveTo>
                  <a:cubicBezTo>
                    <a:pt x="118" y="1"/>
                    <a:pt x="0" y="124"/>
                    <a:pt x="0" y="295"/>
                  </a:cubicBezTo>
                  <a:cubicBezTo>
                    <a:pt x="0" y="442"/>
                    <a:pt x="118" y="589"/>
                    <a:pt x="294" y="589"/>
                  </a:cubicBezTo>
                  <a:lnTo>
                    <a:pt x="682" y="589"/>
                  </a:lnTo>
                  <a:cubicBezTo>
                    <a:pt x="829" y="589"/>
                    <a:pt x="952" y="442"/>
                    <a:pt x="952" y="295"/>
                  </a:cubicBezTo>
                  <a:cubicBezTo>
                    <a:pt x="952" y="124"/>
                    <a:pt x="829" y="1"/>
                    <a:pt x="6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55"/>
            <p:cNvSpPr/>
            <p:nvPr/>
          </p:nvSpPr>
          <p:spPr>
            <a:xfrm>
              <a:off x="4820565" y="3806142"/>
              <a:ext cx="19129" cy="11474"/>
            </a:xfrm>
            <a:custGeom>
              <a:rect b="b" l="l" r="r" t="t"/>
              <a:pathLst>
                <a:path extrusionOk="0" h="589" w="982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42"/>
                    <a:pt x="147" y="589"/>
                    <a:pt x="294" y="589"/>
                  </a:cubicBezTo>
                  <a:lnTo>
                    <a:pt x="688" y="589"/>
                  </a:lnTo>
                  <a:cubicBezTo>
                    <a:pt x="835" y="589"/>
                    <a:pt x="982" y="442"/>
                    <a:pt x="982" y="295"/>
                  </a:cubicBezTo>
                  <a:cubicBezTo>
                    <a:pt x="982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55"/>
            <p:cNvSpPr/>
            <p:nvPr/>
          </p:nvSpPr>
          <p:spPr>
            <a:xfrm>
              <a:off x="4851129" y="3806142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71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71" y="589"/>
                  </a:cubicBezTo>
                  <a:lnTo>
                    <a:pt x="659" y="589"/>
                  </a:lnTo>
                  <a:cubicBezTo>
                    <a:pt x="829" y="589"/>
                    <a:pt x="953" y="442"/>
                    <a:pt x="953" y="295"/>
                  </a:cubicBezTo>
                  <a:cubicBezTo>
                    <a:pt x="953" y="124"/>
                    <a:pt x="829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55"/>
            <p:cNvSpPr/>
            <p:nvPr/>
          </p:nvSpPr>
          <p:spPr>
            <a:xfrm>
              <a:off x="4881128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4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94" y="589"/>
                  </a:cubicBezTo>
                  <a:lnTo>
                    <a:pt x="688" y="589"/>
                  </a:lnTo>
                  <a:cubicBezTo>
                    <a:pt x="835" y="589"/>
                    <a:pt x="959" y="442"/>
                    <a:pt x="959" y="295"/>
                  </a:cubicBezTo>
                  <a:cubicBezTo>
                    <a:pt x="959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55"/>
            <p:cNvSpPr/>
            <p:nvPr/>
          </p:nvSpPr>
          <p:spPr>
            <a:xfrm>
              <a:off x="4911244" y="3806142"/>
              <a:ext cx="19032" cy="11474"/>
            </a:xfrm>
            <a:custGeom>
              <a:rect b="b" l="l" r="r" t="t"/>
              <a:pathLst>
                <a:path extrusionOk="0" h="589" w="977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42"/>
                    <a:pt x="147" y="589"/>
                    <a:pt x="294" y="589"/>
                  </a:cubicBezTo>
                  <a:lnTo>
                    <a:pt x="682" y="589"/>
                  </a:lnTo>
                  <a:cubicBezTo>
                    <a:pt x="829" y="589"/>
                    <a:pt x="976" y="442"/>
                    <a:pt x="976" y="295"/>
                  </a:cubicBezTo>
                  <a:cubicBezTo>
                    <a:pt x="976" y="124"/>
                    <a:pt x="829" y="1"/>
                    <a:pt x="6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55"/>
            <p:cNvSpPr/>
            <p:nvPr/>
          </p:nvSpPr>
          <p:spPr>
            <a:xfrm>
              <a:off x="4940775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95" y="589"/>
                  </a:cubicBezTo>
                  <a:lnTo>
                    <a:pt x="689" y="589"/>
                  </a:lnTo>
                  <a:cubicBezTo>
                    <a:pt x="836" y="589"/>
                    <a:pt x="959" y="442"/>
                    <a:pt x="959" y="295"/>
                  </a:cubicBezTo>
                  <a:cubicBezTo>
                    <a:pt x="959" y="124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55"/>
            <p:cNvSpPr/>
            <p:nvPr/>
          </p:nvSpPr>
          <p:spPr>
            <a:xfrm>
              <a:off x="4760450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5"/>
                    <a:pt x="271" y="565"/>
                  </a:cubicBezTo>
                  <a:lnTo>
                    <a:pt x="665" y="565"/>
                  </a:lnTo>
                  <a:cubicBezTo>
                    <a:pt x="835" y="565"/>
                    <a:pt x="958" y="441"/>
                    <a:pt x="958" y="294"/>
                  </a:cubicBezTo>
                  <a:cubicBezTo>
                    <a:pt x="958" y="124"/>
                    <a:pt x="835" y="0"/>
                    <a:pt x="66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55"/>
            <p:cNvSpPr/>
            <p:nvPr/>
          </p:nvSpPr>
          <p:spPr>
            <a:xfrm>
              <a:off x="4790566" y="3826187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94" y="0"/>
                  </a:moveTo>
                  <a:cubicBezTo>
                    <a:pt x="118" y="0"/>
                    <a:pt x="0" y="124"/>
                    <a:pt x="0" y="294"/>
                  </a:cubicBezTo>
                  <a:cubicBezTo>
                    <a:pt x="0" y="441"/>
                    <a:pt x="118" y="565"/>
                    <a:pt x="294" y="565"/>
                  </a:cubicBezTo>
                  <a:lnTo>
                    <a:pt x="682" y="565"/>
                  </a:lnTo>
                  <a:cubicBezTo>
                    <a:pt x="829" y="565"/>
                    <a:pt x="952" y="441"/>
                    <a:pt x="952" y="294"/>
                  </a:cubicBezTo>
                  <a:cubicBezTo>
                    <a:pt x="952" y="124"/>
                    <a:pt x="829" y="0"/>
                    <a:pt x="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55"/>
            <p:cNvSpPr/>
            <p:nvPr/>
          </p:nvSpPr>
          <p:spPr>
            <a:xfrm>
              <a:off x="4820565" y="3826187"/>
              <a:ext cx="19129" cy="11006"/>
            </a:xfrm>
            <a:custGeom>
              <a:rect b="b" l="l" r="r" t="t"/>
              <a:pathLst>
                <a:path extrusionOk="0" h="565" w="982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82" y="441"/>
                    <a:pt x="982" y="294"/>
                  </a:cubicBezTo>
                  <a:cubicBezTo>
                    <a:pt x="982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55"/>
            <p:cNvSpPr/>
            <p:nvPr/>
          </p:nvSpPr>
          <p:spPr>
            <a:xfrm>
              <a:off x="4851129" y="3826187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71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71" y="565"/>
                  </a:cubicBezTo>
                  <a:lnTo>
                    <a:pt x="659" y="565"/>
                  </a:lnTo>
                  <a:cubicBezTo>
                    <a:pt x="829" y="565"/>
                    <a:pt x="953" y="441"/>
                    <a:pt x="953" y="294"/>
                  </a:cubicBezTo>
                  <a:cubicBezTo>
                    <a:pt x="953" y="124"/>
                    <a:pt x="829" y="0"/>
                    <a:pt x="6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55"/>
            <p:cNvSpPr/>
            <p:nvPr/>
          </p:nvSpPr>
          <p:spPr>
            <a:xfrm>
              <a:off x="4881128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59" y="441"/>
                    <a:pt x="959" y="294"/>
                  </a:cubicBezTo>
                  <a:cubicBezTo>
                    <a:pt x="959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55"/>
            <p:cNvSpPr/>
            <p:nvPr/>
          </p:nvSpPr>
          <p:spPr>
            <a:xfrm>
              <a:off x="4911244" y="3826187"/>
              <a:ext cx="19032" cy="11006"/>
            </a:xfrm>
            <a:custGeom>
              <a:rect b="b" l="l" r="r" t="t"/>
              <a:pathLst>
                <a:path extrusionOk="0" h="565" w="977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5"/>
                    <a:pt x="294" y="565"/>
                  </a:cubicBezTo>
                  <a:lnTo>
                    <a:pt x="682" y="565"/>
                  </a:lnTo>
                  <a:cubicBezTo>
                    <a:pt x="829" y="565"/>
                    <a:pt x="976" y="441"/>
                    <a:pt x="976" y="294"/>
                  </a:cubicBezTo>
                  <a:cubicBezTo>
                    <a:pt x="976" y="124"/>
                    <a:pt x="829" y="0"/>
                    <a:pt x="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55"/>
            <p:cNvSpPr/>
            <p:nvPr/>
          </p:nvSpPr>
          <p:spPr>
            <a:xfrm>
              <a:off x="4940775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5" y="565"/>
                  </a:cubicBezTo>
                  <a:lnTo>
                    <a:pt x="689" y="565"/>
                  </a:lnTo>
                  <a:cubicBezTo>
                    <a:pt x="836" y="565"/>
                    <a:pt x="959" y="441"/>
                    <a:pt x="959" y="294"/>
                  </a:cubicBezTo>
                  <a:cubicBezTo>
                    <a:pt x="959" y="124"/>
                    <a:pt x="836" y="0"/>
                    <a:pt x="6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56"/>
          <p:cNvSpPr txBox="1"/>
          <p:nvPr>
            <p:ph type="title"/>
          </p:nvPr>
        </p:nvSpPr>
        <p:spPr>
          <a:xfrm>
            <a:off x="4571998" y="609989"/>
            <a:ext cx="38589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211" name="Google Shape;2211;p56"/>
          <p:cNvSpPr txBox="1"/>
          <p:nvPr>
            <p:ph idx="1" type="subTitle"/>
          </p:nvPr>
        </p:nvSpPr>
        <p:spPr>
          <a:xfrm>
            <a:off x="4572000" y="1718261"/>
            <a:ext cx="38589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2" name="Google Shape;2212;p56"/>
          <p:cNvSpPr txBox="1"/>
          <p:nvPr/>
        </p:nvSpPr>
        <p:spPr>
          <a:xfrm>
            <a:off x="4571875" y="4283653"/>
            <a:ext cx="38589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Please keep this slide for attribution</a:t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13" name="Google Shape;2213;p56"/>
          <p:cNvGrpSpPr/>
          <p:nvPr/>
        </p:nvGrpSpPr>
        <p:grpSpPr>
          <a:xfrm>
            <a:off x="5753927" y="2976675"/>
            <a:ext cx="400733" cy="387661"/>
            <a:chOff x="266768" y="1721375"/>
            <a:chExt cx="397907" cy="397887"/>
          </a:xfrm>
        </p:grpSpPr>
        <p:sp>
          <p:nvSpPr>
            <p:cNvPr id="2214" name="Google Shape;2214;p56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56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6" name="Google Shape;2216;p56"/>
          <p:cNvGrpSpPr/>
          <p:nvPr/>
        </p:nvGrpSpPr>
        <p:grpSpPr>
          <a:xfrm>
            <a:off x="6848261" y="2976437"/>
            <a:ext cx="400712" cy="387661"/>
            <a:chOff x="1379798" y="1723250"/>
            <a:chExt cx="397887" cy="397887"/>
          </a:xfrm>
        </p:grpSpPr>
        <p:sp>
          <p:nvSpPr>
            <p:cNvPr id="2217" name="Google Shape;2217;p56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56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56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56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1" name="Google Shape;2221;p56"/>
          <p:cNvGrpSpPr/>
          <p:nvPr/>
        </p:nvGrpSpPr>
        <p:grpSpPr>
          <a:xfrm>
            <a:off x="6299340" y="2976437"/>
            <a:ext cx="400691" cy="387661"/>
            <a:chOff x="864491" y="1723250"/>
            <a:chExt cx="397866" cy="397887"/>
          </a:xfrm>
        </p:grpSpPr>
        <p:sp>
          <p:nvSpPr>
            <p:cNvPr id="2222" name="Google Shape;2222;p56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56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56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5" name="Google Shape;2225;p56"/>
          <p:cNvGrpSpPr/>
          <p:nvPr/>
        </p:nvGrpSpPr>
        <p:grpSpPr>
          <a:xfrm>
            <a:off x="1311900" y="1759647"/>
            <a:ext cx="2222728" cy="2764328"/>
            <a:chOff x="1311900" y="2073147"/>
            <a:chExt cx="2222728" cy="2764328"/>
          </a:xfrm>
        </p:grpSpPr>
        <p:sp>
          <p:nvSpPr>
            <p:cNvPr id="2226" name="Google Shape;2226;p56"/>
            <p:cNvSpPr/>
            <p:nvPr/>
          </p:nvSpPr>
          <p:spPr>
            <a:xfrm>
              <a:off x="1311900" y="4379675"/>
              <a:ext cx="2151000" cy="457800"/>
            </a:xfrm>
            <a:prstGeom prst="ellipse">
              <a:avLst/>
            </a:prstGeom>
            <a:solidFill>
              <a:srgbClr val="3E285A">
                <a:alpha val="1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7" name="Google Shape;2227;p56"/>
            <p:cNvGrpSpPr/>
            <p:nvPr/>
          </p:nvGrpSpPr>
          <p:grpSpPr>
            <a:xfrm>
              <a:off x="1553108" y="2073147"/>
              <a:ext cx="1981520" cy="2535355"/>
              <a:chOff x="900306" y="1128050"/>
              <a:chExt cx="3138296" cy="4015449"/>
            </a:xfrm>
          </p:grpSpPr>
          <p:sp>
            <p:nvSpPr>
              <p:cNvPr id="2228" name="Google Shape;2228;p56"/>
              <p:cNvSpPr/>
              <p:nvPr/>
            </p:nvSpPr>
            <p:spPr>
              <a:xfrm flipH="1">
                <a:off x="1939169" y="2402385"/>
                <a:ext cx="398524" cy="570418"/>
              </a:xfrm>
              <a:custGeom>
                <a:rect b="b" l="l" r="r" t="t"/>
                <a:pathLst>
                  <a:path extrusionOk="0" h="2970" w="2075">
                    <a:moveTo>
                      <a:pt x="241" y="1"/>
                    </a:moveTo>
                    <a:cubicBezTo>
                      <a:pt x="110" y="1"/>
                      <a:pt x="0" y="111"/>
                      <a:pt x="0" y="241"/>
                    </a:cubicBezTo>
                    <a:lnTo>
                      <a:pt x="0" y="2729"/>
                    </a:lnTo>
                    <a:cubicBezTo>
                      <a:pt x="0" y="2860"/>
                      <a:pt x="110" y="2970"/>
                      <a:pt x="241" y="2970"/>
                    </a:cubicBezTo>
                    <a:lnTo>
                      <a:pt x="1833" y="2970"/>
                    </a:lnTo>
                    <a:cubicBezTo>
                      <a:pt x="1964" y="2970"/>
                      <a:pt x="2074" y="2860"/>
                      <a:pt x="2074" y="2729"/>
                    </a:cubicBezTo>
                    <a:lnTo>
                      <a:pt x="2074" y="241"/>
                    </a:lnTo>
                    <a:cubicBezTo>
                      <a:pt x="2074" y="111"/>
                      <a:pt x="1964" y="1"/>
                      <a:pt x="18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9" name="Google Shape;2229;p56"/>
              <p:cNvSpPr/>
              <p:nvPr/>
            </p:nvSpPr>
            <p:spPr>
              <a:xfrm flipH="1">
                <a:off x="1931103" y="2389325"/>
                <a:ext cx="414658" cy="595578"/>
              </a:xfrm>
              <a:custGeom>
                <a:rect b="b" l="l" r="r" t="t"/>
                <a:pathLst>
                  <a:path extrusionOk="0" h="3101" w="2159">
                    <a:moveTo>
                      <a:pt x="1875" y="131"/>
                    </a:moveTo>
                    <a:cubicBezTo>
                      <a:pt x="1964" y="131"/>
                      <a:pt x="2053" y="220"/>
                      <a:pt x="2053" y="309"/>
                    </a:cubicBezTo>
                    <a:lnTo>
                      <a:pt x="2053" y="2797"/>
                    </a:lnTo>
                    <a:cubicBezTo>
                      <a:pt x="2053" y="2907"/>
                      <a:pt x="1964" y="2991"/>
                      <a:pt x="1875" y="2991"/>
                    </a:cubicBezTo>
                    <a:lnTo>
                      <a:pt x="283" y="2991"/>
                    </a:lnTo>
                    <a:cubicBezTo>
                      <a:pt x="194" y="2991"/>
                      <a:pt x="110" y="2907"/>
                      <a:pt x="110" y="2797"/>
                    </a:cubicBezTo>
                    <a:lnTo>
                      <a:pt x="110" y="309"/>
                    </a:lnTo>
                    <a:cubicBezTo>
                      <a:pt x="110" y="220"/>
                      <a:pt x="194" y="131"/>
                      <a:pt x="283" y="13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1" y="158"/>
                      <a:pt x="1" y="309"/>
                    </a:cubicBezTo>
                    <a:lnTo>
                      <a:pt x="1" y="2797"/>
                    </a:lnTo>
                    <a:cubicBezTo>
                      <a:pt x="1" y="2970"/>
                      <a:pt x="131" y="3101"/>
                      <a:pt x="283" y="3101"/>
                    </a:cubicBezTo>
                    <a:lnTo>
                      <a:pt x="1875" y="3101"/>
                    </a:lnTo>
                    <a:cubicBezTo>
                      <a:pt x="2027" y="3101"/>
                      <a:pt x="2158" y="2970"/>
                      <a:pt x="2158" y="2797"/>
                    </a:cubicBezTo>
                    <a:lnTo>
                      <a:pt x="2158" y="309"/>
                    </a:lnTo>
                    <a:cubicBezTo>
                      <a:pt x="2158" y="158"/>
                      <a:pt x="2027" y="1"/>
                      <a:pt x="18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0" name="Google Shape;2230;p56"/>
              <p:cNvSpPr/>
              <p:nvPr/>
            </p:nvSpPr>
            <p:spPr>
              <a:xfrm flipH="1">
                <a:off x="2215740" y="4623204"/>
                <a:ext cx="394491" cy="431751"/>
              </a:xfrm>
              <a:custGeom>
                <a:rect b="b" l="l" r="r" t="t"/>
                <a:pathLst>
                  <a:path extrusionOk="0" h="2248" w="2054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1" name="Google Shape;2231;p56"/>
              <p:cNvSpPr/>
              <p:nvPr/>
            </p:nvSpPr>
            <p:spPr>
              <a:xfrm flipH="1">
                <a:off x="2207865" y="4615138"/>
                <a:ext cx="410432" cy="452877"/>
              </a:xfrm>
              <a:custGeom>
                <a:rect b="b" l="l" r="r" t="t"/>
                <a:pathLst>
                  <a:path extrusionOk="0" h="2358" w="2137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p56"/>
              <p:cNvSpPr/>
              <p:nvPr/>
            </p:nvSpPr>
            <p:spPr>
              <a:xfrm flipH="1">
                <a:off x="1473609" y="4623204"/>
                <a:ext cx="394299" cy="431751"/>
              </a:xfrm>
              <a:custGeom>
                <a:rect b="b" l="l" r="r" t="t"/>
                <a:pathLst>
                  <a:path extrusionOk="0" h="2248" w="2053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3" name="Google Shape;2233;p56"/>
              <p:cNvSpPr/>
              <p:nvPr/>
            </p:nvSpPr>
            <p:spPr>
              <a:xfrm flipH="1">
                <a:off x="1465543" y="4615138"/>
                <a:ext cx="415618" cy="452877"/>
              </a:xfrm>
              <a:custGeom>
                <a:rect b="b" l="l" r="r" t="t"/>
                <a:pathLst>
                  <a:path extrusionOk="0" h="2358" w="2164">
                    <a:moveTo>
                      <a:pt x="2054" y="111"/>
                    </a:moveTo>
                    <a:lnTo>
                      <a:pt x="2054" y="2226"/>
                    </a:lnTo>
                    <a:lnTo>
                      <a:pt x="132" y="2226"/>
                    </a:lnTo>
                    <a:lnTo>
                      <a:pt x="132" y="111"/>
                    </a:lnTo>
                    <a:close/>
                    <a:moveTo>
                      <a:pt x="1" y="1"/>
                    </a:moveTo>
                    <a:lnTo>
                      <a:pt x="1" y="43"/>
                    </a:lnTo>
                    <a:lnTo>
                      <a:pt x="1" y="2357"/>
                    </a:lnTo>
                    <a:lnTo>
                      <a:pt x="2164" y="2357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4" name="Google Shape;2234;p56"/>
              <p:cNvSpPr/>
              <p:nvPr/>
            </p:nvSpPr>
            <p:spPr>
              <a:xfrm flipH="1">
                <a:off x="2610044" y="4623204"/>
                <a:ext cx="393531" cy="431751"/>
              </a:xfrm>
              <a:custGeom>
                <a:rect b="b" l="l" r="r" t="t"/>
                <a:pathLst>
                  <a:path extrusionOk="0" h="2248" w="2049">
                    <a:moveTo>
                      <a:pt x="1" y="1"/>
                    </a:moveTo>
                    <a:lnTo>
                      <a:pt x="1" y="2247"/>
                    </a:lnTo>
                    <a:lnTo>
                      <a:pt x="2048" y="224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5" name="Google Shape;2235;p56"/>
              <p:cNvSpPr/>
              <p:nvPr/>
            </p:nvSpPr>
            <p:spPr>
              <a:xfrm flipH="1">
                <a:off x="2596984" y="4615138"/>
                <a:ext cx="415618" cy="452877"/>
              </a:xfrm>
              <a:custGeom>
                <a:rect b="b" l="l" r="r" t="t"/>
                <a:pathLst>
                  <a:path extrusionOk="0" h="2358" w="2164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63" y="2357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6" name="Google Shape;2236;p56"/>
              <p:cNvSpPr/>
              <p:nvPr/>
            </p:nvSpPr>
            <p:spPr>
              <a:xfrm flipH="1">
                <a:off x="1867722" y="4623204"/>
                <a:ext cx="394491" cy="431751"/>
              </a:xfrm>
              <a:custGeom>
                <a:rect b="b" l="l" r="r" t="t"/>
                <a:pathLst>
                  <a:path extrusionOk="0" h="2248" w="2054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Google Shape;2237;p56"/>
              <p:cNvSpPr/>
              <p:nvPr/>
            </p:nvSpPr>
            <p:spPr>
              <a:xfrm flipH="1">
                <a:off x="1859847" y="4615138"/>
                <a:ext cx="410432" cy="452877"/>
              </a:xfrm>
              <a:custGeom>
                <a:rect b="b" l="l" r="r" t="t"/>
                <a:pathLst>
                  <a:path extrusionOk="0" h="2358" w="2137">
                    <a:moveTo>
                      <a:pt x="2027" y="111"/>
                    </a:moveTo>
                    <a:lnTo>
                      <a:pt x="2027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8" name="Google Shape;2238;p56"/>
              <p:cNvSpPr/>
              <p:nvPr/>
            </p:nvSpPr>
            <p:spPr>
              <a:xfrm flipH="1">
                <a:off x="2194615" y="4916868"/>
                <a:ext cx="553517" cy="213571"/>
              </a:xfrm>
              <a:custGeom>
                <a:rect b="b" l="l" r="r" t="t"/>
                <a:pathLst>
                  <a:path extrusionOk="0" h="1112" w="2882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9" name="Google Shape;2239;p56"/>
              <p:cNvSpPr/>
              <p:nvPr/>
            </p:nvSpPr>
            <p:spPr>
              <a:xfrm flipH="1">
                <a:off x="2182707" y="4903808"/>
                <a:ext cx="578485" cy="239691"/>
              </a:xfrm>
              <a:custGeom>
                <a:rect b="b" l="l" r="r" t="t"/>
                <a:pathLst>
                  <a:path extrusionOk="0" h="1248" w="3012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0" name="Google Shape;2240;p56"/>
              <p:cNvSpPr/>
              <p:nvPr/>
            </p:nvSpPr>
            <p:spPr>
              <a:xfrm flipH="1">
                <a:off x="1453445" y="4916868"/>
                <a:ext cx="553325" cy="213571"/>
              </a:xfrm>
              <a:custGeom>
                <a:rect b="b" l="l" r="r" t="t"/>
                <a:pathLst>
                  <a:path extrusionOk="0" h="1112" w="2881">
                    <a:moveTo>
                      <a:pt x="0" y="1"/>
                    </a:moveTo>
                    <a:lnTo>
                      <a:pt x="0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1" name="Google Shape;2241;p56"/>
              <p:cNvSpPr/>
              <p:nvPr/>
            </p:nvSpPr>
            <p:spPr>
              <a:xfrm flipH="1">
                <a:off x="1440385" y="4903808"/>
                <a:ext cx="578485" cy="239691"/>
              </a:xfrm>
              <a:custGeom>
                <a:rect b="b" l="l" r="r" t="t"/>
                <a:pathLst>
                  <a:path extrusionOk="0" h="1248" w="3012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2" name="Google Shape;2242;p56"/>
              <p:cNvSpPr/>
              <p:nvPr/>
            </p:nvSpPr>
            <p:spPr>
              <a:xfrm flipH="1">
                <a:off x="1377979" y="1137077"/>
                <a:ext cx="1571243" cy="1349029"/>
              </a:xfrm>
              <a:custGeom>
                <a:rect b="b" l="l" r="r" t="t"/>
                <a:pathLst>
                  <a:path extrusionOk="0" h="7024" w="8181">
                    <a:moveTo>
                      <a:pt x="2289" y="1"/>
                    </a:moveTo>
                    <a:cubicBezTo>
                      <a:pt x="1027" y="1"/>
                      <a:pt x="0" y="1022"/>
                      <a:pt x="0" y="2310"/>
                    </a:cubicBezTo>
                    <a:lnTo>
                      <a:pt x="0" y="4714"/>
                    </a:lnTo>
                    <a:cubicBezTo>
                      <a:pt x="0" y="5976"/>
                      <a:pt x="1027" y="7023"/>
                      <a:pt x="2289" y="7023"/>
                    </a:cubicBezTo>
                    <a:lnTo>
                      <a:pt x="5871" y="7023"/>
                    </a:lnTo>
                    <a:cubicBezTo>
                      <a:pt x="7159" y="7023"/>
                      <a:pt x="8180" y="5976"/>
                      <a:pt x="8180" y="4714"/>
                    </a:cubicBezTo>
                    <a:lnTo>
                      <a:pt x="8180" y="2310"/>
                    </a:lnTo>
                    <a:cubicBezTo>
                      <a:pt x="8180" y="1022"/>
                      <a:pt x="7159" y="1"/>
                      <a:pt x="58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3" name="Google Shape;2243;p56"/>
              <p:cNvSpPr/>
              <p:nvPr/>
            </p:nvSpPr>
            <p:spPr>
              <a:xfrm flipH="1">
                <a:off x="1368952" y="1128050"/>
                <a:ext cx="1593330" cy="1367083"/>
              </a:xfrm>
              <a:custGeom>
                <a:rect b="b" l="l" r="r" t="t"/>
                <a:pathLst>
                  <a:path extrusionOk="0" h="7118" w="8296">
                    <a:moveTo>
                      <a:pt x="5939" y="110"/>
                    </a:moveTo>
                    <a:cubicBezTo>
                      <a:pt x="7180" y="110"/>
                      <a:pt x="8186" y="1116"/>
                      <a:pt x="8186" y="2357"/>
                    </a:cubicBezTo>
                    <a:lnTo>
                      <a:pt x="8186" y="4761"/>
                    </a:lnTo>
                    <a:cubicBezTo>
                      <a:pt x="8186" y="6002"/>
                      <a:pt x="7180" y="7007"/>
                      <a:pt x="5939" y="7007"/>
                    </a:cubicBezTo>
                    <a:lnTo>
                      <a:pt x="2357" y="7007"/>
                    </a:lnTo>
                    <a:cubicBezTo>
                      <a:pt x="1116" y="7007"/>
                      <a:pt x="110" y="6002"/>
                      <a:pt x="110" y="4761"/>
                    </a:cubicBezTo>
                    <a:lnTo>
                      <a:pt x="110" y="2357"/>
                    </a:lnTo>
                    <a:cubicBezTo>
                      <a:pt x="110" y="1116"/>
                      <a:pt x="1116" y="110"/>
                      <a:pt x="2357" y="110"/>
                    </a:cubicBezTo>
                    <a:close/>
                    <a:moveTo>
                      <a:pt x="2357" y="0"/>
                    </a:moveTo>
                    <a:cubicBezTo>
                      <a:pt x="1048" y="0"/>
                      <a:pt x="0" y="1048"/>
                      <a:pt x="0" y="2357"/>
                    </a:cubicBezTo>
                    <a:lnTo>
                      <a:pt x="0" y="4761"/>
                    </a:lnTo>
                    <a:cubicBezTo>
                      <a:pt x="0" y="6070"/>
                      <a:pt x="1048" y="7117"/>
                      <a:pt x="2357" y="7117"/>
                    </a:cubicBezTo>
                    <a:lnTo>
                      <a:pt x="5939" y="7117"/>
                    </a:lnTo>
                    <a:cubicBezTo>
                      <a:pt x="7248" y="7117"/>
                      <a:pt x="8296" y="6070"/>
                      <a:pt x="8296" y="4761"/>
                    </a:cubicBezTo>
                    <a:lnTo>
                      <a:pt x="8296" y="2357"/>
                    </a:lnTo>
                    <a:cubicBezTo>
                      <a:pt x="8296" y="1048"/>
                      <a:pt x="7248" y="0"/>
                      <a:pt x="59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4" name="Google Shape;2244;p56"/>
              <p:cNvSpPr/>
              <p:nvPr/>
            </p:nvSpPr>
            <p:spPr>
              <a:xfrm flipH="1">
                <a:off x="1813569" y="1450907"/>
                <a:ext cx="1023104" cy="1035203"/>
              </a:xfrm>
              <a:custGeom>
                <a:rect b="b" l="l" r="r" t="t"/>
                <a:pathLst>
                  <a:path extrusionOk="0" h="5390" w="5327"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lnTo>
                      <a:pt x="1" y="4625"/>
                    </a:lnTo>
                    <a:cubicBezTo>
                      <a:pt x="441" y="5086"/>
                      <a:pt x="1027" y="5389"/>
                      <a:pt x="1703" y="5389"/>
                    </a:cubicBezTo>
                    <a:lnTo>
                      <a:pt x="5327" y="5389"/>
                    </a:lnTo>
                    <a:lnTo>
                      <a:pt x="5327" y="786"/>
                    </a:lnTo>
                    <a:cubicBezTo>
                      <a:pt x="5327" y="351"/>
                      <a:pt x="4976" y="0"/>
                      <a:pt x="45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p56"/>
              <p:cNvSpPr/>
              <p:nvPr/>
            </p:nvSpPr>
            <p:spPr>
              <a:xfrm flipH="1">
                <a:off x="1800509" y="1442841"/>
                <a:ext cx="1044038" cy="1052297"/>
              </a:xfrm>
              <a:custGeom>
                <a:rect b="b" l="l" r="r" t="t"/>
                <a:pathLst>
                  <a:path extrusionOk="0" h="5479" w="5436">
                    <a:moveTo>
                      <a:pt x="4582" y="111"/>
                    </a:moveTo>
                    <a:cubicBezTo>
                      <a:pt x="4996" y="111"/>
                      <a:pt x="5305" y="435"/>
                      <a:pt x="5305" y="828"/>
                    </a:cubicBezTo>
                    <a:lnTo>
                      <a:pt x="5305" y="5368"/>
                    </a:lnTo>
                    <a:lnTo>
                      <a:pt x="1744" y="5368"/>
                    </a:lnTo>
                    <a:cubicBezTo>
                      <a:pt x="1089" y="5368"/>
                      <a:pt x="524" y="5086"/>
                      <a:pt x="110" y="4646"/>
                    </a:cubicBezTo>
                    <a:lnTo>
                      <a:pt x="110" y="828"/>
                    </a:lnTo>
                    <a:cubicBezTo>
                      <a:pt x="110" y="435"/>
                      <a:pt x="435" y="111"/>
                      <a:pt x="827" y="111"/>
                    </a:cubicBezTo>
                    <a:close/>
                    <a:moveTo>
                      <a:pt x="827" y="1"/>
                    </a:moveTo>
                    <a:cubicBezTo>
                      <a:pt x="372" y="1"/>
                      <a:pt x="0" y="372"/>
                      <a:pt x="0" y="828"/>
                    </a:cubicBezTo>
                    <a:lnTo>
                      <a:pt x="0" y="4693"/>
                    </a:lnTo>
                    <a:lnTo>
                      <a:pt x="0" y="4714"/>
                    </a:lnTo>
                    <a:cubicBezTo>
                      <a:pt x="435" y="5190"/>
                      <a:pt x="1047" y="5478"/>
                      <a:pt x="1744" y="5478"/>
                    </a:cubicBezTo>
                    <a:lnTo>
                      <a:pt x="5436" y="5478"/>
                    </a:lnTo>
                    <a:lnTo>
                      <a:pt x="5436" y="828"/>
                    </a:lnTo>
                    <a:cubicBezTo>
                      <a:pt x="5436" y="372"/>
                      <a:pt x="5043" y="1"/>
                      <a:pt x="458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6" name="Google Shape;2246;p56"/>
              <p:cNvSpPr/>
              <p:nvPr/>
            </p:nvSpPr>
            <p:spPr>
              <a:xfrm flipH="1">
                <a:off x="2651333" y="1589768"/>
                <a:ext cx="88732" cy="150959"/>
              </a:xfrm>
              <a:custGeom>
                <a:rect b="b" l="l" r="r" t="t"/>
                <a:pathLst>
                  <a:path extrusionOk="0" h="786" w="462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52" y="786"/>
                      <a:pt x="461" y="608"/>
                      <a:pt x="461" y="393"/>
                    </a:cubicBezTo>
                    <a:cubicBezTo>
                      <a:pt x="461" y="173"/>
                      <a:pt x="352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7" name="Google Shape;2247;p56"/>
              <p:cNvSpPr/>
              <p:nvPr/>
            </p:nvSpPr>
            <p:spPr>
              <a:xfrm flipH="1">
                <a:off x="2039806" y="1589768"/>
                <a:ext cx="92765" cy="150959"/>
              </a:xfrm>
              <a:custGeom>
                <a:rect b="b" l="l" r="r" t="t"/>
                <a:pathLst>
                  <a:path extrusionOk="0" h="786" w="483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73" y="786"/>
                      <a:pt x="483" y="608"/>
                      <a:pt x="483" y="393"/>
                    </a:cubicBezTo>
                    <a:cubicBezTo>
                      <a:pt x="483" y="173"/>
                      <a:pt x="373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8" name="Google Shape;2248;p56"/>
              <p:cNvSpPr/>
              <p:nvPr/>
            </p:nvSpPr>
            <p:spPr>
              <a:xfrm flipH="1">
                <a:off x="2299285" y="1759168"/>
                <a:ext cx="251599" cy="98719"/>
              </a:xfrm>
              <a:custGeom>
                <a:rect b="b" l="l" r="r" t="t"/>
                <a:pathLst>
                  <a:path extrusionOk="0" h="514" w="1310">
                    <a:moveTo>
                      <a:pt x="1233" y="0"/>
                    </a:moveTo>
                    <a:cubicBezTo>
                      <a:pt x="1209" y="0"/>
                      <a:pt x="1194" y="21"/>
                      <a:pt x="1178" y="56"/>
                    </a:cubicBezTo>
                    <a:cubicBezTo>
                      <a:pt x="1178" y="56"/>
                      <a:pt x="1158" y="139"/>
                      <a:pt x="1069" y="228"/>
                    </a:cubicBezTo>
                    <a:cubicBezTo>
                      <a:pt x="979" y="317"/>
                      <a:pt x="849" y="401"/>
                      <a:pt x="587" y="401"/>
                    </a:cubicBezTo>
                    <a:cubicBezTo>
                      <a:pt x="346" y="380"/>
                      <a:pt x="241" y="296"/>
                      <a:pt x="173" y="228"/>
                    </a:cubicBezTo>
                    <a:cubicBezTo>
                      <a:pt x="110" y="139"/>
                      <a:pt x="110" y="77"/>
                      <a:pt x="110" y="77"/>
                    </a:cubicBezTo>
                    <a:cubicBezTo>
                      <a:pt x="110" y="56"/>
                      <a:pt x="84" y="35"/>
                      <a:pt x="42" y="35"/>
                    </a:cubicBezTo>
                    <a:cubicBezTo>
                      <a:pt x="21" y="35"/>
                      <a:pt x="0" y="56"/>
                      <a:pt x="0" y="97"/>
                    </a:cubicBezTo>
                    <a:cubicBezTo>
                      <a:pt x="0" y="97"/>
                      <a:pt x="0" y="186"/>
                      <a:pt x="84" y="296"/>
                    </a:cubicBezTo>
                    <a:cubicBezTo>
                      <a:pt x="173" y="401"/>
                      <a:pt x="325" y="490"/>
                      <a:pt x="587" y="511"/>
                    </a:cubicBezTo>
                    <a:cubicBezTo>
                      <a:pt x="611" y="513"/>
                      <a:pt x="635" y="514"/>
                      <a:pt x="658" y="514"/>
                    </a:cubicBezTo>
                    <a:cubicBezTo>
                      <a:pt x="900" y="514"/>
                      <a:pt x="1057" y="418"/>
                      <a:pt x="1158" y="317"/>
                    </a:cubicBezTo>
                    <a:cubicBezTo>
                      <a:pt x="1262" y="186"/>
                      <a:pt x="1288" y="77"/>
                      <a:pt x="1288" y="77"/>
                    </a:cubicBezTo>
                    <a:cubicBezTo>
                      <a:pt x="1309" y="56"/>
                      <a:pt x="1288" y="8"/>
                      <a:pt x="1262" y="8"/>
                    </a:cubicBezTo>
                    <a:cubicBezTo>
                      <a:pt x="1251" y="3"/>
                      <a:pt x="1242" y="0"/>
                      <a:pt x="123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9" name="Google Shape;2249;p56"/>
              <p:cNvSpPr/>
              <p:nvPr/>
            </p:nvSpPr>
            <p:spPr>
              <a:xfrm flipH="1">
                <a:off x="1561976" y="2829916"/>
                <a:ext cx="1630589" cy="1953442"/>
              </a:xfrm>
              <a:custGeom>
                <a:rect b="b" l="l" r="r" t="t"/>
                <a:pathLst>
                  <a:path extrusionOk="0" h="10171" w="8490">
                    <a:moveTo>
                      <a:pt x="2294" y="0"/>
                    </a:moveTo>
                    <a:cubicBezTo>
                      <a:pt x="1985" y="0"/>
                      <a:pt x="1723" y="220"/>
                      <a:pt x="1681" y="524"/>
                    </a:cubicBezTo>
                    <a:lnTo>
                      <a:pt x="89" y="9317"/>
                    </a:lnTo>
                    <a:cubicBezTo>
                      <a:pt x="0" y="9710"/>
                      <a:pt x="262" y="10081"/>
                      <a:pt x="676" y="10170"/>
                    </a:cubicBezTo>
                    <a:lnTo>
                      <a:pt x="8489" y="10170"/>
                    </a:lnTo>
                    <a:lnTo>
                      <a:pt x="84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0" name="Google Shape;2250;p56"/>
              <p:cNvSpPr/>
              <p:nvPr/>
            </p:nvSpPr>
            <p:spPr>
              <a:xfrm flipH="1">
                <a:off x="1548916" y="2821850"/>
                <a:ext cx="1655749" cy="1973609"/>
              </a:xfrm>
              <a:custGeom>
                <a:rect b="b" l="l" r="r" t="t"/>
                <a:pathLst>
                  <a:path extrusionOk="0" h="10276" w="8621">
                    <a:moveTo>
                      <a:pt x="8489" y="105"/>
                    </a:moveTo>
                    <a:lnTo>
                      <a:pt x="8489" y="10144"/>
                    </a:lnTo>
                    <a:lnTo>
                      <a:pt x="870" y="10144"/>
                    </a:lnTo>
                    <a:cubicBezTo>
                      <a:pt x="435" y="10144"/>
                      <a:pt x="131" y="9772"/>
                      <a:pt x="194" y="9359"/>
                    </a:cubicBezTo>
                    <a:lnTo>
                      <a:pt x="1786" y="566"/>
                    </a:lnTo>
                    <a:cubicBezTo>
                      <a:pt x="1833" y="304"/>
                      <a:pt x="2095" y="105"/>
                      <a:pt x="2357" y="105"/>
                    </a:cubicBezTo>
                    <a:close/>
                    <a:moveTo>
                      <a:pt x="2310" y="0"/>
                    </a:moveTo>
                    <a:lnTo>
                      <a:pt x="2310" y="21"/>
                    </a:lnTo>
                    <a:cubicBezTo>
                      <a:pt x="2006" y="42"/>
                      <a:pt x="1744" y="236"/>
                      <a:pt x="1681" y="545"/>
                    </a:cubicBezTo>
                    <a:lnTo>
                      <a:pt x="84" y="9338"/>
                    </a:lnTo>
                    <a:cubicBezTo>
                      <a:pt x="0" y="9820"/>
                      <a:pt x="372" y="10275"/>
                      <a:pt x="870" y="10275"/>
                    </a:cubicBezTo>
                    <a:lnTo>
                      <a:pt x="8620" y="10275"/>
                    </a:lnTo>
                    <a:lnTo>
                      <a:pt x="86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1" name="Google Shape;2251;p56"/>
              <p:cNvSpPr/>
              <p:nvPr/>
            </p:nvSpPr>
            <p:spPr>
              <a:xfrm flipH="1">
                <a:off x="1130592" y="2831837"/>
                <a:ext cx="859084" cy="1951522"/>
              </a:xfrm>
              <a:custGeom>
                <a:rect b="b" l="l" r="r" t="t"/>
                <a:pathLst>
                  <a:path extrusionOk="0" h="10161" w="4473">
                    <a:moveTo>
                      <a:pt x="2200" y="0"/>
                    </a:moveTo>
                    <a:cubicBezTo>
                      <a:pt x="1913" y="0"/>
                      <a:pt x="1653" y="204"/>
                      <a:pt x="1592" y="514"/>
                    </a:cubicBezTo>
                    <a:lnTo>
                      <a:pt x="0" y="9307"/>
                    </a:lnTo>
                    <a:lnTo>
                      <a:pt x="0" y="9417"/>
                    </a:lnTo>
                    <a:cubicBezTo>
                      <a:pt x="0" y="9830"/>
                      <a:pt x="330" y="10160"/>
                      <a:pt x="723" y="10160"/>
                    </a:cubicBezTo>
                    <a:lnTo>
                      <a:pt x="3577" y="10160"/>
                    </a:lnTo>
                    <a:cubicBezTo>
                      <a:pt x="3645" y="10160"/>
                      <a:pt x="3687" y="10160"/>
                      <a:pt x="3734" y="10134"/>
                    </a:cubicBezTo>
                    <a:cubicBezTo>
                      <a:pt x="4190" y="10071"/>
                      <a:pt x="4473" y="9637"/>
                      <a:pt x="4410" y="9176"/>
                    </a:cubicBezTo>
                    <a:lnTo>
                      <a:pt x="2839" y="514"/>
                    </a:lnTo>
                    <a:cubicBezTo>
                      <a:pt x="2771" y="252"/>
                      <a:pt x="2577" y="53"/>
                      <a:pt x="2315" y="11"/>
                    </a:cubicBezTo>
                    <a:cubicBezTo>
                      <a:pt x="2277" y="4"/>
                      <a:pt x="2238" y="0"/>
                      <a:pt x="22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2" name="Google Shape;2252;p56"/>
              <p:cNvSpPr/>
              <p:nvPr/>
            </p:nvSpPr>
            <p:spPr>
              <a:xfrm flipH="1">
                <a:off x="1113499" y="2821850"/>
                <a:ext cx="901338" cy="1973609"/>
              </a:xfrm>
              <a:custGeom>
                <a:rect b="b" l="l" r="r" t="t"/>
                <a:pathLst>
                  <a:path extrusionOk="0" h="10276" w="4693">
                    <a:moveTo>
                      <a:pt x="2336" y="105"/>
                    </a:moveTo>
                    <a:cubicBezTo>
                      <a:pt x="2598" y="105"/>
                      <a:pt x="2839" y="262"/>
                      <a:pt x="2902" y="566"/>
                    </a:cubicBezTo>
                    <a:lnTo>
                      <a:pt x="4473" y="9249"/>
                    </a:lnTo>
                    <a:cubicBezTo>
                      <a:pt x="4562" y="9731"/>
                      <a:pt x="4190" y="10144"/>
                      <a:pt x="3708" y="10144"/>
                    </a:cubicBezTo>
                    <a:lnTo>
                      <a:pt x="854" y="10144"/>
                    </a:lnTo>
                    <a:cubicBezTo>
                      <a:pt x="435" y="10144"/>
                      <a:pt x="110" y="9772"/>
                      <a:pt x="199" y="9359"/>
                    </a:cubicBezTo>
                    <a:lnTo>
                      <a:pt x="1791" y="566"/>
                    </a:lnTo>
                    <a:cubicBezTo>
                      <a:pt x="1833" y="262"/>
                      <a:pt x="2095" y="105"/>
                      <a:pt x="2336" y="105"/>
                    </a:cubicBezTo>
                    <a:close/>
                    <a:moveTo>
                      <a:pt x="2336" y="0"/>
                    </a:moveTo>
                    <a:cubicBezTo>
                      <a:pt x="2053" y="0"/>
                      <a:pt x="1744" y="173"/>
                      <a:pt x="1681" y="545"/>
                    </a:cubicBezTo>
                    <a:lnTo>
                      <a:pt x="89" y="9338"/>
                    </a:lnTo>
                    <a:cubicBezTo>
                      <a:pt x="0" y="9820"/>
                      <a:pt x="372" y="10275"/>
                      <a:pt x="854" y="10275"/>
                    </a:cubicBezTo>
                    <a:lnTo>
                      <a:pt x="3708" y="10275"/>
                    </a:lnTo>
                    <a:cubicBezTo>
                      <a:pt x="4258" y="10275"/>
                      <a:pt x="4693" y="9772"/>
                      <a:pt x="4583" y="9228"/>
                    </a:cubicBezTo>
                    <a:lnTo>
                      <a:pt x="3012" y="545"/>
                    </a:lnTo>
                    <a:cubicBezTo>
                      <a:pt x="2949" y="173"/>
                      <a:pt x="2640" y="0"/>
                      <a:pt x="233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3" name="Google Shape;2253;p56"/>
              <p:cNvSpPr/>
              <p:nvPr/>
            </p:nvSpPr>
            <p:spPr>
              <a:xfrm flipH="1">
                <a:off x="1264261" y="1472034"/>
                <a:ext cx="410624" cy="746537"/>
              </a:xfrm>
              <a:custGeom>
                <a:rect b="b" l="l" r="r" t="t"/>
                <a:pathLst>
                  <a:path extrusionOk="0" h="3887" w="2138">
                    <a:moveTo>
                      <a:pt x="1069" y="0"/>
                    </a:moveTo>
                    <a:cubicBezTo>
                      <a:pt x="477" y="0"/>
                      <a:pt x="1" y="875"/>
                      <a:pt x="1" y="1943"/>
                    </a:cubicBezTo>
                    <a:cubicBezTo>
                      <a:pt x="1" y="3012"/>
                      <a:pt x="477" y="3886"/>
                      <a:pt x="1069" y="3886"/>
                    </a:cubicBezTo>
                    <a:cubicBezTo>
                      <a:pt x="1655" y="3886"/>
                      <a:pt x="2137" y="3012"/>
                      <a:pt x="2137" y="1943"/>
                    </a:cubicBezTo>
                    <a:cubicBezTo>
                      <a:pt x="2137" y="875"/>
                      <a:pt x="1655" y="0"/>
                      <a:pt x="1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4" name="Google Shape;2254;p56"/>
              <p:cNvSpPr/>
              <p:nvPr/>
            </p:nvSpPr>
            <p:spPr>
              <a:xfrm flipH="1">
                <a:off x="1252353" y="1463967"/>
                <a:ext cx="431559" cy="762670"/>
              </a:xfrm>
              <a:custGeom>
                <a:rect b="b" l="l" r="r" t="t"/>
                <a:pathLst>
                  <a:path extrusionOk="0" h="3971" w="2247">
                    <a:moveTo>
                      <a:pt x="1116" y="105"/>
                    </a:moveTo>
                    <a:cubicBezTo>
                      <a:pt x="1378" y="105"/>
                      <a:pt x="1640" y="304"/>
                      <a:pt x="1812" y="655"/>
                    </a:cubicBezTo>
                    <a:cubicBezTo>
                      <a:pt x="2011" y="980"/>
                      <a:pt x="2116" y="1462"/>
                      <a:pt x="2116" y="1985"/>
                    </a:cubicBezTo>
                    <a:cubicBezTo>
                      <a:pt x="2116" y="2509"/>
                      <a:pt x="2011" y="2986"/>
                      <a:pt x="1812" y="3336"/>
                    </a:cubicBezTo>
                    <a:cubicBezTo>
                      <a:pt x="1640" y="3666"/>
                      <a:pt x="1378" y="3860"/>
                      <a:pt x="1116" y="3860"/>
                    </a:cubicBezTo>
                    <a:cubicBezTo>
                      <a:pt x="854" y="3860"/>
                      <a:pt x="592" y="3666"/>
                      <a:pt x="414" y="3336"/>
                    </a:cubicBezTo>
                    <a:cubicBezTo>
                      <a:pt x="220" y="2986"/>
                      <a:pt x="110" y="2509"/>
                      <a:pt x="110" y="1985"/>
                    </a:cubicBezTo>
                    <a:cubicBezTo>
                      <a:pt x="110" y="1462"/>
                      <a:pt x="220" y="980"/>
                      <a:pt x="414" y="655"/>
                    </a:cubicBezTo>
                    <a:cubicBezTo>
                      <a:pt x="592" y="304"/>
                      <a:pt x="854" y="105"/>
                      <a:pt x="1116" y="105"/>
                    </a:cubicBezTo>
                    <a:close/>
                    <a:moveTo>
                      <a:pt x="1116" y="1"/>
                    </a:moveTo>
                    <a:cubicBezTo>
                      <a:pt x="786" y="1"/>
                      <a:pt x="503" y="236"/>
                      <a:pt x="309" y="587"/>
                    </a:cubicBezTo>
                    <a:cubicBezTo>
                      <a:pt x="110" y="959"/>
                      <a:pt x="0" y="1441"/>
                      <a:pt x="0" y="1985"/>
                    </a:cubicBezTo>
                    <a:cubicBezTo>
                      <a:pt x="0" y="2530"/>
                      <a:pt x="110" y="3033"/>
                      <a:pt x="309" y="3378"/>
                    </a:cubicBezTo>
                    <a:cubicBezTo>
                      <a:pt x="503" y="3750"/>
                      <a:pt x="786" y="3970"/>
                      <a:pt x="1116" y="3970"/>
                    </a:cubicBezTo>
                    <a:cubicBezTo>
                      <a:pt x="1441" y="3970"/>
                      <a:pt x="1723" y="3750"/>
                      <a:pt x="1922" y="3378"/>
                    </a:cubicBezTo>
                    <a:cubicBezTo>
                      <a:pt x="2116" y="3033"/>
                      <a:pt x="2247" y="2530"/>
                      <a:pt x="2247" y="1985"/>
                    </a:cubicBezTo>
                    <a:cubicBezTo>
                      <a:pt x="2247" y="1441"/>
                      <a:pt x="2116" y="959"/>
                      <a:pt x="1922" y="587"/>
                    </a:cubicBezTo>
                    <a:cubicBezTo>
                      <a:pt x="1723" y="236"/>
                      <a:pt x="1441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5" name="Google Shape;2255;p56"/>
              <p:cNvSpPr/>
              <p:nvPr/>
            </p:nvSpPr>
            <p:spPr>
              <a:xfrm flipH="1">
                <a:off x="1260225" y="1568642"/>
                <a:ext cx="251791" cy="553325"/>
              </a:xfrm>
              <a:custGeom>
                <a:rect b="b" l="l" r="r" t="t"/>
                <a:pathLst>
                  <a:path extrusionOk="0" h="2881" w="1311">
                    <a:moveTo>
                      <a:pt x="656" y="0"/>
                    </a:moveTo>
                    <a:cubicBezTo>
                      <a:pt x="305" y="0"/>
                      <a:pt x="1" y="655"/>
                      <a:pt x="1" y="1440"/>
                    </a:cubicBezTo>
                    <a:cubicBezTo>
                      <a:pt x="1" y="2247"/>
                      <a:pt x="305" y="2880"/>
                      <a:pt x="656" y="2880"/>
                    </a:cubicBezTo>
                    <a:cubicBezTo>
                      <a:pt x="1027" y="2880"/>
                      <a:pt x="1310" y="2247"/>
                      <a:pt x="1310" y="1440"/>
                    </a:cubicBezTo>
                    <a:cubicBezTo>
                      <a:pt x="1310" y="655"/>
                      <a:pt x="1027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6" name="Google Shape;2256;p56"/>
              <p:cNvSpPr/>
              <p:nvPr/>
            </p:nvSpPr>
            <p:spPr>
              <a:xfrm flipH="1">
                <a:off x="1248125" y="1559615"/>
                <a:ext cx="272917" cy="574451"/>
              </a:xfrm>
              <a:custGeom>
                <a:rect b="b" l="l" r="r" t="t"/>
                <a:pathLst>
                  <a:path extrusionOk="0" h="2991" w="1421">
                    <a:moveTo>
                      <a:pt x="698" y="110"/>
                    </a:moveTo>
                    <a:cubicBezTo>
                      <a:pt x="787" y="110"/>
                      <a:pt x="849" y="131"/>
                      <a:pt x="917" y="199"/>
                    </a:cubicBezTo>
                    <a:cubicBezTo>
                      <a:pt x="980" y="262"/>
                      <a:pt x="1069" y="372"/>
                      <a:pt x="1111" y="503"/>
                    </a:cubicBezTo>
                    <a:cubicBezTo>
                      <a:pt x="1221" y="744"/>
                      <a:pt x="1310" y="1095"/>
                      <a:pt x="1310" y="1487"/>
                    </a:cubicBezTo>
                    <a:cubicBezTo>
                      <a:pt x="1310" y="1880"/>
                      <a:pt x="1221" y="2226"/>
                      <a:pt x="1111" y="2488"/>
                    </a:cubicBezTo>
                    <a:cubicBezTo>
                      <a:pt x="1069" y="2598"/>
                      <a:pt x="980" y="2708"/>
                      <a:pt x="917" y="2776"/>
                    </a:cubicBezTo>
                    <a:cubicBezTo>
                      <a:pt x="849" y="2838"/>
                      <a:pt x="787" y="2859"/>
                      <a:pt x="698" y="2859"/>
                    </a:cubicBezTo>
                    <a:cubicBezTo>
                      <a:pt x="635" y="2859"/>
                      <a:pt x="567" y="2838"/>
                      <a:pt x="478" y="2776"/>
                    </a:cubicBezTo>
                    <a:cubicBezTo>
                      <a:pt x="415" y="2708"/>
                      <a:pt x="347" y="2598"/>
                      <a:pt x="305" y="2488"/>
                    </a:cubicBezTo>
                    <a:cubicBezTo>
                      <a:pt x="174" y="2226"/>
                      <a:pt x="111" y="1880"/>
                      <a:pt x="111" y="1487"/>
                    </a:cubicBezTo>
                    <a:cubicBezTo>
                      <a:pt x="111" y="1095"/>
                      <a:pt x="174" y="744"/>
                      <a:pt x="305" y="503"/>
                    </a:cubicBezTo>
                    <a:cubicBezTo>
                      <a:pt x="347" y="372"/>
                      <a:pt x="415" y="262"/>
                      <a:pt x="478" y="199"/>
                    </a:cubicBezTo>
                    <a:cubicBezTo>
                      <a:pt x="567" y="131"/>
                      <a:pt x="635" y="110"/>
                      <a:pt x="698" y="110"/>
                    </a:cubicBezTo>
                    <a:close/>
                    <a:moveTo>
                      <a:pt x="698" y="0"/>
                    </a:moveTo>
                    <a:cubicBezTo>
                      <a:pt x="588" y="0"/>
                      <a:pt x="504" y="47"/>
                      <a:pt x="415" y="110"/>
                    </a:cubicBezTo>
                    <a:cubicBezTo>
                      <a:pt x="326" y="199"/>
                      <a:pt x="263" y="309"/>
                      <a:pt x="195" y="440"/>
                    </a:cubicBezTo>
                    <a:cubicBezTo>
                      <a:pt x="64" y="723"/>
                      <a:pt x="1" y="1095"/>
                      <a:pt x="1" y="1487"/>
                    </a:cubicBezTo>
                    <a:cubicBezTo>
                      <a:pt x="1" y="1901"/>
                      <a:pt x="64" y="2252"/>
                      <a:pt x="195" y="2535"/>
                    </a:cubicBezTo>
                    <a:cubicBezTo>
                      <a:pt x="263" y="2666"/>
                      <a:pt x="326" y="2776"/>
                      <a:pt x="415" y="2859"/>
                    </a:cubicBezTo>
                    <a:cubicBezTo>
                      <a:pt x="504" y="2927"/>
                      <a:pt x="588" y="2990"/>
                      <a:pt x="698" y="2990"/>
                    </a:cubicBezTo>
                    <a:cubicBezTo>
                      <a:pt x="807" y="2990"/>
                      <a:pt x="917" y="2927"/>
                      <a:pt x="1001" y="2859"/>
                    </a:cubicBezTo>
                    <a:cubicBezTo>
                      <a:pt x="1090" y="2776"/>
                      <a:pt x="1158" y="2666"/>
                      <a:pt x="1221" y="2535"/>
                    </a:cubicBezTo>
                    <a:cubicBezTo>
                      <a:pt x="1331" y="2252"/>
                      <a:pt x="1420" y="1901"/>
                      <a:pt x="1420" y="1487"/>
                    </a:cubicBezTo>
                    <a:cubicBezTo>
                      <a:pt x="1420" y="1095"/>
                      <a:pt x="1331" y="723"/>
                      <a:pt x="1221" y="440"/>
                    </a:cubicBezTo>
                    <a:cubicBezTo>
                      <a:pt x="1158" y="309"/>
                      <a:pt x="1090" y="199"/>
                      <a:pt x="1001" y="110"/>
                    </a:cubicBezTo>
                    <a:cubicBezTo>
                      <a:pt x="917" y="47"/>
                      <a:pt x="807" y="0"/>
                      <a:pt x="6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7" name="Google Shape;2257;p56"/>
              <p:cNvSpPr/>
              <p:nvPr/>
            </p:nvSpPr>
            <p:spPr>
              <a:xfrm flipH="1">
                <a:off x="1277318" y="1605710"/>
                <a:ext cx="217604" cy="478037"/>
              </a:xfrm>
              <a:custGeom>
                <a:rect b="b" l="l" r="r" t="t"/>
                <a:pathLst>
                  <a:path extrusionOk="0" h="2489" w="1133">
                    <a:moveTo>
                      <a:pt x="567" y="1"/>
                    </a:moveTo>
                    <a:cubicBezTo>
                      <a:pt x="263" y="1"/>
                      <a:pt x="1" y="546"/>
                      <a:pt x="1" y="1247"/>
                    </a:cubicBezTo>
                    <a:cubicBezTo>
                      <a:pt x="1" y="1944"/>
                      <a:pt x="263" y="2488"/>
                      <a:pt x="567" y="2488"/>
                    </a:cubicBezTo>
                    <a:cubicBezTo>
                      <a:pt x="896" y="2488"/>
                      <a:pt x="1132" y="1944"/>
                      <a:pt x="1132" y="1247"/>
                    </a:cubicBezTo>
                    <a:cubicBezTo>
                      <a:pt x="1132" y="546"/>
                      <a:pt x="896" y="1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8" name="Google Shape;2258;p56"/>
              <p:cNvSpPr/>
              <p:nvPr/>
            </p:nvSpPr>
            <p:spPr>
              <a:xfrm flipH="1">
                <a:off x="1264258" y="1593802"/>
                <a:ext cx="239691" cy="503005"/>
              </a:xfrm>
              <a:custGeom>
                <a:rect b="b" l="l" r="r" t="t"/>
                <a:pathLst>
                  <a:path extrusionOk="0" h="2619" w="1248">
                    <a:moveTo>
                      <a:pt x="614" y="110"/>
                    </a:moveTo>
                    <a:cubicBezTo>
                      <a:pt x="682" y="110"/>
                      <a:pt x="744" y="152"/>
                      <a:pt x="813" y="194"/>
                    </a:cubicBezTo>
                    <a:cubicBezTo>
                      <a:pt x="854" y="262"/>
                      <a:pt x="917" y="346"/>
                      <a:pt x="964" y="456"/>
                    </a:cubicBezTo>
                    <a:cubicBezTo>
                      <a:pt x="1074" y="676"/>
                      <a:pt x="1137" y="979"/>
                      <a:pt x="1137" y="1309"/>
                    </a:cubicBezTo>
                    <a:cubicBezTo>
                      <a:pt x="1137" y="1655"/>
                      <a:pt x="1074" y="1964"/>
                      <a:pt x="964" y="2179"/>
                    </a:cubicBezTo>
                    <a:cubicBezTo>
                      <a:pt x="917" y="2289"/>
                      <a:pt x="854" y="2357"/>
                      <a:pt x="813" y="2420"/>
                    </a:cubicBezTo>
                    <a:cubicBezTo>
                      <a:pt x="744" y="2488"/>
                      <a:pt x="682" y="2509"/>
                      <a:pt x="614" y="2509"/>
                    </a:cubicBezTo>
                    <a:cubicBezTo>
                      <a:pt x="572" y="2509"/>
                      <a:pt x="504" y="2488"/>
                      <a:pt x="441" y="2420"/>
                    </a:cubicBezTo>
                    <a:cubicBezTo>
                      <a:pt x="373" y="2357"/>
                      <a:pt x="331" y="2289"/>
                      <a:pt x="263" y="2179"/>
                    </a:cubicBezTo>
                    <a:cubicBezTo>
                      <a:pt x="179" y="1964"/>
                      <a:pt x="111" y="1655"/>
                      <a:pt x="111" y="1309"/>
                    </a:cubicBezTo>
                    <a:cubicBezTo>
                      <a:pt x="111" y="979"/>
                      <a:pt x="179" y="676"/>
                      <a:pt x="263" y="456"/>
                    </a:cubicBezTo>
                    <a:cubicBezTo>
                      <a:pt x="331" y="346"/>
                      <a:pt x="373" y="262"/>
                      <a:pt x="441" y="194"/>
                    </a:cubicBezTo>
                    <a:cubicBezTo>
                      <a:pt x="504" y="152"/>
                      <a:pt x="572" y="110"/>
                      <a:pt x="614" y="110"/>
                    </a:cubicBezTo>
                    <a:close/>
                    <a:moveTo>
                      <a:pt x="614" y="0"/>
                    </a:moveTo>
                    <a:cubicBezTo>
                      <a:pt x="524" y="0"/>
                      <a:pt x="441" y="42"/>
                      <a:pt x="352" y="110"/>
                    </a:cubicBezTo>
                    <a:cubicBezTo>
                      <a:pt x="289" y="194"/>
                      <a:pt x="221" y="283"/>
                      <a:pt x="179" y="393"/>
                    </a:cubicBezTo>
                    <a:cubicBezTo>
                      <a:pt x="69" y="634"/>
                      <a:pt x="1" y="958"/>
                      <a:pt x="1" y="1309"/>
                    </a:cubicBezTo>
                    <a:cubicBezTo>
                      <a:pt x="1" y="1655"/>
                      <a:pt x="69" y="1985"/>
                      <a:pt x="179" y="2226"/>
                    </a:cubicBezTo>
                    <a:cubicBezTo>
                      <a:pt x="221" y="2336"/>
                      <a:pt x="289" y="2441"/>
                      <a:pt x="352" y="2509"/>
                    </a:cubicBezTo>
                    <a:cubicBezTo>
                      <a:pt x="441" y="2571"/>
                      <a:pt x="524" y="2619"/>
                      <a:pt x="614" y="2619"/>
                    </a:cubicBezTo>
                    <a:cubicBezTo>
                      <a:pt x="723" y="2619"/>
                      <a:pt x="813" y="2571"/>
                      <a:pt x="875" y="2509"/>
                    </a:cubicBezTo>
                    <a:cubicBezTo>
                      <a:pt x="964" y="2441"/>
                      <a:pt x="1027" y="2336"/>
                      <a:pt x="1074" y="2226"/>
                    </a:cubicBezTo>
                    <a:cubicBezTo>
                      <a:pt x="1179" y="1985"/>
                      <a:pt x="1247" y="1655"/>
                      <a:pt x="1247" y="1309"/>
                    </a:cubicBezTo>
                    <a:cubicBezTo>
                      <a:pt x="1247" y="958"/>
                      <a:pt x="1179" y="634"/>
                      <a:pt x="1074" y="393"/>
                    </a:cubicBezTo>
                    <a:cubicBezTo>
                      <a:pt x="1027" y="283"/>
                      <a:pt x="964" y="194"/>
                      <a:pt x="875" y="110"/>
                    </a:cubicBezTo>
                    <a:cubicBezTo>
                      <a:pt x="813" y="42"/>
                      <a:pt x="723" y="0"/>
                      <a:pt x="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9" name="Google Shape;2259;p56"/>
              <p:cNvSpPr/>
              <p:nvPr/>
            </p:nvSpPr>
            <p:spPr>
              <a:xfrm flipH="1">
                <a:off x="1331671" y="1614929"/>
                <a:ext cx="163251" cy="460752"/>
              </a:xfrm>
              <a:custGeom>
                <a:rect b="b" l="l" r="r" t="t"/>
                <a:pathLst>
                  <a:path extrusionOk="0" h="2399" w="850">
                    <a:moveTo>
                      <a:pt x="415" y="0"/>
                    </a:moveTo>
                    <a:cubicBezTo>
                      <a:pt x="174" y="152"/>
                      <a:pt x="1" y="629"/>
                      <a:pt x="1" y="1199"/>
                    </a:cubicBezTo>
                    <a:cubicBezTo>
                      <a:pt x="1" y="1765"/>
                      <a:pt x="174" y="2268"/>
                      <a:pt x="415" y="2399"/>
                    </a:cubicBezTo>
                    <a:cubicBezTo>
                      <a:pt x="676" y="2268"/>
                      <a:pt x="828" y="1765"/>
                      <a:pt x="828" y="1199"/>
                    </a:cubicBezTo>
                    <a:cubicBezTo>
                      <a:pt x="849" y="629"/>
                      <a:pt x="676" y="152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0" name="Google Shape;2260;p56"/>
              <p:cNvSpPr/>
              <p:nvPr/>
            </p:nvSpPr>
            <p:spPr>
              <a:xfrm flipH="1">
                <a:off x="1322645" y="1601868"/>
                <a:ext cx="181305" cy="485912"/>
              </a:xfrm>
              <a:custGeom>
                <a:rect b="b" l="l" r="r" t="t"/>
                <a:pathLst>
                  <a:path extrusionOk="0" h="2530" w="944">
                    <a:moveTo>
                      <a:pt x="462" y="152"/>
                    </a:moveTo>
                    <a:cubicBezTo>
                      <a:pt x="572" y="220"/>
                      <a:pt x="655" y="351"/>
                      <a:pt x="723" y="524"/>
                    </a:cubicBezTo>
                    <a:cubicBezTo>
                      <a:pt x="786" y="744"/>
                      <a:pt x="833" y="985"/>
                      <a:pt x="833" y="1267"/>
                    </a:cubicBezTo>
                    <a:cubicBezTo>
                      <a:pt x="833" y="1550"/>
                      <a:pt x="786" y="1812"/>
                      <a:pt x="723" y="2006"/>
                    </a:cubicBezTo>
                    <a:cubicBezTo>
                      <a:pt x="655" y="2184"/>
                      <a:pt x="572" y="2315"/>
                      <a:pt x="462" y="2378"/>
                    </a:cubicBezTo>
                    <a:cubicBezTo>
                      <a:pt x="373" y="2315"/>
                      <a:pt x="289" y="2184"/>
                      <a:pt x="221" y="2006"/>
                    </a:cubicBezTo>
                    <a:cubicBezTo>
                      <a:pt x="158" y="1812"/>
                      <a:pt x="111" y="1550"/>
                      <a:pt x="111" y="1267"/>
                    </a:cubicBezTo>
                    <a:cubicBezTo>
                      <a:pt x="111" y="985"/>
                      <a:pt x="158" y="744"/>
                      <a:pt x="221" y="524"/>
                    </a:cubicBezTo>
                    <a:cubicBezTo>
                      <a:pt x="289" y="351"/>
                      <a:pt x="373" y="220"/>
                      <a:pt x="462" y="152"/>
                    </a:cubicBezTo>
                    <a:close/>
                    <a:moveTo>
                      <a:pt x="462" y="0"/>
                    </a:moveTo>
                    <a:lnTo>
                      <a:pt x="441" y="21"/>
                    </a:lnTo>
                    <a:cubicBezTo>
                      <a:pt x="310" y="110"/>
                      <a:pt x="200" y="262"/>
                      <a:pt x="111" y="482"/>
                    </a:cubicBezTo>
                    <a:cubicBezTo>
                      <a:pt x="48" y="723"/>
                      <a:pt x="1" y="985"/>
                      <a:pt x="1" y="1267"/>
                    </a:cubicBezTo>
                    <a:cubicBezTo>
                      <a:pt x="1" y="1550"/>
                      <a:pt x="48" y="1833"/>
                      <a:pt x="111" y="2053"/>
                    </a:cubicBezTo>
                    <a:cubicBezTo>
                      <a:pt x="200" y="2268"/>
                      <a:pt x="310" y="2446"/>
                      <a:pt x="441" y="2529"/>
                    </a:cubicBezTo>
                    <a:lnTo>
                      <a:pt x="504" y="2529"/>
                    </a:lnTo>
                    <a:cubicBezTo>
                      <a:pt x="634" y="2446"/>
                      <a:pt x="744" y="2268"/>
                      <a:pt x="833" y="2053"/>
                    </a:cubicBezTo>
                    <a:cubicBezTo>
                      <a:pt x="896" y="1833"/>
                      <a:pt x="943" y="1550"/>
                      <a:pt x="943" y="1267"/>
                    </a:cubicBezTo>
                    <a:cubicBezTo>
                      <a:pt x="943" y="985"/>
                      <a:pt x="896" y="723"/>
                      <a:pt x="833" y="503"/>
                    </a:cubicBezTo>
                    <a:cubicBezTo>
                      <a:pt x="744" y="262"/>
                      <a:pt x="634" y="110"/>
                      <a:pt x="504" y="21"/>
                    </a:cubicBez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1" name="Google Shape;2261;p56"/>
              <p:cNvSpPr/>
              <p:nvPr/>
            </p:nvSpPr>
            <p:spPr>
              <a:xfrm flipH="1">
                <a:off x="2140458" y="4259054"/>
                <a:ext cx="880211" cy="373365"/>
              </a:xfrm>
              <a:custGeom>
                <a:rect b="b" l="l" r="r" t="t"/>
                <a:pathLst>
                  <a:path extrusionOk="0" h="1944" w="4583">
                    <a:moveTo>
                      <a:pt x="283" y="1"/>
                    </a:moveTo>
                    <a:lnTo>
                      <a:pt x="1" y="1944"/>
                    </a:lnTo>
                    <a:lnTo>
                      <a:pt x="4300" y="1944"/>
                    </a:lnTo>
                    <a:lnTo>
                      <a:pt x="45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2" name="Google Shape;2262;p56"/>
              <p:cNvSpPr/>
              <p:nvPr/>
            </p:nvSpPr>
            <p:spPr>
              <a:xfrm flipH="1">
                <a:off x="2127398" y="4245993"/>
                <a:ext cx="905371" cy="398525"/>
              </a:xfrm>
              <a:custGeom>
                <a:rect b="b" l="l" r="r" t="t"/>
                <a:pathLst>
                  <a:path extrusionOk="0" h="2075" w="4714">
                    <a:moveTo>
                      <a:pt x="4583" y="111"/>
                    </a:moveTo>
                    <a:lnTo>
                      <a:pt x="4295" y="1965"/>
                    </a:lnTo>
                    <a:lnTo>
                      <a:pt x="132" y="1965"/>
                    </a:lnTo>
                    <a:lnTo>
                      <a:pt x="393" y="111"/>
                    </a:lnTo>
                    <a:close/>
                    <a:moveTo>
                      <a:pt x="283" y="1"/>
                    </a:moveTo>
                    <a:lnTo>
                      <a:pt x="283" y="69"/>
                    </a:lnTo>
                    <a:lnTo>
                      <a:pt x="1" y="2075"/>
                    </a:lnTo>
                    <a:lnTo>
                      <a:pt x="4405" y="2075"/>
                    </a:lnTo>
                    <a:lnTo>
                      <a:pt x="471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3" name="Google Shape;2263;p56"/>
              <p:cNvSpPr/>
              <p:nvPr/>
            </p:nvSpPr>
            <p:spPr>
              <a:xfrm flipH="1">
                <a:off x="2588920" y="4916868"/>
                <a:ext cx="553517" cy="213571"/>
              </a:xfrm>
              <a:custGeom>
                <a:rect b="b" l="l" r="r" t="t"/>
                <a:pathLst>
                  <a:path extrusionOk="0" h="1112" w="2882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Google Shape;2264;p56"/>
              <p:cNvSpPr/>
              <p:nvPr/>
            </p:nvSpPr>
            <p:spPr>
              <a:xfrm flipH="1">
                <a:off x="2575860" y="4903808"/>
                <a:ext cx="578485" cy="239691"/>
              </a:xfrm>
              <a:custGeom>
                <a:rect b="b" l="l" r="r" t="t"/>
                <a:pathLst>
                  <a:path extrusionOk="0" h="1248" w="3012">
                    <a:moveTo>
                      <a:pt x="2901" y="111"/>
                    </a:moveTo>
                    <a:lnTo>
                      <a:pt x="290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1" y="1247"/>
                    </a:lnTo>
                    <a:lnTo>
                      <a:pt x="301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p56"/>
              <p:cNvSpPr/>
              <p:nvPr/>
            </p:nvSpPr>
            <p:spPr>
              <a:xfrm flipH="1">
                <a:off x="1846789" y="4916868"/>
                <a:ext cx="553325" cy="213571"/>
              </a:xfrm>
              <a:custGeom>
                <a:rect b="b" l="l" r="r" t="t"/>
                <a:pathLst>
                  <a:path extrusionOk="0" h="1112" w="2881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p56"/>
              <p:cNvSpPr/>
              <p:nvPr/>
            </p:nvSpPr>
            <p:spPr>
              <a:xfrm flipH="1">
                <a:off x="1834690" y="4903808"/>
                <a:ext cx="578485" cy="239691"/>
              </a:xfrm>
              <a:custGeom>
                <a:rect b="b" l="l" r="r" t="t"/>
                <a:pathLst>
                  <a:path extrusionOk="0" h="1248" w="3012">
                    <a:moveTo>
                      <a:pt x="2902" y="111"/>
                    </a:moveTo>
                    <a:lnTo>
                      <a:pt x="2902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p56"/>
              <p:cNvSpPr/>
              <p:nvPr/>
            </p:nvSpPr>
            <p:spPr>
              <a:xfrm flipH="1">
                <a:off x="912214" y="2687022"/>
                <a:ext cx="671058" cy="675091"/>
              </a:xfrm>
              <a:custGeom>
                <a:rect b="b" l="l" r="r" t="t"/>
                <a:pathLst>
                  <a:path extrusionOk="0" h="3515" w="3494">
                    <a:moveTo>
                      <a:pt x="1749" y="1"/>
                    </a:moveTo>
                    <a:cubicBezTo>
                      <a:pt x="786" y="1"/>
                      <a:pt x="0" y="786"/>
                      <a:pt x="0" y="1750"/>
                    </a:cubicBezTo>
                    <a:cubicBezTo>
                      <a:pt x="0" y="2729"/>
                      <a:pt x="786" y="3515"/>
                      <a:pt x="1749" y="3515"/>
                    </a:cubicBezTo>
                    <a:cubicBezTo>
                      <a:pt x="2728" y="3515"/>
                      <a:pt x="3493" y="2729"/>
                      <a:pt x="3493" y="1750"/>
                    </a:cubicBezTo>
                    <a:cubicBezTo>
                      <a:pt x="3493" y="786"/>
                      <a:pt x="2728" y="1"/>
                      <a:pt x="1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p56"/>
              <p:cNvSpPr/>
              <p:nvPr/>
            </p:nvSpPr>
            <p:spPr>
              <a:xfrm flipH="1">
                <a:off x="900306" y="2678955"/>
                <a:ext cx="695065" cy="691224"/>
              </a:xfrm>
              <a:custGeom>
                <a:rect b="b" l="l" r="r" t="t"/>
                <a:pathLst>
                  <a:path extrusionOk="0" h="3599" w="3619">
                    <a:moveTo>
                      <a:pt x="1812" y="111"/>
                    </a:moveTo>
                    <a:cubicBezTo>
                      <a:pt x="2750" y="111"/>
                      <a:pt x="3514" y="849"/>
                      <a:pt x="3514" y="1792"/>
                    </a:cubicBezTo>
                    <a:cubicBezTo>
                      <a:pt x="3514" y="2729"/>
                      <a:pt x="2750" y="3494"/>
                      <a:pt x="1812" y="3494"/>
                    </a:cubicBezTo>
                    <a:cubicBezTo>
                      <a:pt x="870" y="3494"/>
                      <a:pt x="131" y="2729"/>
                      <a:pt x="131" y="1792"/>
                    </a:cubicBezTo>
                    <a:cubicBezTo>
                      <a:pt x="131" y="849"/>
                      <a:pt x="870" y="111"/>
                      <a:pt x="1812" y="111"/>
                    </a:cubicBezTo>
                    <a:close/>
                    <a:moveTo>
                      <a:pt x="1812" y="1"/>
                    </a:moveTo>
                    <a:cubicBezTo>
                      <a:pt x="807" y="1"/>
                      <a:pt x="0" y="807"/>
                      <a:pt x="0" y="1792"/>
                    </a:cubicBezTo>
                    <a:cubicBezTo>
                      <a:pt x="0" y="2792"/>
                      <a:pt x="807" y="3599"/>
                      <a:pt x="1812" y="3599"/>
                    </a:cubicBezTo>
                    <a:cubicBezTo>
                      <a:pt x="2812" y="3599"/>
                      <a:pt x="3619" y="2792"/>
                      <a:pt x="3619" y="1792"/>
                    </a:cubicBezTo>
                    <a:cubicBezTo>
                      <a:pt x="3619" y="807"/>
                      <a:pt x="2812" y="1"/>
                      <a:pt x="18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9" name="Google Shape;2269;p56"/>
              <p:cNvSpPr/>
              <p:nvPr/>
            </p:nvSpPr>
            <p:spPr>
              <a:xfrm flipH="1">
                <a:off x="937368" y="2855076"/>
                <a:ext cx="268884" cy="268692"/>
              </a:xfrm>
              <a:custGeom>
                <a:rect b="b" l="l" r="r" t="t"/>
                <a:pathLst>
                  <a:path extrusionOk="0" h="1399" w="1400">
                    <a:moveTo>
                      <a:pt x="703" y="0"/>
                    </a:moveTo>
                    <a:cubicBezTo>
                      <a:pt x="310" y="0"/>
                      <a:pt x="1" y="325"/>
                      <a:pt x="1" y="697"/>
                    </a:cubicBezTo>
                    <a:cubicBezTo>
                      <a:pt x="1" y="1089"/>
                      <a:pt x="310" y="1398"/>
                      <a:pt x="703" y="1398"/>
                    </a:cubicBezTo>
                    <a:cubicBezTo>
                      <a:pt x="1069" y="1398"/>
                      <a:pt x="1399" y="1089"/>
                      <a:pt x="1399" y="697"/>
                    </a:cubicBezTo>
                    <a:cubicBezTo>
                      <a:pt x="1399" y="325"/>
                      <a:pt x="1069" y="0"/>
                      <a:pt x="7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0" name="Google Shape;2270;p56"/>
              <p:cNvSpPr/>
              <p:nvPr/>
            </p:nvSpPr>
            <p:spPr>
              <a:xfrm flipH="1">
                <a:off x="929302" y="2847010"/>
                <a:ext cx="284825" cy="284825"/>
              </a:xfrm>
              <a:custGeom>
                <a:rect b="b" l="l" r="r" t="t"/>
                <a:pathLst>
                  <a:path extrusionOk="0" h="1483" w="1483">
                    <a:moveTo>
                      <a:pt x="744" y="105"/>
                    </a:moveTo>
                    <a:cubicBezTo>
                      <a:pt x="1089" y="105"/>
                      <a:pt x="1372" y="393"/>
                      <a:pt x="1372" y="739"/>
                    </a:cubicBezTo>
                    <a:cubicBezTo>
                      <a:pt x="1372" y="1090"/>
                      <a:pt x="1089" y="1372"/>
                      <a:pt x="744" y="1372"/>
                    </a:cubicBezTo>
                    <a:cubicBezTo>
                      <a:pt x="393" y="1372"/>
                      <a:pt x="110" y="1090"/>
                      <a:pt x="110" y="739"/>
                    </a:cubicBezTo>
                    <a:cubicBezTo>
                      <a:pt x="110" y="393"/>
                      <a:pt x="393" y="105"/>
                      <a:pt x="744" y="105"/>
                    </a:cubicBezTo>
                    <a:close/>
                    <a:moveTo>
                      <a:pt x="744" y="0"/>
                    </a:moveTo>
                    <a:cubicBezTo>
                      <a:pt x="325" y="0"/>
                      <a:pt x="0" y="325"/>
                      <a:pt x="0" y="739"/>
                    </a:cubicBezTo>
                    <a:cubicBezTo>
                      <a:pt x="0" y="1152"/>
                      <a:pt x="325" y="1482"/>
                      <a:pt x="744" y="1482"/>
                    </a:cubicBezTo>
                    <a:cubicBezTo>
                      <a:pt x="1157" y="1482"/>
                      <a:pt x="1482" y="1152"/>
                      <a:pt x="1482" y="739"/>
                    </a:cubicBezTo>
                    <a:cubicBezTo>
                      <a:pt x="1482" y="325"/>
                      <a:pt x="1157" y="0"/>
                      <a:pt x="7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1" name="Google Shape;2271;p56"/>
              <p:cNvSpPr/>
              <p:nvPr/>
            </p:nvSpPr>
            <p:spPr>
              <a:xfrm flipH="1">
                <a:off x="1314585" y="3079982"/>
                <a:ext cx="692184" cy="579829"/>
              </a:xfrm>
              <a:custGeom>
                <a:rect b="b" l="l" r="r" t="t"/>
                <a:pathLst>
                  <a:path extrusionOk="0" h="3019" w="3604">
                    <a:moveTo>
                      <a:pt x="2939" y="1"/>
                    </a:moveTo>
                    <a:cubicBezTo>
                      <a:pt x="2927" y="1"/>
                      <a:pt x="2916" y="3"/>
                      <a:pt x="2907" y="8"/>
                    </a:cubicBezTo>
                    <a:lnTo>
                      <a:pt x="0" y="2144"/>
                    </a:lnTo>
                    <a:lnTo>
                      <a:pt x="613" y="3019"/>
                    </a:lnTo>
                    <a:lnTo>
                      <a:pt x="3514" y="903"/>
                    </a:lnTo>
                    <a:cubicBezTo>
                      <a:pt x="3603" y="835"/>
                      <a:pt x="3535" y="594"/>
                      <a:pt x="3362" y="358"/>
                    </a:cubicBezTo>
                    <a:cubicBezTo>
                      <a:pt x="3209" y="144"/>
                      <a:pt x="3035" y="1"/>
                      <a:pt x="29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2" name="Google Shape;2272;p56"/>
              <p:cNvSpPr/>
              <p:nvPr/>
            </p:nvSpPr>
            <p:spPr>
              <a:xfrm flipH="1">
                <a:off x="1310552" y="3069418"/>
                <a:ext cx="708317" cy="607486"/>
              </a:xfrm>
              <a:custGeom>
                <a:rect b="b" l="l" r="r" t="t"/>
                <a:pathLst>
                  <a:path extrusionOk="0" h="3163" w="3688">
                    <a:moveTo>
                      <a:pt x="3012" y="104"/>
                    </a:moveTo>
                    <a:lnTo>
                      <a:pt x="3033" y="125"/>
                    </a:lnTo>
                    <a:cubicBezTo>
                      <a:pt x="3054" y="125"/>
                      <a:pt x="3101" y="152"/>
                      <a:pt x="3143" y="172"/>
                    </a:cubicBezTo>
                    <a:cubicBezTo>
                      <a:pt x="3205" y="235"/>
                      <a:pt x="3295" y="324"/>
                      <a:pt x="3384" y="434"/>
                    </a:cubicBezTo>
                    <a:cubicBezTo>
                      <a:pt x="3467" y="565"/>
                      <a:pt x="3514" y="675"/>
                      <a:pt x="3556" y="759"/>
                    </a:cubicBezTo>
                    <a:lnTo>
                      <a:pt x="3556" y="869"/>
                    </a:lnTo>
                    <a:lnTo>
                      <a:pt x="3556" y="911"/>
                    </a:lnTo>
                    <a:lnTo>
                      <a:pt x="697" y="3006"/>
                    </a:lnTo>
                    <a:lnTo>
                      <a:pt x="152" y="2199"/>
                    </a:lnTo>
                    <a:lnTo>
                      <a:pt x="3012" y="104"/>
                    </a:lnTo>
                    <a:close/>
                    <a:moveTo>
                      <a:pt x="3011" y="1"/>
                    </a:moveTo>
                    <a:cubicBezTo>
                      <a:pt x="2989" y="1"/>
                      <a:pt x="2967" y="8"/>
                      <a:pt x="2944" y="21"/>
                    </a:cubicBezTo>
                    <a:lnTo>
                      <a:pt x="0" y="2178"/>
                    </a:lnTo>
                    <a:lnTo>
                      <a:pt x="676" y="3163"/>
                    </a:lnTo>
                    <a:lnTo>
                      <a:pt x="3624" y="1000"/>
                    </a:lnTo>
                    <a:cubicBezTo>
                      <a:pt x="3666" y="979"/>
                      <a:pt x="3666" y="937"/>
                      <a:pt x="3666" y="890"/>
                    </a:cubicBezTo>
                    <a:cubicBezTo>
                      <a:pt x="3687" y="848"/>
                      <a:pt x="3666" y="780"/>
                      <a:pt x="3666" y="738"/>
                    </a:cubicBezTo>
                    <a:cubicBezTo>
                      <a:pt x="3624" y="628"/>
                      <a:pt x="3556" y="497"/>
                      <a:pt x="3467" y="366"/>
                    </a:cubicBezTo>
                    <a:cubicBezTo>
                      <a:pt x="3384" y="256"/>
                      <a:pt x="3295" y="152"/>
                      <a:pt x="3205" y="83"/>
                    </a:cubicBezTo>
                    <a:cubicBezTo>
                      <a:pt x="3164" y="42"/>
                      <a:pt x="3122" y="21"/>
                      <a:pt x="3075" y="21"/>
                    </a:cubicBezTo>
                    <a:cubicBezTo>
                      <a:pt x="3054" y="8"/>
                      <a:pt x="3033" y="1"/>
                      <a:pt x="30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3" name="Google Shape;2273;p56"/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rect b="b" l="l" r="r" t="t"/>
                <a:pathLst>
                  <a:path extrusionOk="0" h="2813" w="2619"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0" y="456"/>
                    </a:lnTo>
                    <a:lnTo>
                      <a:pt x="152" y="869"/>
                    </a:lnTo>
                    <a:lnTo>
                      <a:pt x="676" y="655"/>
                    </a:lnTo>
                    <a:lnTo>
                      <a:pt x="697" y="655"/>
                    </a:lnTo>
                    <a:cubicBezTo>
                      <a:pt x="697" y="676"/>
                      <a:pt x="718" y="676"/>
                      <a:pt x="718" y="676"/>
                    </a:cubicBezTo>
                    <a:cubicBezTo>
                      <a:pt x="744" y="697"/>
                      <a:pt x="765" y="697"/>
                      <a:pt x="786" y="717"/>
                    </a:cubicBezTo>
                    <a:cubicBezTo>
                      <a:pt x="807" y="738"/>
                      <a:pt x="828" y="738"/>
                      <a:pt x="849" y="765"/>
                    </a:cubicBezTo>
                    <a:cubicBezTo>
                      <a:pt x="875" y="786"/>
                      <a:pt x="896" y="786"/>
                      <a:pt x="896" y="807"/>
                    </a:cubicBezTo>
                    <a:cubicBezTo>
                      <a:pt x="917" y="827"/>
                      <a:pt x="938" y="848"/>
                      <a:pt x="959" y="869"/>
                    </a:cubicBezTo>
                    <a:cubicBezTo>
                      <a:pt x="980" y="896"/>
                      <a:pt x="980" y="896"/>
                      <a:pt x="1006" y="916"/>
                    </a:cubicBezTo>
                    <a:cubicBezTo>
                      <a:pt x="1027" y="937"/>
                      <a:pt x="1048" y="958"/>
                      <a:pt x="1048" y="979"/>
                    </a:cubicBezTo>
                    <a:cubicBezTo>
                      <a:pt x="1069" y="1000"/>
                      <a:pt x="1089" y="1026"/>
                      <a:pt x="1110" y="1047"/>
                    </a:cubicBezTo>
                    <a:cubicBezTo>
                      <a:pt x="1110" y="1068"/>
                      <a:pt x="1137" y="1089"/>
                      <a:pt x="1137" y="1110"/>
                    </a:cubicBezTo>
                    <a:cubicBezTo>
                      <a:pt x="1158" y="1131"/>
                      <a:pt x="1179" y="1157"/>
                      <a:pt x="1179" y="1178"/>
                    </a:cubicBezTo>
                    <a:cubicBezTo>
                      <a:pt x="1199" y="1199"/>
                      <a:pt x="1199" y="1220"/>
                      <a:pt x="1220" y="1241"/>
                    </a:cubicBezTo>
                    <a:cubicBezTo>
                      <a:pt x="1220" y="1288"/>
                      <a:pt x="1241" y="1309"/>
                      <a:pt x="1241" y="1330"/>
                    </a:cubicBezTo>
                    <a:cubicBezTo>
                      <a:pt x="1268" y="1330"/>
                      <a:pt x="1268" y="1351"/>
                      <a:pt x="1268" y="1351"/>
                    </a:cubicBezTo>
                    <a:lnTo>
                      <a:pt x="1268" y="1372"/>
                    </a:lnTo>
                    <a:lnTo>
                      <a:pt x="503" y="1723"/>
                    </a:lnTo>
                    <a:lnTo>
                      <a:pt x="938" y="2812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p56"/>
              <p:cNvSpPr/>
              <p:nvPr/>
            </p:nvSpPr>
            <p:spPr>
              <a:xfrm flipH="1">
                <a:off x="2082065" y="2590414"/>
                <a:ext cx="507038" cy="566577"/>
              </a:xfrm>
              <a:custGeom>
                <a:rect b="b" l="l" r="r" t="t"/>
                <a:pathLst>
                  <a:path extrusionOk="0" h="2950" w="2640">
                    <a:moveTo>
                      <a:pt x="1377" y="111"/>
                    </a:moveTo>
                    <a:cubicBezTo>
                      <a:pt x="1770" y="111"/>
                      <a:pt x="2184" y="462"/>
                      <a:pt x="2378" y="964"/>
                    </a:cubicBezTo>
                    <a:cubicBezTo>
                      <a:pt x="2509" y="1268"/>
                      <a:pt x="2535" y="1598"/>
                      <a:pt x="2467" y="1860"/>
                    </a:cubicBezTo>
                    <a:cubicBezTo>
                      <a:pt x="2378" y="2122"/>
                      <a:pt x="2226" y="2337"/>
                      <a:pt x="1985" y="2426"/>
                    </a:cubicBezTo>
                    <a:lnTo>
                      <a:pt x="1048" y="2797"/>
                    </a:lnTo>
                    <a:lnTo>
                      <a:pt x="655" y="1792"/>
                    </a:lnTo>
                    <a:lnTo>
                      <a:pt x="1398" y="1467"/>
                    </a:lnTo>
                    <a:lnTo>
                      <a:pt x="1419" y="1399"/>
                    </a:lnTo>
                    <a:lnTo>
                      <a:pt x="1398" y="1378"/>
                    </a:lnTo>
                    <a:lnTo>
                      <a:pt x="1398" y="1357"/>
                    </a:lnTo>
                    <a:cubicBezTo>
                      <a:pt x="1377" y="1336"/>
                      <a:pt x="1377" y="1289"/>
                      <a:pt x="1357" y="1268"/>
                    </a:cubicBezTo>
                    <a:cubicBezTo>
                      <a:pt x="1357" y="1247"/>
                      <a:pt x="1330" y="1226"/>
                      <a:pt x="1330" y="1205"/>
                    </a:cubicBezTo>
                    <a:cubicBezTo>
                      <a:pt x="1309" y="1179"/>
                      <a:pt x="1288" y="1158"/>
                      <a:pt x="1288" y="1137"/>
                    </a:cubicBezTo>
                    <a:cubicBezTo>
                      <a:pt x="1268" y="1116"/>
                      <a:pt x="1247" y="1074"/>
                      <a:pt x="1247" y="1048"/>
                    </a:cubicBezTo>
                    <a:cubicBezTo>
                      <a:pt x="1226" y="1027"/>
                      <a:pt x="1199" y="1006"/>
                      <a:pt x="1199" y="985"/>
                    </a:cubicBezTo>
                    <a:cubicBezTo>
                      <a:pt x="1178" y="964"/>
                      <a:pt x="1158" y="944"/>
                      <a:pt x="1137" y="944"/>
                    </a:cubicBezTo>
                    <a:cubicBezTo>
                      <a:pt x="1116" y="917"/>
                      <a:pt x="1116" y="896"/>
                      <a:pt x="1095" y="875"/>
                    </a:cubicBezTo>
                    <a:lnTo>
                      <a:pt x="1027" y="813"/>
                    </a:lnTo>
                    <a:cubicBezTo>
                      <a:pt x="1006" y="813"/>
                      <a:pt x="985" y="786"/>
                      <a:pt x="964" y="765"/>
                    </a:cubicBezTo>
                    <a:cubicBezTo>
                      <a:pt x="964" y="745"/>
                      <a:pt x="938" y="745"/>
                      <a:pt x="917" y="724"/>
                    </a:cubicBezTo>
                    <a:cubicBezTo>
                      <a:pt x="896" y="703"/>
                      <a:pt x="875" y="703"/>
                      <a:pt x="854" y="682"/>
                    </a:cubicBezTo>
                    <a:cubicBezTo>
                      <a:pt x="833" y="682"/>
                      <a:pt x="807" y="656"/>
                      <a:pt x="807" y="656"/>
                    </a:cubicBezTo>
                    <a:lnTo>
                      <a:pt x="765" y="635"/>
                    </a:lnTo>
                    <a:lnTo>
                      <a:pt x="283" y="834"/>
                    </a:lnTo>
                    <a:lnTo>
                      <a:pt x="152" y="525"/>
                    </a:lnTo>
                    <a:lnTo>
                      <a:pt x="1095" y="158"/>
                    </a:lnTo>
                    <a:cubicBezTo>
                      <a:pt x="1178" y="132"/>
                      <a:pt x="1268" y="111"/>
                      <a:pt x="1377" y="111"/>
                    </a:cubicBezTo>
                    <a:close/>
                    <a:moveTo>
                      <a:pt x="1377" y="1"/>
                    </a:moveTo>
                    <a:cubicBezTo>
                      <a:pt x="1268" y="1"/>
                      <a:pt x="1158" y="1"/>
                      <a:pt x="1048" y="48"/>
                    </a:cubicBezTo>
                    <a:lnTo>
                      <a:pt x="0" y="462"/>
                    </a:lnTo>
                    <a:lnTo>
                      <a:pt x="220" y="985"/>
                    </a:lnTo>
                    <a:lnTo>
                      <a:pt x="765" y="765"/>
                    </a:lnTo>
                    <a:lnTo>
                      <a:pt x="786" y="765"/>
                    </a:lnTo>
                    <a:cubicBezTo>
                      <a:pt x="807" y="786"/>
                      <a:pt x="833" y="813"/>
                      <a:pt x="854" y="813"/>
                    </a:cubicBezTo>
                    <a:cubicBezTo>
                      <a:pt x="854" y="834"/>
                      <a:pt x="875" y="834"/>
                      <a:pt x="896" y="855"/>
                    </a:cubicBezTo>
                    <a:cubicBezTo>
                      <a:pt x="917" y="875"/>
                      <a:pt x="938" y="875"/>
                      <a:pt x="964" y="896"/>
                    </a:cubicBezTo>
                    <a:cubicBezTo>
                      <a:pt x="964" y="917"/>
                      <a:pt x="985" y="944"/>
                      <a:pt x="1006" y="944"/>
                    </a:cubicBezTo>
                    <a:cubicBezTo>
                      <a:pt x="1027" y="964"/>
                      <a:pt x="1048" y="985"/>
                      <a:pt x="1048" y="1006"/>
                    </a:cubicBezTo>
                    <a:cubicBezTo>
                      <a:pt x="1069" y="1027"/>
                      <a:pt x="1095" y="1048"/>
                      <a:pt x="1095" y="1074"/>
                    </a:cubicBezTo>
                    <a:cubicBezTo>
                      <a:pt x="1116" y="1074"/>
                      <a:pt x="1137" y="1095"/>
                      <a:pt x="1137" y="1116"/>
                    </a:cubicBezTo>
                    <a:cubicBezTo>
                      <a:pt x="1158" y="1137"/>
                      <a:pt x="1178" y="1158"/>
                      <a:pt x="1178" y="1179"/>
                    </a:cubicBezTo>
                    <a:cubicBezTo>
                      <a:pt x="1199" y="1205"/>
                      <a:pt x="1199" y="1226"/>
                      <a:pt x="1226" y="1247"/>
                    </a:cubicBezTo>
                    <a:cubicBezTo>
                      <a:pt x="1247" y="1268"/>
                      <a:pt x="1247" y="1289"/>
                      <a:pt x="1268" y="1336"/>
                    </a:cubicBezTo>
                    <a:cubicBezTo>
                      <a:pt x="1268" y="1336"/>
                      <a:pt x="1268" y="1357"/>
                      <a:pt x="1288" y="1378"/>
                    </a:cubicBezTo>
                    <a:lnTo>
                      <a:pt x="503" y="1750"/>
                    </a:lnTo>
                    <a:lnTo>
                      <a:pt x="985" y="2949"/>
                    </a:lnTo>
                    <a:lnTo>
                      <a:pt x="2032" y="2536"/>
                    </a:lnTo>
                    <a:cubicBezTo>
                      <a:pt x="2315" y="2426"/>
                      <a:pt x="2488" y="2185"/>
                      <a:pt x="2577" y="1902"/>
                    </a:cubicBezTo>
                    <a:cubicBezTo>
                      <a:pt x="2640" y="1598"/>
                      <a:pt x="2619" y="1247"/>
                      <a:pt x="2488" y="917"/>
                    </a:cubicBezTo>
                    <a:cubicBezTo>
                      <a:pt x="2294" y="373"/>
                      <a:pt x="1833" y="1"/>
                      <a:pt x="13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p56"/>
              <p:cNvSpPr/>
              <p:nvPr/>
            </p:nvSpPr>
            <p:spPr>
              <a:xfrm flipH="1">
                <a:off x="2521500" y="2674922"/>
                <a:ext cx="143085" cy="130025"/>
              </a:xfrm>
              <a:custGeom>
                <a:rect b="b" l="l" r="r" t="t"/>
                <a:pathLst>
                  <a:path extrusionOk="0" h="677" w="745">
                    <a:moveTo>
                      <a:pt x="723" y="1"/>
                    </a:moveTo>
                    <a:cubicBezTo>
                      <a:pt x="634" y="22"/>
                      <a:pt x="545" y="22"/>
                      <a:pt x="482" y="64"/>
                    </a:cubicBezTo>
                    <a:cubicBezTo>
                      <a:pt x="262" y="153"/>
                      <a:pt x="89" y="325"/>
                      <a:pt x="0" y="587"/>
                    </a:cubicBezTo>
                    <a:lnTo>
                      <a:pt x="110" y="676"/>
                    </a:lnTo>
                    <a:cubicBezTo>
                      <a:pt x="199" y="435"/>
                      <a:pt x="351" y="284"/>
                      <a:pt x="524" y="195"/>
                    </a:cubicBezTo>
                    <a:cubicBezTo>
                      <a:pt x="592" y="174"/>
                      <a:pt x="655" y="174"/>
                      <a:pt x="744" y="153"/>
                    </a:cubicBez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C7E6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p56"/>
              <p:cNvSpPr/>
              <p:nvPr/>
            </p:nvSpPr>
            <p:spPr>
              <a:xfrm flipH="1">
                <a:off x="2509592" y="2665895"/>
                <a:ext cx="167092" cy="151151"/>
              </a:xfrm>
              <a:custGeom>
                <a:rect b="b" l="l" r="r" t="t"/>
                <a:pathLst>
                  <a:path extrusionOk="0" h="787" w="870">
                    <a:moveTo>
                      <a:pt x="718" y="132"/>
                    </a:moveTo>
                    <a:lnTo>
                      <a:pt x="739" y="158"/>
                    </a:lnTo>
                    <a:cubicBezTo>
                      <a:pt x="676" y="179"/>
                      <a:pt x="634" y="179"/>
                      <a:pt x="566" y="200"/>
                    </a:cubicBezTo>
                    <a:cubicBezTo>
                      <a:pt x="393" y="263"/>
                      <a:pt x="262" y="441"/>
                      <a:pt x="173" y="634"/>
                    </a:cubicBezTo>
                    <a:lnTo>
                      <a:pt x="152" y="634"/>
                    </a:lnTo>
                    <a:cubicBezTo>
                      <a:pt x="241" y="393"/>
                      <a:pt x="372" y="242"/>
                      <a:pt x="566" y="158"/>
                    </a:cubicBezTo>
                    <a:cubicBezTo>
                      <a:pt x="608" y="132"/>
                      <a:pt x="676" y="132"/>
                      <a:pt x="718" y="132"/>
                    </a:cubicBezTo>
                    <a:close/>
                    <a:moveTo>
                      <a:pt x="765" y="1"/>
                    </a:moveTo>
                    <a:cubicBezTo>
                      <a:pt x="676" y="1"/>
                      <a:pt x="587" y="27"/>
                      <a:pt x="524" y="48"/>
                    </a:cubicBezTo>
                    <a:cubicBezTo>
                      <a:pt x="283" y="158"/>
                      <a:pt x="111" y="352"/>
                      <a:pt x="1" y="613"/>
                    </a:cubicBezTo>
                    <a:lnTo>
                      <a:pt x="1" y="655"/>
                    </a:lnTo>
                    <a:lnTo>
                      <a:pt x="215" y="786"/>
                    </a:lnTo>
                    <a:lnTo>
                      <a:pt x="241" y="723"/>
                    </a:lnTo>
                    <a:cubicBezTo>
                      <a:pt x="304" y="524"/>
                      <a:pt x="435" y="372"/>
                      <a:pt x="608" y="310"/>
                    </a:cubicBezTo>
                    <a:cubicBezTo>
                      <a:pt x="676" y="289"/>
                      <a:pt x="739" y="263"/>
                      <a:pt x="807" y="263"/>
                    </a:cubicBezTo>
                    <a:lnTo>
                      <a:pt x="870" y="263"/>
                    </a:lnTo>
                    <a:lnTo>
                      <a:pt x="849" y="200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56"/>
              <p:cNvSpPr/>
              <p:nvPr/>
            </p:nvSpPr>
            <p:spPr>
              <a:xfrm flipH="1">
                <a:off x="2291220" y="2704115"/>
                <a:ext cx="352238" cy="418883"/>
              </a:xfrm>
              <a:custGeom>
                <a:rect b="b" l="l" r="r" t="t"/>
                <a:pathLst>
                  <a:path extrusionOk="0" h="2181" w="1834">
                    <a:moveTo>
                      <a:pt x="655" y="1"/>
                    </a:moveTo>
                    <a:cubicBezTo>
                      <a:pt x="566" y="1"/>
                      <a:pt x="503" y="22"/>
                      <a:pt x="414" y="43"/>
                    </a:cubicBezTo>
                    <a:cubicBezTo>
                      <a:pt x="241" y="132"/>
                      <a:pt x="89" y="283"/>
                      <a:pt x="0" y="524"/>
                    </a:cubicBezTo>
                    <a:lnTo>
                      <a:pt x="21" y="524"/>
                    </a:lnTo>
                    <a:lnTo>
                      <a:pt x="1048" y="111"/>
                    </a:lnTo>
                    <a:lnTo>
                      <a:pt x="1069" y="111"/>
                    </a:lnTo>
                    <a:cubicBezTo>
                      <a:pt x="938" y="43"/>
                      <a:pt x="786" y="1"/>
                      <a:pt x="655" y="1"/>
                    </a:cubicBezTo>
                    <a:close/>
                    <a:moveTo>
                      <a:pt x="1640" y="807"/>
                    </a:moveTo>
                    <a:lnTo>
                      <a:pt x="1640" y="828"/>
                    </a:lnTo>
                    <a:lnTo>
                      <a:pt x="110" y="1530"/>
                    </a:lnTo>
                    <a:cubicBezTo>
                      <a:pt x="305" y="1932"/>
                      <a:pt x="671" y="2180"/>
                      <a:pt x="1012" y="2180"/>
                    </a:cubicBezTo>
                    <a:cubicBezTo>
                      <a:pt x="1092" y="2180"/>
                      <a:pt x="1172" y="2166"/>
                      <a:pt x="1247" y="2137"/>
                    </a:cubicBezTo>
                    <a:cubicBezTo>
                      <a:pt x="1681" y="1965"/>
                      <a:pt x="1833" y="1373"/>
                      <a:pt x="1640" y="8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p56"/>
              <p:cNvSpPr/>
              <p:nvPr/>
            </p:nvSpPr>
            <p:spPr>
              <a:xfrm flipH="1">
                <a:off x="2295253" y="2696049"/>
                <a:ext cx="360305" cy="437513"/>
              </a:xfrm>
              <a:custGeom>
                <a:rect b="b" l="l" r="r" t="t"/>
                <a:pathLst>
                  <a:path extrusionOk="0" h="2278" w="1876">
                    <a:moveTo>
                      <a:pt x="718" y="106"/>
                    </a:moveTo>
                    <a:cubicBezTo>
                      <a:pt x="786" y="106"/>
                      <a:pt x="870" y="132"/>
                      <a:pt x="938" y="153"/>
                    </a:cubicBezTo>
                    <a:lnTo>
                      <a:pt x="236" y="435"/>
                    </a:lnTo>
                    <a:cubicBezTo>
                      <a:pt x="325" y="325"/>
                      <a:pt x="393" y="195"/>
                      <a:pt x="498" y="153"/>
                    </a:cubicBezTo>
                    <a:cubicBezTo>
                      <a:pt x="566" y="132"/>
                      <a:pt x="655" y="106"/>
                      <a:pt x="718" y="106"/>
                    </a:cubicBezTo>
                    <a:close/>
                    <a:moveTo>
                      <a:pt x="718" y="1"/>
                    </a:moveTo>
                    <a:cubicBezTo>
                      <a:pt x="629" y="1"/>
                      <a:pt x="545" y="1"/>
                      <a:pt x="456" y="43"/>
                    </a:cubicBezTo>
                    <a:cubicBezTo>
                      <a:pt x="262" y="132"/>
                      <a:pt x="105" y="305"/>
                      <a:pt x="21" y="545"/>
                    </a:cubicBezTo>
                    <a:lnTo>
                      <a:pt x="1" y="587"/>
                    </a:lnTo>
                    <a:lnTo>
                      <a:pt x="84" y="629"/>
                    </a:lnTo>
                    <a:lnTo>
                      <a:pt x="1111" y="215"/>
                    </a:lnTo>
                    <a:lnTo>
                      <a:pt x="1153" y="106"/>
                    </a:lnTo>
                    <a:lnTo>
                      <a:pt x="1132" y="106"/>
                    </a:lnTo>
                    <a:lnTo>
                      <a:pt x="1111" y="85"/>
                    </a:lnTo>
                    <a:lnTo>
                      <a:pt x="1090" y="85"/>
                    </a:lnTo>
                    <a:cubicBezTo>
                      <a:pt x="980" y="43"/>
                      <a:pt x="849" y="1"/>
                      <a:pt x="718" y="1"/>
                    </a:cubicBezTo>
                    <a:close/>
                    <a:moveTo>
                      <a:pt x="1655" y="959"/>
                    </a:moveTo>
                    <a:cubicBezTo>
                      <a:pt x="1723" y="1200"/>
                      <a:pt x="1744" y="1441"/>
                      <a:pt x="1676" y="1656"/>
                    </a:cubicBezTo>
                    <a:cubicBezTo>
                      <a:pt x="1614" y="1876"/>
                      <a:pt x="1483" y="2048"/>
                      <a:pt x="1284" y="2116"/>
                    </a:cubicBezTo>
                    <a:cubicBezTo>
                      <a:pt x="1213" y="2147"/>
                      <a:pt x="1139" y="2162"/>
                      <a:pt x="1063" y="2162"/>
                    </a:cubicBezTo>
                    <a:cubicBezTo>
                      <a:pt x="767" y="2162"/>
                      <a:pt x="450" y="1939"/>
                      <a:pt x="262" y="1593"/>
                    </a:cubicBezTo>
                    <a:lnTo>
                      <a:pt x="1655" y="959"/>
                    </a:lnTo>
                    <a:close/>
                    <a:moveTo>
                      <a:pt x="1634" y="828"/>
                    </a:moveTo>
                    <a:lnTo>
                      <a:pt x="131" y="1525"/>
                    </a:lnTo>
                    <a:lnTo>
                      <a:pt x="84" y="1546"/>
                    </a:lnTo>
                    <a:lnTo>
                      <a:pt x="105" y="1593"/>
                    </a:lnTo>
                    <a:cubicBezTo>
                      <a:pt x="315" y="2012"/>
                      <a:pt x="693" y="2277"/>
                      <a:pt x="1061" y="2277"/>
                    </a:cubicBezTo>
                    <a:cubicBezTo>
                      <a:pt x="1152" y="2277"/>
                      <a:pt x="1243" y="2261"/>
                      <a:pt x="1331" y="2226"/>
                    </a:cubicBezTo>
                    <a:cubicBezTo>
                      <a:pt x="1572" y="2137"/>
                      <a:pt x="1723" y="1938"/>
                      <a:pt x="1786" y="1677"/>
                    </a:cubicBezTo>
                    <a:cubicBezTo>
                      <a:pt x="1875" y="1441"/>
                      <a:pt x="1854" y="1153"/>
                      <a:pt x="1744" y="870"/>
                    </a:cubicBezTo>
                    <a:lnTo>
                      <a:pt x="1765" y="849"/>
                    </a:lnTo>
                    <a:lnTo>
                      <a:pt x="1744" y="828"/>
                    </a:lnTo>
                    <a:lnTo>
                      <a:pt x="1655" y="870"/>
                    </a:lnTo>
                    <a:lnTo>
                      <a:pt x="1634" y="849"/>
                    </a:lnTo>
                    <a:lnTo>
                      <a:pt x="1634" y="828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9" name="Google Shape;2279;p56"/>
              <p:cNvSpPr/>
              <p:nvPr/>
            </p:nvSpPr>
            <p:spPr>
              <a:xfrm flipH="1">
                <a:off x="1850629" y="2934206"/>
                <a:ext cx="448844" cy="742120"/>
              </a:xfrm>
              <a:custGeom>
                <a:rect b="b" l="l" r="r" t="t"/>
                <a:pathLst>
                  <a:path extrusionOk="0" h="3864" w="2337">
                    <a:moveTo>
                      <a:pt x="700" y="1"/>
                    </a:moveTo>
                    <a:cubicBezTo>
                      <a:pt x="397" y="1"/>
                      <a:pt x="199" y="207"/>
                      <a:pt x="0" y="437"/>
                    </a:cubicBezTo>
                    <a:lnTo>
                      <a:pt x="1289" y="3799"/>
                    </a:lnTo>
                    <a:cubicBezTo>
                      <a:pt x="1309" y="3841"/>
                      <a:pt x="1373" y="3863"/>
                      <a:pt x="1465" y="3863"/>
                    </a:cubicBezTo>
                    <a:cubicBezTo>
                      <a:pt x="1568" y="3863"/>
                      <a:pt x="1705" y="3836"/>
                      <a:pt x="1854" y="3778"/>
                    </a:cubicBezTo>
                    <a:cubicBezTo>
                      <a:pt x="2137" y="3689"/>
                      <a:pt x="2336" y="3537"/>
                      <a:pt x="2310" y="3427"/>
                    </a:cubicBezTo>
                    <a:lnTo>
                      <a:pt x="1027" y="70"/>
                    </a:lnTo>
                    <a:cubicBezTo>
                      <a:pt x="905" y="22"/>
                      <a:pt x="797" y="1"/>
                      <a:pt x="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0" name="Google Shape;2280;p56"/>
              <p:cNvSpPr/>
              <p:nvPr/>
            </p:nvSpPr>
            <p:spPr>
              <a:xfrm flipH="1">
                <a:off x="1842755" y="2924411"/>
                <a:ext cx="469779" cy="760558"/>
              </a:xfrm>
              <a:custGeom>
                <a:rect b="b" l="l" r="r" t="t"/>
                <a:pathLst>
                  <a:path extrusionOk="0" h="3960" w="2446">
                    <a:moveTo>
                      <a:pt x="734" y="114"/>
                    </a:moveTo>
                    <a:cubicBezTo>
                      <a:pt x="829" y="114"/>
                      <a:pt x="933" y="136"/>
                      <a:pt x="1048" y="184"/>
                    </a:cubicBezTo>
                    <a:lnTo>
                      <a:pt x="2315" y="3499"/>
                    </a:lnTo>
                    <a:cubicBezTo>
                      <a:pt x="2315" y="3499"/>
                      <a:pt x="2336" y="3525"/>
                      <a:pt x="2315" y="3546"/>
                    </a:cubicBezTo>
                    <a:cubicBezTo>
                      <a:pt x="2294" y="3567"/>
                      <a:pt x="2273" y="3588"/>
                      <a:pt x="2226" y="3609"/>
                    </a:cubicBezTo>
                    <a:cubicBezTo>
                      <a:pt x="2163" y="3677"/>
                      <a:pt x="2053" y="3740"/>
                      <a:pt x="1901" y="3787"/>
                    </a:cubicBezTo>
                    <a:cubicBezTo>
                      <a:pt x="1770" y="3829"/>
                      <a:pt x="1639" y="3850"/>
                      <a:pt x="1550" y="3850"/>
                    </a:cubicBezTo>
                    <a:lnTo>
                      <a:pt x="1440" y="3850"/>
                    </a:lnTo>
                    <a:lnTo>
                      <a:pt x="1420" y="3829"/>
                    </a:lnTo>
                    <a:lnTo>
                      <a:pt x="131" y="488"/>
                    </a:lnTo>
                    <a:cubicBezTo>
                      <a:pt x="262" y="357"/>
                      <a:pt x="372" y="226"/>
                      <a:pt x="503" y="163"/>
                    </a:cubicBezTo>
                    <a:cubicBezTo>
                      <a:pt x="574" y="131"/>
                      <a:pt x="650" y="114"/>
                      <a:pt x="734" y="114"/>
                    </a:cubicBezTo>
                    <a:close/>
                    <a:moveTo>
                      <a:pt x="777" y="1"/>
                    </a:moveTo>
                    <a:cubicBezTo>
                      <a:pt x="659" y="1"/>
                      <a:pt x="553" y="29"/>
                      <a:pt x="461" y="74"/>
                    </a:cubicBezTo>
                    <a:cubicBezTo>
                      <a:pt x="283" y="142"/>
                      <a:pt x="152" y="294"/>
                      <a:pt x="21" y="446"/>
                    </a:cubicBezTo>
                    <a:lnTo>
                      <a:pt x="0" y="467"/>
                    </a:lnTo>
                    <a:lnTo>
                      <a:pt x="1310" y="3850"/>
                    </a:lnTo>
                    <a:cubicBezTo>
                      <a:pt x="1330" y="3918"/>
                      <a:pt x="1357" y="3939"/>
                      <a:pt x="1399" y="3939"/>
                    </a:cubicBezTo>
                    <a:cubicBezTo>
                      <a:pt x="1440" y="3960"/>
                      <a:pt x="1488" y="3960"/>
                      <a:pt x="1550" y="3960"/>
                    </a:cubicBezTo>
                    <a:cubicBezTo>
                      <a:pt x="1660" y="3960"/>
                      <a:pt x="1791" y="3939"/>
                      <a:pt x="1943" y="3892"/>
                    </a:cubicBezTo>
                    <a:cubicBezTo>
                      <a:pt x="2095" y="3829"/>
                      <a:pt x="2226" y="3761"/>
                      <a:pt x="2315" y="3698"/>
                    </a:cubicBezTo>
                    <a:cubicBezTo>
                      <a:pt x="2357" y="3677"/>
                      <a:pt x="2378" y="3630"/>
                      <a:pt x="2404" y="3609"/>
                    </a:cubicBezTo>
                    <a:cubicBezTo>
                      <a:pt x="2425" y="3567"/>
                      <a:pt x="2446" y="3525"/>
                      <a:pt x="2425" y="3478"/>
                    </a:cubicBezTo>
                    <a:lnTo>
                      <a:pt x="1137" y="74"/>
                    </a:lnTo>
                    <a:lnTo>
                      <a:pt x="1116" y="74"/>
                    </a:lnTo>
                    <a:cubicBezTo>
                      <a:pt x="994" y="23"/>
                      <a:pt x="881" y="1"/>
                      <a:pt x="7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1" name="Google Shape;2281;p56"/>
              <p:cNvSpPr/>
              <p:nvPr/>
            </p:nvSpPr>
            <p:spPr>
              <a:xfrm flipH="1">
                <a:off x="1817592" y="3445477"/>
                <a:ext cx="280792" cy="276758"/>
              </a:xfrm>
              <a:custGeom>
                <a:rect b="b" l="l" r="r" t="t"/>
                <a:pathLst>
                  <a:path extrusionOk="0" h="1441" w="1462">
                    <a:moveTo>
                      <a:pt x="739" y="0"/>
                    </a:moveTo>
                    <a:cubicBezTo>
                      <a:pt x="325" y="0"/>
                      <a:pt x="1" y="330"/>
                      <a:pt x="1" y="723"/>
                    </a:cubicBezTo>
                    <a:cubicBezTo>
                      <a:pt x="1" y="1116"/>
                      <a:pt x="325" y="1440"/>
                      <a:pt x="739" y="1440"/>
                    </a:cubicBezTo>
                    <a:cubicBezTo>
                      <a:pt x="1132" y="1440"/>
                      <a:pt x="1462" y="1116"/>
                      <a:pt x="1462" y="723"/>
                    </a:cubicBezTo>
                    <a:cubicBezTo>
                      <a:pt x="1462" y="330"/>
                      <a:pt x="1132" y="0"/>
                      <a:pt x="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2" name="Google Shape;2282;p56"/>
              <p:cNvSpPr/>
              <p:nvPr/>
            </p:nvSpPr>
            <p:spPr>
              <a:xfrm flipH="1">
                <a:off x="1809525" y="3433377"/>
                <a:ext cx="297885" cy="301918"/>
              </a:xfrm>
              <a:custGeom>
                <a:rect b="b" l="l" r="r" t="t"/>
                <a:pathLst>
                  <a:path extrusionOk="0" h="1572" w="1551">
                    <a:moveTo>
                      <a:pt x="786" y="110"/>
                    </a:moveTo>
                    <a:cubicBezTo>
                      <a:pt x="1158" y="110"/>
                      <a:pt x="1441" y="414"/>
                      <a:pt x="1441" y="786"/>
                    </a:cubicBezTo>
                    <a:cubicBezTo>
                      <a:pt x="1441" y="1158"/>
                      <a:pt x="1158" y="1462"/>
                      <a:pt x="786" y="1462"/>
                    </a:cubicBezTo>
                    <a:cubicBezTo>
                      <a:pt x="420" y="1462"/>
                      <a:pt x="111" y="1158"/>
                      <a:pt x="111" y="786"/>
                    </a:cubicBezTo>
                    <a:cubicBezTo>
                      <a:pt x="111" y="414"/>
                      <a:pt x="420" y="110"/>
                      <a:pt x="786" y="110"/>
                    </a:cubicBezTo>
                    <a:close/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cubicBezTo>
                      <a:pt x="1" y="1221"/>
                      <a:pt x="352" y="1572"/>
                      <a:pt x="786" y="1572"/>
                    </a:cubicBezTo>
                    <a:cubicBezTo>
                      <a:pt x="1205" y="1572"/>
                      <a:pt x="1551" y="1221"/>
                      <a:pt x="1551" y="786"/>
                    </a:cubicBezTo>
                    <a:cubicBezTo>
                      <a:pt x="1551" y="351"/>
                      <a:pt x="1205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3" name="Google Shape;2283;p56"/>
              <p:cNvSpPr/>
              <p:nvPr/>
            </p:nvSpPr>
            <p:spPr>
              <a:xfrm flipH="1">
                <a:off x="2454279" y="2997779"/>
                <a:ext cx="189179" cy="155184"/>
              </a:xfrm>
              <a:custGeom>
                <a:rect b="b" l="l" r="r" t="t"/>
                <a:pathLst>
                  <a:path extrusionOk="0" h="808" w="985">
                    <a:moveTo>
                      <a:pt x="110" y="1"/>
                    </a:moveTo>
                    <a:lnTo>
                      <a:pt x="0" y="85"/>
                    </a:lnTo>
                    <a:cubicBezTo>
                      <a:pt x="220" y="498"/>
                      <a:pt x="613" y="786"/>
                      <a:pt x="985" y="807"/>
                    </a:cubicBezTo>
                    <a:lnTo>
                      <a:pt x="959" y="655"/>
                    </a:lnTo>
                    <a:cubicBezTo>
                      <a:pt x="613" y="629"/>
                      <a:pt x="283" y="367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p56"/>
              <p:cNvSpPr/>
              <p:nvPr/>
            </p:nvSpPr>
            <p:spPr>
              <a:xfrm flipH="1">
                <a:off x="2446212" y="2984752"/>
                <a:ext cx="205312" cy="180344"/>
              </a:xfrm>
              <a:custGeom>
                <a:rect b="b" l="l" r="r" t="t"/>
                <a:pathLst>
                  <a:path extrusionOk="0" h="939" w="1069">
                    <a:moveTo>
                      <a:pt x="42" y="111"/>
                    </a:moveTo>
                    <a:lnTo>
                      <a:pt x="21" y="132"/>
                    </a:lnTo>
                    <a:lnTo>
                      <a:pt x="42" y="111"/>
                    </a:lnTo>
                    <a:close/>
                    <a:moveTo>
                      <a:pt x="131" y="174"/>
                    </a:moveTo>
                    <a:cubicBezTo>
                      <a:pt x="325" y="504"/>
                      <a:pt x="634" y="744"/>
                      <a:pt x="938" y="786"/>
                    </a:cubicBezTo>
                    <a:lnTo>
                      <a:pt x="959" y="807"/>
                    </a:lnTo>
                    <a:cubicBezTo>
                      <a:pt x="634" y="765"/>
                      <a:pt x="325" y="525"/>
                      <a:pt x="131" y="174"/>
                    </a:cubicBezTo>
                    <a:close/>
                    <a:moveTo>
                      <a:pt x="152" y="1"/>
                    </a:moveTo>
                    <a:lnTo>
                      <a:pt x="42" y="111"/>
                    </a:lnTo>
                    <a:lnTo>
                      <a:pt x="0" y="174"/>
                    </a:lnTo>
                    <a:lnTo>
                      <a:pt x="0" y="195"/>
                    </a:lnTo>
                    <a:cubicBezTo>
                      <a:pt x="215" y="614"/>
                      <a:pt x="587" y="875"/>
                      <a:pt x="959" y="938"/>
                    </a:cubicBezTo>
                    <a:lnTo>
                      <a:pt x="1027" y="938"/>
                    </a:lnTo>
                    <a:lnTo>
                      <a:pt x="1027" y="828"/>
                    </a:lnTo>
                    <a:lnTo>
                      <a:pt x="1069" y="875"/>
                    </a:lnTo>
                    <a:lnTo>
                      <a:pt x="1069" y="875"/>
                    </a:lnTo>
                    <a:lnTo>
                      <a:pt x="1048" y="676"/>
                    </a:lnTo>
                    <a:lnTo>
                      <a:pt x="1001" y="676"/>
                    </a:lnTo>
                    <a:cubicBezTo>
                      <a:pt x="697" y="655"/>
                      <a:pt x="372" y="415"/>
                      <a:pt x="194" y="64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5" name="Google Shape;2285;p56"/>
              <p:cNvSpPr/>
              <p:nvPr/>
            </p:nvSpPr>
            <p:spPr>
              <a:xfrm flipH="1">
                <a:off x="1222006" y="2255841"/>
                <a:ext cx="319012" cy="272149"/>
              </a:xfrm>
              <a:custGeom>
                <a:rect b="b" l="l" r="r" t="t"/>
                <a:pathLst>
                  <a:path extrusionOk="0" h="1417" w="1661">
                    <a:moveTo>
                      <a:pt x="990" y="1"/>
                    </a:moveTo>
                    <a:cubicBezTo>
                      <a:pt x="922" y="1"/>
                      <a:pt x="853" y="14"/>
                      <a:pt x="786" y="41"/>
                    </a:cubicBezTo>
                    <a:lnTo>
                      <a:pt x="351" y="219"/>
                    </a:lnTo>
                    <a:cubicBezTo>
                      <a:pt x="110" y="350"/>
                      <a:pt x="0" y="633"/>
                      <a:pt x="110" y="895"/>
                    </a:cubicBezTo>
                    <a:lnTo>
                      <a:pt x="194" y="1135"/>
                    </a:lnTo>
                    <a:cubicBezTo>
                      <a:pt x="290" y="1313"/>
                      <a:pt x="473" y="1417"/>
                      <a:pt x="667" y="1417"/>
                    </a:cubicBezTo>
                    <a:cubicBezTo>
                      <a:pt x="736" y="1417"/>
                      <a:pt x="806" y="1404"/>
                      <a:pt x="875" y="1376"/>
                    </a:cubicBezTo>
                    <a:lnTo>
                      <a:pt x="1288" y="1198"/>
                    </a:lnTo>
                    <a:cubicBezTo>
                      <a:pt x="1550" y="1088"/>
                      <a:pt x="1660" y="785"/>
                      <a:pt x="1550" y="544"/>
                    </a:cubicBezTo>
                    <a:lnTo>
                      <a:pt x="1461" y="303"/>
                    </a:lnTo>
                    <a:cubicBezTo>
                      <a:pt x="1364" y="109"/>
                      <a:pt x="1183" y="1"/>
                      <a:pt x="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6" name="Google Shape;2286;p56"/>
              <p:cNvSpPr/>
              <p:nvPr/>
            </p:nvSpPr>
            <p:spPr>
              <a:xfrm flipH="1">
                <a:off x="1210098" y="2244126"/>
                <a:ext cx="344172" cy="296349"/>
              </a:xfrm>
              <a:custGeom>
                <a:rect b="b" l="l" r="r" t="t"/>
                <a:pathLst>
                  <a:path extrusionOk="0" h="1543" w="1792">
                    <a:moveTo>
                      <a:pt x="1061" y="115"/>
                    </a:moveTo>
                    <a:cubicBezTo>
                      <a:pt x="1239" y="115"/>
                      <a:pt x="1401" y="210"/>
                      <a:pt x="1467" y="390"/>
                    </a:cubicBezTo>
                    <a:lnTo>
                      <a:pt x="1572" y="626"/>
                    </a:lnTo>
                    <a:cubicBezTo>
                      <a:pt x="1661" y="846"/>
                      <a:pt x="1572" y="1107"/>
                      <a:pt x="1336" y="1196"/>
                    </a:cubicBezTo>
                    <a:lnTo>
                      <a:pt x="917" y="1390"/>
                    </a:lnTo>
                    <a:cubicBezTo>
                      <a:pt x="854" y="1420"/>
                      <a:pt x="789" y="1433"/>
                      <a:pt x="725" y="1433"/>
                    </a:cubicBezTo>
                    <a:cubicBezTo>
                      <a:pt x="553" y="1433"/>
                      <a:pt x="396" y="1332"/>
                      <a:pt x="331" y="1175"/>
                    </a:cubicBezTo>
                    <a:lnTo>
                      <a:pt x="221" y="935"/>
                    </a:lnTo>
                    <a:cubicBezTo>
                      <a:pt x="132" y="694"/>
                      <a:pt x="221" y="432"/>
                      <a:pt x="462" y="343"/>
                    </a:cubicBezTo>
                    <a:lnTo>
                      <a:pt x="876" y="149"/>
                    </a:lnTo>
                    <a:cubicBezTo>
                      <a:pt x="937" y="126"/>
                      <a:pt x="1000" y="115"/>
                      <a:pt x="1061" y="115"/>
                    </a:cubicBezTo>
                    <a:close/>
                    <a:moveTo>
                      <a:pt x="1040" y="0"/>
                    </a:moveTo>
                    <a:cubicBezTo>
                      <a:pt x="971" y="0"/>
                      <a:pt x="901" y="13"/>
                      <a:pt x="834" y="39"/>
                    </a:cubicBezTo>
                    <a:lnTo>
                      <a:pt x="394" y="233"/>
                    </a:lnTo>
                    <a:cubicBezTo>
                      <a:pt x="132" y="364"/>
                      <a:pt x="1" y="694"/>
                      <a:pt x="111" y="976"/>
                    </a:cubicBezTo>
                    <a:lnTo>
                      <a:pt x="221" y="1217"/>
                    </a:lnTo>
                    <a:cubicBezTo>
                      <a:pt x="318" y="1427"/>
                      <a:pt x="525" y="1542"/>
                      <a:pt x="741" y="1542"/>
                    </a:cubicBezTo>
                    <a:cubicBezTo>
                      <a:pt x="816" y="1542"/>
                      <a:pt x="892" y="1528"/>
                      <a:pt x="965" y="1500"/>
                    </a:cubicBezTo>
                    <a:lnTo>
                      <a:pt x="1399" y="1306"/>
                    </a:lnTo>
                    <a:cubicBezTo>
                      <a:pt x="1661" y="1196"/>
                      <a:pt x="1792" y="846"/>
                      <a:pt x="1682" y="584"/>
                    </a:cubicBezTo>
                    <a:lnTo>
                      <a:pt x="1572" y="343"/>
                    </a:lnTo>
                    <a:cubicBezTo>
                      <a:pt x="1472" y="128"/>
                      <a:pt x="1260" y="0"/>
                      <a:pt x="104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7" name="Google Shape;2287;p56"/>
              <p:cNvSpPr/>
              <p:nvPr/>
            </p:nvSpPr>
            <p:spPr>
              <a:xfrm flipH="1">
                <a:off x="1461522" y="2339004"/>
                <a:ext cx="1269517" cy="729444"/>
              </a:xfrm>
              <a:custGeom>
                <a:rect b="b" l="l" r="r" t="t"/>
                <a:pathLst>
                  <a:path extrusionOk="0" h="3798" w="6610">
                    <a:moveTo>
                      <a:pt x="6086" y="1"/>
                    </a:moveTo>
                    <a:lnTo>
                      <a:pt x="1" y="2645"/>
                    </a:lnTo>
                    <a:lnTo>
                      <a:pt x="498" y="3797"/>
                    </a:lnTo>
                    <a:lnTo>
                      <a:pt x="6610" y="1158"/>
                    </a:lnTo>
                    <a:lnTo>
                      <a:pt x="60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8" name="Google Shape;2288;p56"/>
              <p:cNvSpPr/>
              <p:nvPr/>
            </p:nvSpPr>
            <p:spPr>
              <a:xfrm flipH="1">
                <a:off x="1448462" y="2322871"/>
                <a:ext cx="1299670" cy="762670"/>
              </a:xfrm>
              <a:custGeom>
                <a:rect b="b" l="l" r="r" t="t"/>
                <a:pathLst>
                  <a:path extrusionOk="0" h="3971" w="6767">
                    <a:moveTo>
                      <a:pt x="6154" y="153"/>
                    </a:moveTo>
                    <a:lnTo>
                      <a:pt x="6610" y="1200"/>
                    </a:lnTo>
                    <a:lnTo>
                      <a:pt x="613" y="3819"/>
                    </a:lnTo>
                    <a:lnTo>
                      <a:pt x="153" y="2771"/>
                    </a:lnTo>
                    <a:lnTo>
                      <a:pt x="6154" y="153"/>
                    </a:lnTo>
                    <a:close/>
                    <a:moveTo>
                      <a:pt x="6217" y="1"/>
                    </a:moveTo>
                    <a:lnTo>
                      <a:pt x="6154" y="22"/>
                    </a:lnTo>
                    <a:lnTo>
                      <a:pt x="1" y="2703"/>
                    </a:lnTo>
                    <a:lnTo>
                      <a:pt x="566" y="3970"/>
                    </a:lnTo>
                    <a:lnTo>
                      <a:pt x="6767" y="1263"/>
                    </a:lnTo>
                    <a:lnTo>
                      <a:pt x="62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9" name="Google Shape;2289;p56"/>
              <p:cNvSpPr/>
              <p:nvPr/>
            </p:nvSpPr>
            <p:spPr>
              <a:xfrm flipH="1">
                <a:off x="1490714" y="2398352"/>
                <a:ext cx="1215164" cy="607678"/>
              </a:xfrm>
              <a:custGeom>
                <a:rect b="b" l="l" r="r" t="t"/>
                <a:pathLst>
                  <a:path extrusionOk="0" h="3164" w="6327">
                    <a:moveTo>
                      <a:pt x="6107" y="1"/>
                    </a:moveTo>
                    <a:lnTo>
                      <a:pt x="1" y="2661"/>
                    </a:lnTo>
                    <a:lnTo>
                      <a:pt x="236" y="3164"/>
                    </a:lnTo>
                    <a:lnTo>
                      <a:pt x="6327" y="524"/>
                    </a:lnTo>
                    <a:lnTo>
                      <a:pt x="6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p56"/>
              <p:cNvSpPr/>
              <p:nvPr/>
            </p:nvSpPr>
            <p:spPr>
              <a:xfrm flipH="1">
                <a:off x="1473621" y="2385291"/>
                <a:ext cx="1245317" cy="637831"/>
              </a:xfrm>
              <a:custGeom>
                <a:rect b="b" l="l" r="r" t="t"/>
                <a:pathLst>
                  <a:path extrusionOk="0" h="3321" w="6484">
                    <a:moveTo>
                      <a:pt x="6154" y="152"/>
                    </a:moveTo>
                    <a:lnTo>
                      <a:pt x="6327" y="545"/>
                    </a:lnTo>
                    <a:lnTo>
                      <a:pt x="331" y="3164"/>
                    </a:lnTo>
                    <a:lnTo>
                      <a:pt x="152" y="2750"/>
                    </a:lnTo>
                    <a:lnTo>
                      <a:pt x="6154" y="152"/>
                    </a:lnTo>
                    <a:close/>
                    <a:moveTo>
                      <a:pt x="6196" y="1"/>
                    </a:moveTo>
                    <a:lnTo>
                      <a:pt x="6154" y="22"/>
                    </a:lnTo>
                    <a:lnTo>
                      <a:pt x="1" y="2708"/>
                    </a:lnTo>
                    <a:lnTo>
                      <a:pt x="262" y="3321"/>
                    </a:lnTo>
                    <a:lnTo>
                      <a:pt x="6484" y="613"/>
                    </a:lnTo>
                    <a:lnTo>
                      <a:pt x="619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1" name="Google Shape;2291;p56"/>
              <p:cNvSpPr/>
              <p:nvPr/>
            </p:nvSpPr>
            <p:spPr>
              <a:xfrm flipH="1">
                <a:off x="1377959" y="2301744"/>
                <a:ext cx="184186" cy="259857"/>
              </a:xfrm>
              <a:custGeom>
                <a:rect b="b" l="l" r="r" t="t"/>
                <a:pathLst>
                  <a:path extrusionOk="0" h="1353" w="959">
                    <a:moveTo>
                      <a:pt x="461" y="1"/>
                    </a:moveTo>
                    <a:lnTo>
                      <a:pt x="0" y="195"/>
                    </a:lnTo>
                    <a:lnTo>
                      <a:pt x="524" y="1352"/>
                    </a:lnTo>
                    <a:lnTo>
                      <a:pt x="958" y="1158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2" name="Google Shape;2292;p56"/>
              <p:cNvSpPr/>
              <p:nvPr/>
            </p:nvSpPr>
            <p:spPr>
              <a:xfrm flipH="1">
                <a:off x="1364899" y="2284651"/>
                <a:ext cx="209345" cy="290011"/>
              </a:xfrm>
              <a:custGeom>
                <a:rect b="b" l="l" r="r" t="t"/>
                <a:pathLst>
                  <a:path extrusionOk="0" h="1510" w="1090">
                    <a:moveTo>
                      <a:pt x="477" y="153"/>
                    </a:moveTo>
                    <a:lnTo>
                      <a:pt x="959" y="1200"/>
                    </a:lnTo>
                    <a:lnTo>
                      <a:pt x="608" y="1357"/>
                    </a:lnTo>
                    <a:lnTo>
                      <a:pt x="152" y="310"/>
                    </a:lnTo>
                    <a:lnTo>
                      <a:pt x="477" y="153"/>
                    </a:lnTo>
                    <a:close/>
                    <a:moveTo>
                      <a:pt x="545" y="1"/>
                    </a:moveTo>
                    <a:lnTo>
                      <a:pt x="498" y="22"/>
                    </a:lnTo>
                    <a:lnTo>
                      <a:pt x="0" y="242"/>
                    </a:lnTo>
                    <a:lnTo>
                      <a:pt x="545" y="1509"/>
                    </a:lnTo>
                    <a:lnTo>
                      <a:pt x="1089" y="1268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3" name="Google Shape;2293;p56"/>
              <p:cNvSpPr/>
              <p:nvPr/>
            </p:nvSpPr>
            <p:spPr>
              <a:xfrm flipH="1">
                <a:off x="2635203" y="2847010"/>
                <a:ext cx="255632" cy="221445"/>
              </a:xfrm>
              <a:custGeom>
                <a:rect b="b" l="l" r="r" t="t"/>
                <a:pathLst>
                  <a:path extrusionOk="0" h="1153" w="1331">
                    <a:moveTo>
                      <a:pt x="833" y="0"/>
                    </a:moveTo>
                    <a:lnTo>
                      <a:pt x="0" y="1048"/>
                    </a:lnTo>
                    <a:lnTo>
                      <a:pt x="1330" y="1152"/>
                    </a:lnTo>
                    <a:lnTo>
                      <a:pt x="1095" y="587"/>
                    </a:lnTo>
                    <a:lnTo>
                      <a:pt x="1068" y="587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4" name="Google Shape;2294;p56"/>
              <p:cNvSpPr/>
              <p:nvPr/>
            </p:nvSpPr>
            <p:spPr>
              <a:xfrm flipH="1">
                <a:off x="2618109" y="2825883"/>
                <a:ext cx="276758" cy="255632"/>
              </a:xfrm>
              <a:custGeom>
                <a:rect b="b" l="l" r="r" t="t"/>
                <a:pathLst>
                  <a:path extrusionOk="0" h="1331" w="1441">
                    <a:moveTo>
                      <a:pt x="828" y="215"/>
                    </a:moveTo>
                    <a:lnTo>
                      <a:pt x="1048" y="718"/>
                    </a:lnTo>
                    <a:lnTo>
                      <a:pt x="1267" y="1200"/>
                    </a:lnTo>
                    <a:lnTo>
                      <a:pt x="131" y="1111"/>
                    </a:lnTo>
                    <a:lnTo>
                      <a:pt x="828" y="215"/>
                    </a:lnTo>
                    <a:close/>
                    <a:moveTo>
                      <a:pt x="0" y="1179"/>
                    </a:moveTo>
                    <a:lnTo>
                      <a:pt x="0" y="1221"/>
                    </a:lnTo>
                    <a:lnTo>
                      <a:pt x="21" y="1221"/>
                    </a:lnTo>
                    <a:lnTo>
                      <a:pt x="0" y="1179"/>
                    </a:lnTo>
                    <a:close/>
                    <a:moveTo>
                      <a:pt x="875" y="0"/>
                    </a:moveTo>
                    <a:lnTo>
                      <a:pt x="807" y="84"/>
                    </a:lnTo>
                    <a:lnTo>
                      <a:pt x="0" y="1111"/>
                    </a:lnTo>
                    <a:lnTo>
                      <a:pt x="0" y="1179"/>
                    </a:lnTo>
                    <a:lnTo>
                      <a:pt x="42" y="1221"/>
                    </a:lnTo>
                    <a:lnTo>
                      <a:pt x="1440" y="1331"/>
                    </a:lnTo>
                    <a:lnTo>
                      <a:pt x="1440" y="1331"/>
                    </a:lnTo>
                    <a:lnTo>
                      <a:pt x="1158" y="676"/>
                    </a:lnTo>
                    <a:lnTo>
                      <a:pt x="1158" y="655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5" name="Google Shape;2295;p56"/>
              <p:cNvSpPr/>
              <p:nvPr/>
            </p:nvSpPr>
            <p:spPr>
              <a:xfrm flipH="1">
                <a:off x="2811322" y="2984719"/>
                <a:ext cx="79513" cy="71638"/>
              </a:xfrm>
              <a:custGeom>
                <a:rect b="b" l="l" r="r" t="t"/>
                <a:pathLst>
                  <a:path extrusionOk="0" h="373" w="414">
                    <a:moveTo>
                      <a:pt x="262" y="1"/>
                    </a:moveTo>
                    <a:lnTo>
                      <a:pt x="0" y="331"/>
                    </a:lnTo>
                    <a:lnTo>
                      <a:pt x="414" y="373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p56"/>
              <p:cNvSpPr/>
              <p:nvPr/>
            </p:nvSpPr>
            <p:spPr>
              <a:xfrm flipH="1">
                <a:off x="2794228" y="2963592"/>
                <a:ext cx="100639" cy="104865"/>
              </a:xfrm>
              <a:custGeom>
                <a:rect b="b" l="l" r="r" t="t"/>
                <a:pathLst>
                  <a:path extrusionOk="0" h="546" w="524">
                    <a:moveTo>
                      <a:pt x="262" y="221"/>
                    </a:moveTo>
                    <a:lnTo>
                      <a:pt x="351" y="415"/>
                    </a:lnTo>
                    <a:lnTo>
                      <a:pt x="351" y="415"/>
                    </a:lnTo>
                    <a:lnTo>
                      <a:pt x="131" y="394"/>
                    </a:lnTo>
                    <a:lnTo>
                      <a:pt x="262" y="221"/>
                    </a:lnTo>
                    <a:close/>
                    <a:moveTo>
                      <a:pt x="0" y="462"/>
                    </a:moveTo>
                    <a:lnTo>
                      <a:pt x="0" y="504"/>
                    </a:lnTo>
                    <a:lnTo>
                      <a:pt x="21" y="504"/>
                    </a:lnTo>
                    <a:lnTo>
                      <a:pt x="0" y="462"/>
                    </a:lnTo>
                    <a:close/>
                    <a:moveTo>
                      <a:pt x="304" y="1"/>
                    </a:moveTo>
                    <a:lnTo>
                      <a:pt x="241" y="90"/>
                    </a:lnTo>
                    <a:lnTo>
                      <a:pt x="0" y="394"/>
                    </a:lnTo>
                    <a:lnTo>
                      <a:pt x="0" y="462"/>
                    </a:lnTo>
                    <a:lnTo>
                      <a:pt x="42" y="504"/>
                    </a:lnTo>
                    <a:lnTo>
                      <a:pt x="524" y="54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p56"/>
              <p:cNvSpPr/>
              <p:nvPr/>
            </p:nvSpPr>
            <p:spPr>
              <a:xfrm flipH="1">
                <a:off x="2262025" y="2674922"/>
                <a:ext cx="263698" cy="478037"/>
              </a:xfrm>
              <a:custGeom>
                <a:rect b="b" l="l" r="r" t="t"/>
                <a:pathLst>
                  <a:path extrusionOk="0" h="2489" w="1373">
                    <a:moveTo>
                      <a:pt x="0" y="1"/>
                    </a:moveTo>
                    <a:lnTo>
                      <a:pt x="21" y="153"/>
                    </a:lnTo>
                    <a:lnTo>
                      <a:pt x="42" y="153"/>
                    </a:lnTo>
                    <a:cubicBezTo>
                      <a:pt x="173" y="153"/>
                      <a:pt x="325" y="195"/>
                      <a:pt x="456" y="263"/>
                    </a:cubicBezTo>
                    <a:cubicBezTo>
                      <a:pt x="456" y="284"/>
                      <a:pt x="477" y="284"/>
                      <a:pt x="477" y="284"/>
                    </a:cubicBezTo>
                    <a:cubicBezTo>
                      <a:pt x="503" y="305"/>
                      <a:pt x="524" y="305"/>
                      <a:pt x="545" y="325"/>
                    </a:cubicBezTo>
                    <a:cubicBezTo>
                      <a:pt x="566" y="346"/>
                      <a:pt x="587" y="346"/>
                      <a:pt x="608" y="373"/>
                    </a:cubicBezTo>
                    <a:cubicBezTo>
                      <a:pt x="634" y="394"/>
                      <a:pt x="655" y="394"/>
                      <a:pt x="655" y="415"/>
                    </a:cubicBezTo>
                    <a:cubicBezTo>
                      <a:pt x="676" y="435"/>
                      <a:pt x="697" y="456"/>
                      <a:pt x="718" y="477"/>
                    </a:cubicBezTo>
                    <a:cubicBezTo>
                      <a:pt x="739" y="504"/>
                      <a:pt x="739" y="504"/>
                      <a:pt x="765" y="524"/>
                    </a:cubicBezTo>
                    <a:cubicBezTo>
                      <a:pt x="786" y="545"/>
                      <a:pt x="807" y="566"/>
                      <a:pt x="807" y="587"/>
                    </a:cubicBezTo>
                    <a:cubicBezTo>
                      <a:pt x="828" y="608"/>
                      <a:pt x="848" y="634"/>
                      <a:pt x="869" y="655"/>
                    </a:cubicBezTo>
                    <a:cubicBezTo>
                      <a:pt x="869" y="676"/>
                      <a:pt x="896" y="697"/>
                      <a:pt x="896" y="718"/>
                    </a:cubicBezTo>
                    <a:cubicBezTo>
                      <a:pt x="917" y="739"/>
                      <a:pt x="938" y="765"/>
                      <a:pt x="938" y="786"/>
                    </a:cubicBezTo>
                    <a:cubicBezTo>
                      <a:pt x="958" y="807"/>
                      <a:pt x="958" y="828"/>
                      <a:pt x="979" y="849"/>
                    </a:cubicBezTo>
                    <a:cubicBezTo>
                      <a:pt x="979" y="896"/>
                      <a:pt x="1000" y="917"/>
                      <a:pt x="1000" y="938"/>
                    </a:cubicBezTo>
                    <a:cubicBezTo>
                      <a:pt x="1027" y="938"/>
                      <a:pt x="1027" y="959"/>
                      <a:pt x="1027" y="959"/>
                    </a:cubicBezTo>
                    <a:cubicBezTo>
                      <a:pt x="1220" y="1525"/>
                      <a:pt x="1068" y="2117"/>
                      <a:pt x="634" y="2289"/>
                    </a:cubicBezTo>
                    <a:cubicBezTo>
                      <a:pt x="545" y="2310"/>
                      <a:pt x="435" y="2336"/>
                      <a:pt x="346" y="2336"/>
                    </a:cubicBezTo>
                    <a:lnTo>
                      <a:pt x="372" y="2488"/>
                    </a:lnTo>
                    <a:cubicBezTo>
                      <a:pt x="477" y="2488"/>
                      <a:pt x="587" y="2467"/>
                      <a:pt x="697" y="2420"/>
                    </a:cubicBezTo>
                    <a:cubicBezTo>
                      <a:pt x="1199" y="2226"/>
                      <a:pt x="1372" y="1551"/>
                      <a:pt x="1110" y="896"/>
                    </a:cubicBezTo>
                    <a:cubicBezTo>
                      <a:pt x="917" y="373"/>
                      <a:pt x="456" y="1"/>
                      <a:pt x="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8" name="Google Shape;2298;p56"/>
              <p:cNvSpPr/>
              <p:nvPr/>
            </p:nvSpPr>
            <p:spPr>
              <a:xfrm flipH="1">
                <a:off x="2270091" y="2666472"/>
                <a:ext cx="268692" cy="496667"/>
              </a:xfrm>
              <a:custGeom>
                <a:rect b="b" l="l" r="r" t="t"/>
                <a:pathLst>
                  <a:path extrusionOk="0" h="2586" w="1399">
                    <a:moveTo>
                      <a:pt x="131" y="132"/>
                    </a:moveTo>
                    <a:cubicBezTo>
                      <a:pt x="199" y="132"/>
                      <a:pt x="283" y="179"/>
                      <a:pt x="372" y="221"/>
                    </a:cubicBezTo>
                    <a:cubicBezTo>
                      <a:pt x="283" y="200"/>
                      <a:pt x="199" y="158"/>
                      <a:pt x="131" y="158"/>
                    </a:cubicBezTo>
                    <a:lnTo>
                      <a:pt x="131" y="132"/>
                    </a:lnTo>
                    <a:close/>
                    <a:moveTo>
                      <a:pt x="699" y="363"/>
                    </a:moveTo>
                    <a:lnTo>
                      <a:pt x="699" y="363"/>
                    </a:lnTo>
                    <a:cubicBezTo>
                      <a:pt x="708" y="370"/>
                      <a:pt x="716" y="379"/>
                      <a:pt x="723" y="393"/>
                    </a:cubicBezTo>
                    <a:lnTo>
                      <a:pt x="702" y="372"/>
                    </a:lnTo>
                    <a:cubicBezTo>
                      <a:pt x="702" y="369"/>
                      <a:pt x="701" y="366"/>
                      <a:pt x="699" y="363"/>
                    </a:cubicBezTo>
                    <a:close/>
                    <a:moveTo>
                      <a:pt x="1200" y="1488"/>
                    </a:moveTo>
                    <a:cubicBezTo>
                      <a:pt x="1221" y="1618"/>
                      <a:pt x="1229" y="1746"/>
                      <a:pt x="1199" y="1860"/>
                    </a:cubicBezTo>
                    <a:cubicBezTo>
                      <a:pt x="1136" y="2122"/>
                      <a:pt x="964" y="2336"/>
                      <a:pt x="744" y="2425"/>
                    </a:cubicBezTo>
                    <a:cubicBezTo>
                      <a:pt x="655" y="2467"/>
                      <a:pt x="571" y="2467"/>
                      <a:pt x="482" y="2467"/>
                    </a:cubicBezTo>
                    <a:lnTo>
                      <a:pt x="482" y="2425"/>
                    </a:lnTo>
                    <a:cubicBezTo>
                      <a:pt x="571" y="2425"/>
                      <a:pt x="655" y="2425"/>
                      <a:pt x="723" y="2383"/>
                    </a:cubicBezTo>
                    <a:cubicBezTo>
                      <a:pt x="964" y="2294"/>
                      <a:pt x="1115" y="2095"/>
                      <a:pt x="1178" y="1834"/>
                    </a:cubicBezTo>
                    <a:cubicBezTo>
                      <a:pt x="1221" y="1725"/>
                      <a:pt x="1218" y="1609"/>
                      <a:pt x="1200" y="1488"/>
                    </a:cubicBezTo>
                    <a:close/>
                    <a:moveTo>
                      <a:pt x="0" y="1"/>
                    </a:moveTo>
                    <a:lnTo>
                      <a:pt x="21" y="263"/>
                    </a:lnTo>
                    <a:lnTo>
                      <a:pt x="110" y="263"/>
                    </a:lnTo>
                    <a:cubicBezTo>
                      <a:pt x="241" y="263"/>
                      <a:pt x="372" y="289"/>
                      <a:pt x="482" y="372"/>
                    </a:cubicBezTo>
                    <a:lnTo>
                      <a:pt x="524" y="372"/>
                    </a:lnTo>
                    <a:cubicBezTo>
                      <a:pt x="545" y="393"/>
                      <a:pt x="571" y="420"/>
                      <a:pt x="592" y="420"/>
                    </a:cubicBezTo>
                    <a:cubicBezTo>
                      <a:pt x="592" y="441"/>
                      <a:pt x="613" y="441"/>
                      <a:pt x="634" y="462"/>
                    </a:cubicBezTo>
                    <a:cubicBezTo>
                      <a:pt x="655" y="482"/>
                      <a:pt x="676" y="482"/>
                      <a:pt x="702" y="503"/>
                    </a:cubicBezTo>
                    <a:cubicBezTo>
                      <a:pt x="702" y="524"/>
                      <a:pt x="723" y="551"/>
                      <a:pt x="744" y="551"/>
                    </a:cubicBezTo>
                    <a:cubicBezTo>
                      <a:pt x="765" y="571"/>
                      <a:pt x="786" y="592"/>
                      <a:pt x="786" y="613"/>
                    </a:cubicBezTo>
                    <a:cubicBezTo>
                      <a:pt x="807" y="634"/>
                      <a:pt x="833" y="655"/>
                      <a:pt x="833" y="681"/>
                    </a:cubicBezTo>
                    <a:cubicBezTo>
                      <a:pt x="854" y="681"/>
                      <a:pt x="875" y="702"/>
                      <a:pt x="875" y="723"/>
                    </a:cubicBezTo>
                    <a:cubicBezTo>
                      <a:pt x="896" y="744"/>
                      <a:pt x="916" y="765"/>
                      <a:pt x="916" y="786"/>
                    </a:cubicBezTo>
                    <a:cubicBezTo>
                      <a:pt x="937" y="812"/>
                      <a:pt x="937" y="833"/>
                      <a:pt x="964" y="854"/>
                    </a:cubicBezTo>
                    <a:cubicBezTo>
                      <a:pt x="985" y="875"/>
                      <a:pt x="985" y="896"/>
                      <a:pt x="1006" y="943"/>
                    </a:cubicBezTo>
                    <a:cubicBezTo>
                      <a:pt x="1006" y="964"/>
                      <a:pt x="1006" y="985"/>
                      <a:pt x="1026" y="1006"/>
                    </a:cubicBezTo>
                    <a:lnTo>
                      <a:pt x="1026" y="1027"/>
                    </a:lnTo>
                    <a:cubicBezTo>
                      <a:pt x="1136" y="1310"/>
                      <a:pt x="1136" y="1572"/>
                      <a:pt x="1068" y="1813"/>
                    </a:cubicBezTo>
                    <a:cubicBezTo>
                      <a:pt x="1006" y="2033"/>
                      <a:pt x="875" y="2205"/>
                      <a:pt x="676" y="2273"/>
                    </a:cubicBezTo>
                    <a:cubicBezTo>
                      <a:pt x="614" y="2304"/>
                      <a:pt x="550" y="2324"/>
                      <a:pt x="485" y="2324"/>
                    </a:cubicBezTo>
                    <a:cubicBezTo>
                      <a:pt x="461" y="2324"/>
                      <a:pt x="438" y="2321"/>
                      <a:pt x="414" y="2315"/>
                    </a:cubicBezTo>
                    <a:lnTo>
                      <a:pt x="351" y="2315"/>
                    </a:lnTo>
                    <a:lnTo>
                      <a:pt x="393" y="2577"/>
                    </a:lnTo>
                    <a:lnTo>
                      <a:pt x="440" y="2577"/>
                    </a:lnTo>
                    <a:cubicBezTo>
                      <a:pt x="468" y="2583"/>
                      <a:pt x="498" y="2585"/>
                      <a:pt x="529" y="2585"/>
                    </a:cubicBezTo>
                    <a:cubicBezTo>
                      <a:pt x="613" y="2585"/>
                      <a:pt x="705" y="2566"/>
                      <a:pt x="786" y="2535"/>
                    </a:cubicBezTo>
                    <a:cubicBezTo>
                      <a:pt x="1047" y="2425"/>
                      <a:pt x="1225" y="2184"/>
                      <a:pt x="1309" y="1902"/>
                    </a:cubicBezTo>
                    <a:cubicBezTo>
                      <a:pt x="1398" y="1598"/>
                      <a:pt x="1377" y="1247"/>
                      <a:pt x="1246" y="917"/>
                    </a:cubicBezTo>
                    <a:cubicBezTo>
                      <a:pt x="1026" y="372"/>
                      <a:pt x="571" y="1"/>
                      <a:pt x="8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9" name="Google Shape;2299;p56"/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rect b="b" l="l" r="r" t="t"/>
                <a:pathLst>
                  <a:path extrusionOk="0" h="2813" w="2619">
                    <a:moveTo>
                      <a:pt x="85" y="422"/>
                    </a:moveTo>
                    <a:cubicBezTo>
                      <a:pt x="57" y="431"/>
                      <a:pt x="29" y="442"/>
                      <a:pt x="0" y="456"/>
                    </a:cubicBezTo>
                    <a:lnTo>
                      <a:pt x="85" y="422"/>
                    </a:lnTo>
                    <a:close/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85" y="422"/>
                    </a:lnTo>
                    <a:lnTo>
                      <a:pt x="85" y="422"/>
                    </a:lnTo>
                    <a:cubicBezTo>
                      <a:pt x="144" y="402"/>
                      <a:pt x="202" y="393"/>
                      <a:pt x="262" y="393"/>
                    </a:cubicBezTo>
                    <a:cubicBezTo>
                      <a:pt x="697" y="393"/>
                      <a:pt x="1158" y="765"/>
                      <a:pt x="1351" y="1288"/>
                    </a:cubicBezTo>
                    <a:cubicBezTo>
                      <a:pt x="1610" y="1936"/>
                      <a:pt x="1444" y="2603"/>
                      <a:pt x="954" y="2806"/>
                    </a:cubicBezTo>
                    <a:lnTo>
                      <a:pt x="954" y="2806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  <a:moveTo>
                      <a:pt x="954" y="2806"/>
                    </a:moveTo>
                    <a:lnTo>
                      <a:pt x="938" y="2812"/>
                    </a:lnTo>
                    <a:cubicBezTo>
                      <a:pt x="943" y="2810"/>
                      <a:pt x="949" y="2808"/>
                      <a:pt x="954" y="28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0" name="Google Shape;2300;p56"/>
              <p:cNvSpPr/>
              <p:nvPr/>
            </p:nvSpPr>
            <p:spPr>
              <a:xfrm flipH="1">
                <a:off x="2082065" y="2590414"/>
                <a:ext cx="493978" cy="562544"/>
              </a:xfrm>
              <a:custGeom>
                <a:rect b="b" l="l" r="r" t="t"/>
                <a:pathLst>
                  <a:path extrusionOk="0" h="2929" w="2572">
                    <a:moveTo>
                      <a:pt x="1309" y="111"/>
                    </a:moveTo>
                    <a:cubicBezTo>
                      <a:pt x="1702" y="111"/>
                      <a:pt x="2116" y="462"/>
                      <a:pt x="2310" y="964"/>
                    </a:cubicBezTo>
                    <a:cubicBezTo>
                      <a:pt x="2441" y="1268"/>
                      <a:pt x="2467" y="1598"/>
                      <a:pt x="2399" y="1860"/>
                    </a:cubicBezTo>
                    <a:cubicBezTo>
                      <a:pt x="2310" y="2122"/>
                      <a:pt x="2158" y="2337"/>
                      <a:pt x="1917" y="2426"/>
                    </a:cubicBezTo>
                    <a:lnTo>
                      <a:pt x="1309" y="2666"/>
                    </a:lnTo>
                    <a:cubicBezTo>
                      <a:pt x="1393" y="2557"/>
                      <a:pt x="1461" y="2426"/>
                      <a:pt x="1503" y="2295"/>
                    </a:cubicBezTo>
                    <a:cubicBezTo>
                      <a:pt x="1592" y="1991"/>
                      <a:pt x="1571" y="1640"/>
                      <a:pt x="1440" y="1310"/>
                    </a:cubicBezTo>
                    <a:cubicBezTo>
                      <a:pt x="1241" y="786"/>
                      <a:pt x="807" y="462"/>
                      <a:pt x="372" y="420"/>
                    </a:cubicBezTo>
                    <a:lnTo>
                      <a:pt x="1027" y="158"/>
                    </a:lnTo>
                    <a:cubicBezTo>
                      <a:pt x="1110" y="132"/>
                      <a:pt x="1200" y="111"/>
                      <a:pt x="1309" y="111"/>
                    </a:cubicBezTo>
                    <a:close/>
                    <a:moveTo>
                      <a:pt x="1309" y="1"/>
                    </a:moveTo>
                    <a:cubicBezTo>
                      <a:pt x="1200" y="1"/>
                      <a:pt x="1090" y="1"/>
                      <a:pt x="980" y="48"/>
                    </a:cubicBezTo>
                    <a:lnTo>
                      <a:pt x="0" y="441"/>
                    </a:lnTo>
                    <a:lnTo>
                      <a:pt x="42" y="551"/>
                    </a:lnTo>
                    <a:cubicBezTo>
                      <a:pt x="110" y="525"/>
                      <a:pt x="194" y="504"/>
                      <a:pt x="283" y="504"/>
                    </a:cubicBezTo>
                    <a:cubicBezTo>
                      <a:pt x="697" y="504"/>
                      <a:pt x="1131" y="834"/>
                      <a:pt x="1330" y="1357"/>
                    </a:cubicBezTo>
                    <a:cubicBezTo>
                      <a:pt x="1461" y="1661"/>
                      <a:pt x="1461" y="1991"/>
                      <a:pt x="1393" y="2253"/>
                    </a:cubicBezTo>
                    <a:cubicBezTo>
                      <a:pt x="1330" y="2515"/>
                      <a:pt x="1158" y="2729"/>
                      <a:pt x="938" y="2818"/>
                    </a:cubicBezTo>
                    <a:lnTo>
                      <a:pt x="980" y="2928"/>
                    </a:lnTo>
                    <a:lnTo>
                      <a:pt x="1964" y="2536"/>
                    </a:lnTo>
                    <a:cubicBezTo>
                      <a:pt x="2247" y="2426"/>
                      <a:pt x="2420" y="2185"/>
                      <a:pt x="2509" y="1902"/>
                    </a:cubicBezTo>
                    <a:cubicBezTo>
                      <a:pt x="2572" y="1598"/>
                      <a:pt x="2551" y="1247"/>
                      <a:pt x="2420" y="917"/>
                    </a:cubicBezTo>
                    <a:cubicBezTo>
                      <a:pt x="2226" y="373"/>
                      <a:pt x="1765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1" name="Google Shape;2301;p56"/>
              <p:cNvSpPr/>
              <p:nvPr/>
            </p:nvSpPr>
            <p:spPr>
              <a:xfrm flipH="1">
                <a:off x="2387846" y="2595600"/>
                <a:ext cx="1638656" cy="1617529"/>
              </a:xfrm>
              <a:custGeom>
                <a:rect b="b" l="l" r="r" t="t"/>
                <a:pathLst>
                  <a:path extrusionOk="0" h="8422" w="8532">
                    <a:moveTo>
                      <a:pt x="1" y="0"/>
                    </a:moveTo>
                    <a:lnTo>
                      <a:pt x="1923" y="8421"/>
                    </a:lnTo>
                    <a:lnTo>
                      <a:pt x="8532" y="8421"/>
                    </a:lnTo>
                    <a:lnTo>
                      <a:pt x="6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2" name="Google Shape;2302;p56"/>
              <p:cNvSpPr/>
              <p:nvPr/>
            </p:nvSpPr>
            <p:spPr>
              <a:xfrm flipH="1">
                <a:off x="2374786" y="2582348"/>
                <a:ext cx="1663816" cy="1642689"/>
              </a:xfrm>
              <a:custGeom>
                <a:rect b="b" l="l" r="r" t="t"/>
                <a:pathLst>
                  <a:path extrusionOk="0" h="8553" w="8663">
                    <a:moveTo>
                      <a:pt x="6631" y="132"/>
                    </a:moveTo>
                    <a:lnTo>
                      <a:pt x="8511" y="8448"/>
                    </a:lnTo>
                    <a:lnTo>
                      <a:pt x="2027" y="8448"/>
                    </a:lnTo>
                    <a:lnTo>
                      <a:pt x="132" y="132"/>
                    </a:lnTo>
                    <a:close/>
                    <a:moveTo>
                      <a:pt x="1" y="1"/>
                    </a:moveTo>
                    <a:lnTo>
                      <a:pt x="1" y="90"/>
                    </a:lnTo>
                    <a:lnTo>
                      <a:pt x="1938" y="8553"/>
                    </a:lnTo>
                    <a:lnTo>
                      <a:pt x="8663" y="8553"/>
                    </a:lnTo>
                    <a:lnTo>
                      <a:pt x="672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3" name="Google Shape;2303;p56"/>
              <p:cNvSpPr/>
              <p:nvPr/>
            </p:nvSpPr>
            <p:spPr>
              <a:xfrm flipH="1">
                <a:off x="3510244" y="3199061"/>
                <a:ext cx="491097" cy="452685"/>
              </a:xfrm>
              <a:custGeom>
                <a:rect b="b" l="l" r="r" t="t"/>
                <a:pathLst>
                  <a:path extrusionOk="0" h="2357" w="2557">
                    <a:moveTo>
                      <a:pt x="2137" y="0"/>
                    </a:moveTo>
                    <a:lnTo>
                      <a:pt x="1" y="456"/>
                    </a:lnTo>
                    <a:lnTo>
                      <a:pt x="393" y="2357"/>
                    </a:lnTo>
                    <a:lnTo>
                      <a:pt x="2556" y="1896"/>
                    </a:lnTo>
                    <a:lnTo>
                      <a:pt x="2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4" name="Google Shape;2304;p56"/>
              <p:cNvSpPr/>
              <p:nvPr/>
            </p:nvSpPr>
            <p:spPr>
              <a:xfrm flipH="1">
                <a:off x="3498144" y="3186000"/>
                <a:ext cx="515297" cy="477845"/>
              </a:xfrm>
              <a:custGeom>
                <a:rect b="b" l="l" r="r" t="t"/>
                <a:pathLst>
                  <a:path extrusionOk="0" h="2488" w="2683">
                    <a:moveTo>
                      <a:pt x="2158" y="131"/>
                    </a:moveTo>
                    <a:lnTo>
                      <a:pt x="2551" y="1922"/>
                    </a:lnTo>
                    <a:lnTo>
                      <a:pt x="498" y="2357"/>
                    </a:lnTo>
                    <a:lnTo>
                      <a:pt x="132" y="566"/>
                    </a:lnTo>
                    <a:lnTo>
                      <a:pt x="2158" y="131"/>
                    </a:lnTo>
                    <a:close/>
                    <a:moveTo>
                      <a:pt x="2247" y="0"/>
                    </a:moveTo>
                    <a:lnTo>
                      <a:pt x="1" y="482"/>
                    </a:lnTo>
                    <a:lnTo>
                      <a:pt x="1" y="545"/>
                    </a:lnTo>
                    <a:lnTo>
                      <a:pt x="414" y="2488"/>
                    </a:lnTo>
                    <a:lnTo>
                      <a:pt x="2682" y="2006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5" name="Google Shape;2305;p56"/>
              <p:cNvSpPr/>
              <p:nvPr/>
            </p:nvSpPr>
            <p:spPr>
              <a:xfrm flipH="1">
                <a:off x="2287182" y="2976652"/>
                <a:ext cx="33418" cy="54545"/>
              </a:xfrm>
              <a:custGeom>
                <a:rect b="b" l="l" r="r" t="t"/>
                <a:pathLst>
                  <a:path extrusionOk="0" h="284" w="174">
                    <a:moveTo>
                      <a:pt x="89" y="1"/>
                    </a:moveTo>
                    <a:cubicBezTo>
                      <a:pt x="42" y="1"/>
                      <a:pt x="0" y="64"/>
                      <a:pt x="0" y="132"/>
                    </a:cubicBezTo>
                    <a:cubicBezTo>
                      <a:pt x="0" y="216"/>
                      <a:pt x="42" y="284"/>
                      <a:pt x="89" y="284"/>
                    </a:cubicBezTo>
                    <a:cubicBezTo>
                      <a:pt x="131" y="284"/>
                      <a:pt x="173" y="216"/>
                      <a:pt x="173" y="132"/>
                    </a:cubicBezTo>
                    <a:cubicBezTo>
                      <a:pt x="173" y="64"/>
                      <a:pt x="131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6" name="Google Shape;2306;p56"/>
              <p:cNvSpPr/>
              <p:nvPr/>
            </p:nvSpPr>
            <p:spPr>
              <a:xfrm flipH="1">
                <a:off x="2274122" y="2967625"/>
                <a:ext cx="59539" cy="71638"/>
              </a:xfrm>
              <a:custGeom>
                <a:rect b="b" l="l" r="r" t="t"/>
                <a:pathLst>
                  <a:path extrusionOk="0" h="373" w="310">
                    <a:moveTo>
                      <a:pt x="157" y="111"/>
                    </a:moveTo>
                    <a:lnTo>
                      <a:pt x="178" y="132"/>
                    </a:lnTo>
                    <a:cubicBezTo>
                      <a:pt x="178" y="132"/>
                      <a:pt x="199" y="158"/>
                      <a:pt x="199" y="179"/>
                    </a:cubicBezTo>
                    <a:cubicBezTo>
                      <a:pt x="199" y="221"/>
                      <a:pt x="178" y="242"/>
                      <a:pt x="178" y="242"/>
                    </a:cubicBezTo>
                    <a:lnTo>
                      <a:pt x="157" y="263"/>
                    </a:lnTo>
                    <a:lnTo>
                      <a:pt x="131" y="242"/>
                    </a:lnTo>
                    <a:cubicBezTo>
                      <a:pt x="131" y="242"/>
                      <a:pt x="110" y="221"/>
                      <a:pt x="110" y="179"/>
                    </a:cubicBezTo>
                    <a:cubicBezTo>
                      <a:pt x="110" y="158"/>
                      <a:pt x="131" y="132"/>
                      <a:pt x="131" y="132"/>
                    </a:cubicBezTo>
                    <a:lnTo>
                      <a:pt x="157" y="111"/>
                    </a:lnTo>
                    <a:close/>
                    <a:moveTo>
                      <a:pt x="157" y="1"/>
                    </a:moveTo>
                    <a:cubicBezTo>
                      <a:pt x="110" y="1"/>
                      <a:pt x="68" y="27"/>
                      <a:pt x="47" y="69"/>
                    </a:cubicBezTo>
                    <a:cubicBezTo>
                      <a:pt x="27" y="90"/>
                      <a:pt x="0" y="132"/>
                      <a:pt x="0" y="179"/>
                    </a:cubicBezTo>
                    <a:cubicBezTo>
                      <a:pt x="0" y="242"/>
                      <a:pt x="27" y="289"/>
                      <a:pt x="47" y="310"/>
                    </a:cubicBezTo>
                    <a:cubicBezTo>
                      <a:pt x="68" y="352"/>
                      <a:pt x="110" y="373"/>
                      <a:pt x="157" y="373"/>
                    </a:cubicBezTo>
                    <a:cubicBezTo>
                      <a:pt x="199" y="373"/>
                      <a:pt x="241" y="352"/>
                      <a:pt x="262" y="310"/>
                    </a:cubicBezTo>
                    <a:cubicBezTo>
                      <a:pt x="288" y="289"/>
                      <a:pt x="309" y="242"/>
                      <a:pt x="309" y="179"/>
                    </a:cubicBezTo>
                    <a:cubicBezTo>
                      <a:pt x="309" y="132"/>
                      <a:pt x="288" y="90"/>
                      <a:pt x="262" y="69"/>
                    </a:cubicBezTo>
                    <a:cubicBezTo>
                      <a:pt x="241" y="27"/>
                      <a:pt x="199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this program do</a:t>
            </a:r>
            <a:endParaRPr/>
          </a:p>
        </p:txBody>
      </p:sp>
      <p:graphicFrame>
        <p:nvGraphicFramePr>
          <p:cNvPr id="737" name="Google Shape;737;p32"/>
          <p:cNvGraphicFramePr/>
          <p:nvPr/>
        </p:nvGraphicFramePr>
        <p:xfrm>
          <a:off x="720000" y="161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{8736A9F4-B36D-430A-98FA-3F3B449F5F1A}</a:tableStyleId>
              </a:tblPr>
              <a:tblGrid>
                <a:gridCol w="2318575"/>
                <a:gridCol w="5385425"/>
              </a:tblGrid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Manage courses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ADD | Delete 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 courses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Update courses for both Professors and students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Help professor to manage student courses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Show all students activities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Help students to sign in courses 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 register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signin and register courses 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Connect professors and students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Can control all students make and direct them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Editable system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System  flexible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8" name="Google Shape;738;p32"/>
          <p:cNvSpPr txBox="1"/>
          <p:nvPr/>
        </p:nvSpPr>
        <p:spPr>
          <a:xfrm>
            <a:off x="720000" y="1135163"/>
            <a:ext cx="7704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program helps Professors &amp; Student to automat all University tasks</a:t>
            </a:r>
            <a:endParaRPr b="1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Classes</a:t>
            </a:r>
            <a:endParaRPr/>
          </a:p>
        </p:txBody>
      </p:sp>
      <p:sp>
        <p:nvSpPr>
          <p:cNvPr id="744" name="Google Shape;744;p33"/>
          <p:cNvSpPr txBox="1"/>
          <p:nvPr>
            <p:ph idx="5" type="title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5" name="Google Shape;745;p33"/>
          <p:cNvSpPr txBox="1"/>
          <p:nvPr>
            <p:ph idx="7" type="title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6" name="Google Shape;746;p33"/>
          <p:cNvSpPr txBox="1"/>
          <p:nvPr>
            <p:ph idx="8" type="title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47" name="Google Shape;747;p33"/>
          <p:cNvSpPr txBox="1"/>
          <p:nvPr>
            <p:ph idx="6" type="title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8" name="Google Shape;748;p33"/>
          <p:cNvSpPr txBox="1"/>
          <p:nvPr>
            <p:ph idx="9" type="subTitle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Profooser</a:t>
            </a:r>
            <a:endParaRPr/>
          </a:p>
        </p:txBody>
      </p:sp>
      <p:sp>
        <p:nvSpPr>
          <p:cNvPr id="749" name="Google Shape;749;p33"/>
          <p:cNvSpPr txBox="1"/>
          <p:nvPr>
            <p:ph idx="13" type="subTitle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Student</a:t>
            </a:r>
            <a:endParaRPr/>
          </a:p>
        </p:txBody>
      </p:sp>
      <p:sp>
        <p:nvSpPr>
          <p:cNvPr id="750" name="Google Shape;750;p33"/>
          <p:cNvSpPr txBox="1"/>
          <p:nvPr>
            <p:ph idx="14" type="subTitle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751" name="Google Shape;751;p33"/>
          <p:cNvSpPr txBox="1"/>
          <p:nvPr>
            <p:ph idx="15" type="subTitle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Course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Google Shape;7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25" y="1240601"/>
            <a:ext cx="8474424" cy="28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5"/>
          <p:cNvSpPr txBox="1"/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User </a:t>
            </a:r>
            <a:endParaRPr/>
          </a:p>
        </p:txBody>
      </p:sp>
      <p:sp>
        <p:nvSpPr>
          <p:cNvPr id="762" name="Google Shape;762;p35"/>
          <p:cNvSpPr txBox="1"/>
          <p:nvPr>
            <p:ph idx="1" type="subTitle"/>
          </p:nvPr>
        </p:nvSpPr>
        <p:spPr>
          <a:xfrm>
            <a:off x="720000" y="3023989"/>
            <a:ext cx="47409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User class a class that have all professors and students attributes and all properties</a:t>
            </a:r>
            <a:endParaRPr/>
          </a:p>
        </p:txBody>
      </p:sp>
      <p:sp>
        <p:nvSpPr>
          <p:cNvPr id="763" name="Google Shape;763;p35"/>
          <p:cNvSpPr txBox="1"/>
          <p:nvPr>
            <p:ph idx="2" type="title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4" name="Google Shape;764;p35"/>
          <p:cNvSpPr/>
          <p:nvPr/>
        </p:nvSpPr>
        <p:spPr>
          <a:xfrm>
            <a:off x="5803693" y="2185455"/>
            <a:ext cx="14698" cy="116278"/>
          </a:xfrm>
          <a:custGeom>
            <a:rect b="b" l="l" r="r" t="t"/>
            <a:pathLst>
              <a:path extrusionOk="0" h="1250" w="158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5"/>
          <p:cNvSpPr/>
          <p:nvPr/>
        </p:nvSpPr>
        <p:spPr>
          <a:xfrm>
            <a:off x="5827973" y="2173269"/>
            <a:ext cx="14698" cy="38604"/>
          </a:xfrm>
          <a:custGeom>
            <a:rect b="b" l="l" r="r" t="t"/>
            <a:pathLst>
              <a:path extrusionOk="0" h="415" w="158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5"/>
          <p:cNvSpPr/>
          <p:nvPr/>
        </p:nvSpPr>
        <p:spPr>
          <a:xfrm>
            <a:off x="5992626" y="2673734"/>
            <a:ext cx="14233" cy="47721"/>
          </a:xfrm>
          <a:custGeom>
            <a:rect b="b" l="l" r="r" t="t"/>
            <a:pathLst>
              <a:path extrusionOk="0" h="513" w="153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5"/>
          <p:cNvSpPr/>
          <p:nvPr/>
        </p:nvSpPr>
        <p:spPr>
          <a:xfrm>
            <a:off x="5872810" y="2486013"/>
            <a:ext cx="71257" cy="204091"/>
          </a:xfrm>
          <a:custGeom>
            <a:rect b="b" l="l" r="r" t="t"/>
            <a:pathLst>
              <a:path extrusionOk="0" h="2194" w="766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5"/>
          <p:cNvSpPr/>
          <p:nvPr/>
        </p:nvSpPr>
        <p:spPr>
          <a:xfrm>
            <a:off x="5895229" y="2389734"/>
            <a:ext cx="46885" cy="86139"/>
          </a:xfrm>
          <a:custGeom>
            <a:rect b="b" l="l" r="r" t="t"/>
            <a:pathLst>
              <a:path extrusionOk="0" h="926" w="504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5"/>
          <p:cNvSpPr/>
          <p:nvPr/>
        </p:nvSpPr>
        <p:spPr>
          <a:xfrm>
            <a:off x="5806112" y="2792432"/>
            <a:ext cx="20000" cy="114418"/>
          </a:xfrm>
          <a:custGeom>
            <a:rect b="b" l="l" r="r" t="t"/>
            <a:pathLst>
              <a:path extrusionOk="0" h="1230" w="215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5"/>
          <p:cNvSpPr/>
          <p:nvPr/>
        </p:nvSpPr>
        <p:spPr>
          <a:xfrm>
            <a:off x="5838205" y="2897734"/>
            <a:ext cx="44931" cy="13023"/>
          </a:xfrm>
          <a:custGeom>
            <a:rect b="b" l="l" r="r" t="t"/>
            <a:pathLst>
              <a:path extrusionOk="0" h="140" w="483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1" name="Google Shape;771;p35"/>
          <p:cNvGrpSpPr/>
          <p:nvPr/>
        </p:nvGrpSpPr>
        <p:grpSpPr>
          <a:xfrm>
            <a:off x="5694354" y="884490"/>
            <a:ext cx="3013346" cy="3724085"/>
            <a:chOff x="5694354" y="884490"/>
            <a:chExt cx="3013346" cy="3724085"/>
          </a:xfrm>
        </p:grpSpPr>
        <p:sp>
          <p:nvSpPr>
            <p:cNvPr id="772" name="Google Shape;772;p35"/>
            <p:cNvSpPr/>
            <p:nvPr/>
          </p:nvSpPr>
          <p:spPr>
            <a:xfrm>
              <a:off x="6556700" y="4150775"/>
              <a:ext cx="2151000" cy="457800"/>
            </a:xfrm>
            <a:prstGeom prst="ellipse">
              <a:avLst/>
            </a:prstGeom>
            <a:solidFill>
              <a:srgbClr val="3E285A">
                <a:alpha val="1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3" name="Google Shape;773;p35"/>
            <p:cNvGrpSpPr/>
            <p:nvPr/>
          </p:nvGrpSpPr>
          <p:grpSpPr>
            <a:xfrm>
              <a:off x="5694354" y="884490"/>
              <a:ext cx="2375884" cy="1916779"/>
              <a:chOff x="1096075" y="487799"/>
              <a:chExt cx="4881618" cy="3938316"/>
            </a:xfrm>
          </p:grpSpPr>
          <p:sp>
            <p:nvSpPr>
              <p:cNvPr id="774" name="Google Shape;774;p35"/>
              <p:cNvSpPr/>
              <p:nvPr/>
            </p:nvSpPr>
            <p:spPr>
              <a:xfrm>
                <a:off x="2620705" y="1092792"/>
                <a:ext cx="3350449" cy="3322736"/>
              </a:xfrm>
              <a:custGeom>
                <a:rect b="b" l="l" r="r" t="t"/>
                <a:pathLst>
                  <a:path extrusionOk="0" h="21342" w="21520">
                    <a:moveTo>
                      <a:pt x="10763" y="1"/>
                    </a:moveTo>
                    <a:cubicBezTo>
                      <a:pt x="8013" y="1"/>
                      <a:pt x="6594" y="1530"/>
                      <a:pt x="6091" y="2970"/>
                    </a:cubicBezTo>
                    <a:cubicBezTo>
                      <a:pt x="3777" y="3577"/>
                      <a:pt x="703" y="4913"/>
                      <a:pt x="703" y="4913"/>
                    </a:cubicBezTo>
                    <a:cubicBezTo>
                      <a:pt x="703" y="4913"/>
                      <a:pt x="1" y="10412"/>
                      <a:pt x="2446" y="15015"/>
                    </a:cubicBezTo>
                    <a:cubicBezTo>
                      <a:pt x="4892" y="19597"/>
                      <a:pt x="8249" y="21341"/>
                      <a:pt x="10763" y="21341"/>
                    </a:cubicBezTo>
                    <a:cubicBezTo>
                      <a:pt x="13250" y="21341"/>
                      <a:pt x="16628" y="19597"/>
                      <a:pt x="19074" y="15015"/>
                    </a:cubicBezTo>
                    <a:cubicBezTo>
                      <a:pt x="21519" y="10412"/>
                      <a:pt x="20818" y="4913"/>
                      <a:pt x="20818" y="4913"/>
                    </a:cubicBezTo>
                    <a:cubicBezTo>
                      <a:pt x="20818" y="4913"/>
                      <a:pt x="17743" y="3577"/>
                      <a:pt x="15408" y="2970"/>
                    </a:cubicBezTo>
                    <a:cubicBezTo>
                      <a:pt x="14905" y="1530"/>
                      <a:pt x="13486" y="1"/>
                      <a:pt x="107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35"/>
              <p:cNvSpPr/>
              <p:nvPr/>
            </p:nvSpPr>
            <p:spPr>
              <a:xfrm>
                <a:off x="2614166" y="1086253"/>
                <a:ext cx="3363527" cy="3339862"/>
              </a:xfrm>
              <a:custGeom>
                <a:rect b="b" l="l" r="r" t="t"/>
                <a:pathLst>
                  <a:path extrusionOk="0" h="21452" w="21604">
                    <a:moveTo>
                      <a:pt x="10805" y="85"/>
                    </a:moveTo>
                    <a:cubicBezTo>
                      <a:pt x="13507" y="85"/>
                      <a:pt x="14905" y="1593"/>
                      <a:pt x="15408" y="3033"/>
                    </a:cubicBezTo>
                    <a:lnTo>
                      <a:pt x="15450" y="3054"/>
                    </a:lnTo>
                    <a:cubicBezTo>
                      <a:pt x="17744" y="3667"/>
                      <a:pt x="20755" y="4955"/>
                      <a:pt x="20797" y="4976"/>
                    </a:cubicBezTo>
                    <a:cubicBezTo>
                      <a:pt x="20818" y="5060"/>
                      <a:pt x="21472" y="10496"/>
                      <a:pt x="19074" y="15036"/>
                    </a:cubicBezTo>
                    <a:cubicBezTo>
                      <a:pt x="16628" y="19592"/>
                      <a:pt x="13266" y="21341"/>
                      <a:pt x="10805" y="21341"/>
                    </a:cubicBezTo>
                    <a:cubicBezTo>
                      <a:pt x="8338" y="21341"/>
                      <a:pt x="4976" y="19592"/>
                      <a:pt x="2530" y="15036"/>
                    </a:cubicBezTo>
                    <a:cubicBezTo>
                      <a:pt x="132" y="10496"/>
                      <a:pt x="786" y="5060"/>
                      <a:pt x="786" y="4976"/>
                    </a:cubicBezTo>
                    <a:cubicBezTo>
                      <a:pt x="828" y="4955"/>
                      <a:pt x="3866" y="3667"/>
                      <a:pt x="6154" y="3054"/>
                    </a:cubicBezTo>
                    <a:lnTo>
                      <a:pt x="6196" y="3033"/>
                    </a:lnTo>
                    <a:cubicBezTo>
                      <a:pt x="6678" y="1593"/>
                      <a:pt x="8076" y="85"/>
                      <a:pt x="10805" y="85"/>
                    </a:cubicBezTo>
                    <a:close/>
                    <a:moveTo>
                      <a:pt x="10805" y="1"/>
                    </a:moveTo>
                    <a:cubicBezTo>
                      <a:pt x="8055" y="1"/>
                      <a:pt x="6615" y="1504"/>
                      <a:pt x="6112" y="2965"/>
                    </a:cubicBezTo>
                    <a:cubicBezTo>
                      <a:pt x="3777" y="3598"/>
                      <a:pt x="724" y="4887"/>
                      <a:pt x="724" y="4887"/>
                    </a:cubicBezTo>
                    <a:lnTo>
                      <a:pt x="697" y="4929"/>
                    </a:lnTo>
                    <a:cubicBezTo>
                      <a:pt x="697" y="4929"/>
                      <a:pt x="1" y="10475"/>
                      <a:pt x="2447" y="15078"/>
                    </a:cubicBezTo>
                    <a:cubicBezTo>
                      <a:pt x="4887" y="19681"/>
                      <a:pt x="8270" y="21451"/>
                      <a:pt x="10805" y="21451"/>
                    </a:cubicBezTo>
                    <a:cubicBezTo>
                      <a:pt x="13313" y="21451"/>
                      <a:pt x="16717" y="19681"/>
                      <a:pt x="19158" y="15078"/>
                    </a:cubicBezTo>
                    <a:cubicBezTo>
                      <a:pt x="21603" y="10475"/>
                      <a:pt x="20907" y="4929"/>
                      <a:pt x="20907" y="4929"/>
                    </a:cubicBezTo>
                    <a:lnTo>
                      <a:pt x="20886" y="4887"/>
                    </a:lnTo>
                    <a:cubicBezTo>
                      <a:pt x="20886" y="4887"/>
                      <a:pt x="17827" y="3598"/>
                      <a:pt x="15492" y="2965"/>
                    </a:cubicBezTo>
                    <a:cubicBezTo>
                      <a:pt x="14968" y="1504"/>
                      <a:pt x="13528" y="1"/>
                      <a:pt x="1080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35"/>
              <p:cNvSpPr/>
              <p:nvPr/>
            </p:nvSpPr>
            <p:spPr>
              <a:xfrm>
                <a:off x="2875874" y="1269807"/>
                <a:ext cx="2840097" cy="2968697"/>
              </a:xfrm>
              <a:custGeom>
                <a:rect b="b" l="l" r="r" t="t"/>
                <a:pathLst>
                  <a:path extrusionOk="0" h="19068" w="18242">
                    <a:moveTo>
                      <a:pt x="9124" y="0"/>
                    </a:moveTo>
                    <a:cubicBezTo>
                      <a:pt x="6809" y="0"/>
                      <a:pt x="5892" y="1157"/>
                      <a:pt x="5521" y="2205"/>
                    </a:cubicBezTo>
                    <a:cubicBezTo>
                      <a:pt x="5411" y="2550"/>
                      <a:pt x="5107" y="2833"/>
                      <a:pt x="4756" y="2922"/>
                    </a:cubicBezTo>
                    <a:cubicBezTo>
                      <a:pt x="2970" y="3404"/>
                      <a:pt x="938" y="4231"/>
                      <a:pt x="153" y="4561"/>
                    </a:cubicBezTo>
                    <a:cubicBezTo>
                      <a:pt x="64" y="5954"/>
                      <a:pt x="1" y="9929"/>
                      <a:pt x="1813" y="13333"/>
                    </a:cubicBezTo>
                    <a:cubicBezTo>
                      <a:pt x="4101" y="17654"/>
                      <a:pt x="7160" y="19068"/>
                      <a:pt x="9124" y="19068"/>
                    </a:cubicBezTo>
                    <a:cubicBezTo>
                      <a:pt x="11088" y="19068"/>
                      <a:pt x="14141" y="17654"/>
                      <a:pt x="16429" y="13333"/>
                    </a:cubicBezTo>
                    <a:cubicBezTo>
                      <a:pt x="18241" y="9929"/>
                      <a:pt x="18178" y="5954"/>
                      <a:pt x="18089" y="4561"/>
                    </a:cubicBezTo>
                    <a:cubicBezTo>
                      <a:pt x="17304" y="4231"/>
                      <a:pt x="15277" y="3404"/>
                      <a:pt x="13486" y="2922"/>
                    </a:cubicBezTo>
                    <a:cubicBezTo>
                      <a:pt x="13114" y="2833"/>
                      <a:pt x="12831" y="2550"/>
                      <a:pt x="12700" y="2205"/>
                    </a:cubicBezTo>
                    <a:cubicBezTo>
                      <a:pt x="12329" y="1157"/>
                      <a:pt x="11433" y="0"/>
                      <a:pt x="9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5"/>
              <p:cNvSpPr/>
              <p:nvPr/>
            </p:nvSpPr>
            <p:spPr>
              <a:xfrm>
                <a:off x="2865288" y="1262334"/>
                <a:ext cx="2858001" cy="2983487"/>
              </a:xfrm>
              <a:custGeom>
                <a:rect b="b" l="l" r="r" t="t"/>
                <a:pathLst>
                  <a:path extrusionOk="0" h="19163" w="18357">
                    <a:moveTo>
                      <a:pt x="9192" y="111"/>
                    </a:moveTo>
                    <a:cubicBezTo>
                      <a:pt x="10344" y="111"/>
                      <a:pt x="11129" y="394"/>
                      <a:pt x="11679" y="786"/>
                    </a:cubicBezTo>
                    <a:cubicBezTo>
                      <a:pt x="12224" y="1205"/>
                      <a:pt x="12549" y="1750"/>
                      <a:pt x="12727" y="2274"/>
                    </a:cubicBezTo>
                    <a:cubicBezTo>
                      <a:pt x="12857" y="2646"/>
                      <a:pt x="13161" y="2928"/>
                      <a:pt x="13533" y="3038"/>
                    </a:cubicBezTo>
                    <a:cubicBezTo>
                      <a:pt x="15298" y="3494"/>
                      <a:pt x="17309" y="4300"/>
                      <a:pt x="18115" y="4630"/>
                    </a:cubicBezTo>
                    <a:cubicBezTo>
                      <a:pt x="18199" y="6050"/>
                      <a:pt x="18246" y="9977"/>
                      <a:pt x="16455" y="13355"/>
                    </a:cubicBezTo>
                    <a:cubicBezTo>
                      <a:pt x="14167" y="17655"/>
                      <a:pt x="11129" y="19074"/>
                      <a:pt x="9192" y="19074"/>
                    </a:cubicBezTo>
                    <a:cubicBezTo>
                      <a:pt x="7249" y="19074"/>
                      <a:pt x="4217" y="17655"/>
                      <a:pt x="1923" y="13355"/>
                    </a:cubicBezTo>
                    <a:cubicBezTo>
                      <a:pt x="132" y="9977"/>
                      <a:pt x="179" y="6050"/>
                      <a:pt x="263" y="4630"/>
                    </a:cubicBezTo>
                    <a:cubicBezTo>
                      <a:pt x="1074" y="4300"/>
                      <a:pt x="3059" y="3494"/>
                      <a:pt x="4824" y="3038"/>
                    </a:cubicBezTo>
                    <a:cubicBezTo>
                      <a:pt x="5217" y="2928"/>
                      <a:pt x="5526" y="2646"/>
                      <a:pt x="5657" y="2274"/>
                    </a:cubicBezTo>
                    <a:cubicBezTo>
                      <a:pt x="5830" y="1750"/>
                      <a:pt x="6133" y="1205"/>
                      <a:pt x="6704" y="786"/>
                    </a:cubicBezTo>
                    <a:cubicBezTo>
                      <a:pt x="7249" y="394"/>
                      <a:pt x="8034" y="111"/>
                      <a:pt x="9192" y="111"/>
                    </a:cubicBezTo>
                    <a:close/>
                    <a:moveTo>
                      <a:pt x="9192" y="1"/>
                    </a:moveTo>
                    <a:cubicBezTo>
                      <a:pt x="8013" y="1"/>
                      <a:pt x="7202" y="289"/>
                      <a:pt x="6636" y="724"/>
                    </a:cubicBezTo>
                    <a:cubicBezTo>
                      <a:pt x="6050" y="1137"/>
                      <a:pt x="5741" y="1703"/>
                      <a:pt x="5547" y="2227"/>
                    </a:cubicBezTo>
                    <a:cubicBezTo>
                      <a:pt x="5437" y="2577"/>
                      <a:pt x="5154" y="2839"/>
                      <a:pt x="4803" y="2928"/>
                    </a:cubicBezTo>
                    <a:cubicBezTo>
                      <a:pt x="3012" y="3405"/>
                      <a:pt x="985" y="4238"/>
                      <a:pt x="200" y="4541"/>
                    </a:cubicBezTo>
                    <a:lnTo>
                      <a:pt x="158" y="4609"/>
                    </a:lnTo>
                    <a:cubicBezTo>
                      <a:pt x="69" y="6002"/>
                      <a:pt x="1" y="9977"/>
                      <a:pt x="1834" y="13402"/>
                    </a:cubicBezTo>
                    <a:cubicBezTo>
                      <a:pt x="4128" y="17723"/>
                      <a:pt x="7202" y="19163"/>
                      <a:pt x="9192" y="19163"/>
                    </a:cubicBezTo>
                    <a:cubicBezTo>
                      <a:pt x="11176" y="19163"/>
                      <a:pt x="14251" y="17723"/>
                      <a:pt x="16544" y="13402"/>
                    </a:cubicBezTo>
                    <a:cubicBezTo>
                      <a:pt x="18356" y="9977"/>
                      <a:pt x="18288" y="6002"/>
                      <a:pt x="18199" y="4609"/>
                    </a:cubicBezTo>
                    <a:lnTo>
                      <a:pt x="18178" y="4541"/>
                    </a:lnTo>
                    <a:cubicBezTo>
                      <a:pt x="17393" y="4238"/>
                      <a:pt x="15366" y="3405"/>
                      <a:pt x="13575" y="2928"/>
                    </a:cubicBezTo>
                    <a:cubicBezTo>
                      <a:pt x="13224" y="2839"/>
                      <a:pt x="12941" y="2577"/>
                      <a:pt x="12831" y="2227"/>
                    </a:cubicBezTo>
                    <a:cubicBezTo>
                      <a:pt x="12638" y="1703"/>
                      <a:pt x="12308" y="1137"/>
                      <a:pt x="11742" y="724"/>
                    </a:cubicBezTo>
                    <a:cubicBezTo>
                      <a:pt x="11176" y="289"/>
                      <a:pt x="10344" y="1"/>
                      <a:pt x="91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5"/>
              <p:cNvSpPr/>
              <p:nvPr/>
            </p:nvSpPr>
            <p:spPr>
              <a:xfrm>
                <a:off x="2767517" y="589773"/>
                <a:ext cx="1480768" cy="418339"/>
              </a:xfrm>
              <a:custGeom>
                <a:rect b="b" l="l" r="r" t="t"/>
                <a:pathLst>
                  <a:path extrusionOk="0" h="2687" w="9511">
                    <a:moveTo>
                      <a:pt x="63" y="0"/>
                    </a:moveTo>
                    <a:lnTo>
                      <a:pt x="0" y="48"/>
                    </a:lnTo>
                    <a:lnTo>
                      <a:pt x="0" y="1661"/>
                    </a:lnTo>
                    <a:cubicBezTo>
                      <a:pt x="0" y="1681"/>
                      <a:pt x="21" y="1729"/>
                      <a:pt x="63" y="1729"/>
                    </a:cubicBezTo>
                    <a:cubicBezTo>
                      <a:pt x="84" y="1729"/>
                      <a:pt x="105" y="1681"/>
                      <a:pt x="105" y="1661"/>
                    </a:cubicBezTo>
                    <a:lnTo>
                      <a:pt x="105" y="110"/>
                    </a:lnTo>
                    <a:lnTo>
                      <a:pt x="9401" y="110"/>
                    </a:lnTo>
                    <a:lnTo>
                      <a:pt x="9401" y="2619"/>
                    </a:lnTo>
                    <a:cubicBezTo>
                      <a:pt x="9401" y="2666"/>
                      <a:pt x="9427" y="2687"/>
                      <a:pt x="9448" y="2687"/>
                    </a:cubicBezTo>
                    <a:cubicBezTo>
                      <a:pt x="9490" y="2687"/>
                      <a:pt x="9511" y="2666"/>
                      <a:pt x="9511" y="2619"/>
                    </a:cubicBezTo>
                    <a:lnTo>
                      <a:pt x="9511" y="48"/>
                    </a:lnTo>
                    <a:lnTo>
                      <a:pt x="94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5"/>
              <p:cNvSpPr/>
              <p:nvPr/>
            </p:nvSpPr>
            <p:spPr>
              <a:xfrm>
                <a:off x="3134468" y="671352"/>
                <a:ext cx="1052620" cy="387357"/>
              </a:xfrm>
              <a:custGeom>
                <a:rect b="b" l="l" r="r" t="t"/>
                <a:pathLst>
                  <a:path extrusionOk="0" h="2488" w="6761">
                    <a:moveTo>
                      <a:pt x="42" y="0"/>
                    </a:moveTo>
                    <a:cubicBezTo>
                      <a:pt x="21" y="0"/>
                      <a:pt x="0" y="26"/>
                      <a:pt x="0" y="68"/>
                    </a:cubicBezTo>
                    <a:cubicBezTo>
                      <a:pt x="0" y="89"/>
                      <a:pt x="21" y="110"/>
                      <a:pt x="42" y="110"/>
                    </a:cubicBezTo>
                    <a:lnTo>
                      <a:pt x="6630" y="110"/>
                    </a:lnTo>
                    <a:lnTo>
                      <a:pt x="6630" y="2446"/>
                    </a:lnTo>
                    <a:cubicBezTo>
                      <a:pt x="6630" y="2467"/>
                      <a:pt x="6677" y="2488"/>
                      <a:pt x="6698" y="2488"/>
                    </a:cubicBezTo>
                    <a:cubicBezTo>
                      <a:pt x="6719" y="2488"/>
                      <a:pt x="6761" y="2467"/>
                      <a:pt x="6761" y="2446"/>
                    </a:cubicBezTo>
                    <a:lnTo>
                      <a:pt x="6761" y="68"/>
                    </a:lnTo>
                    <a:lnTo>
                      <a:pt x="66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5"/>
              <p:cNvSpPr/>
              <p:nvPr/>
            </p:nvSpPr>
            <p:spPr>
              <a:xfrm>
                <a:off x="2654956" y="487799"/>
                <a:ext cx="795109" cy="285535"/>
              </a:xfrm>
              <a:custGeom>
                <a:rect b="b" l="l" r="r" t="t"/>
                <a:pathLst>
                  <a:path extrusionOk="0" h="1834" w="5107">
                    <a:moveTo>
                      <a:pt x="69" y="1"/>
                    </a:moveTo>
                    <a:lnTo>
                      <a:pt x="1" y="69"/>
                    </a:lnTo>
                    <a:lnTo>
                      <a:pt x="1" y="1771"/>
                    </a:lnTo>
                    <a:cubicBezTo>
                      <a:pt x="1" y="1813"/>
                      <a:pt x="22" y="1834"/>
                      <a:pt x="69" y="1834"/>
                    </a:cubicBezTo>
                    <a:cubicBezTo>
                      <a:pt x="90" y="1834"/>
                      <a:pt x="111" y="1813"/>
                      <a:pt x="111" y="1771"/>
                    </a:cubicBezTo>
                    <a:lnTo>
                      <a:pt x="111" y="132"/>
                    </a:lnTo>
                    <a:lnTo>
                      <a:pt x="5044" y="132"/>
                    </a:lnTo>
                    <a:cubicBezTo>
                      <a:pt x="5086" y="132"/>
                      <a:pt x="5107" y="90"/>
                      <a:pt x="5107" y="69"/>
                    </a:cubicBezTo>
                    <a:cubicBezTo>
                      <a:pt x="5107" y="48"/>
                      <a:pt x="5086" y="1"/>
                      <a:pt x="5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35"/>
              <p:cNvSpPr/>
              <p:nvPr/>
            </p:nvSpPr>
            <p:spPr>
              <a:xfrm>
                <a:off x="1102614" y="515511"/>
                <a:ext cx="2027862" cy="1118010"/>
              </a:xfrm>
              <a:custGeom>
                <a:rect b="b" l="l" r="r" t="t"/>
                <a:pathLst>
                  <a:path extrusionOk="0" h="7181" w="13025">
                    <a:moveTo>
                      <a:pt x="6458" y="1"/>
                    </a:moveTo>
                    <a:cubicBezTo>
                      <a:pt x="5196" y="1"/>
                      <a:pt x="4059" y="739"/>
                      <a:pt x="3536" y="1897"/>
                    </a:cubicBezTo>
                    <a:cubicBezTo>
                      <a:pt x="3274" y="1813"/>
                      <a:pt x="2991" y="1766"/>
                      <a:pt x="2729" y="1766"/>
                    </a:cubicBezTo>
                    <a:cubicBezTo>
                      <a:pt x="1221" y="1766"/>
                      <a:pt x="1" y="2991"/>
                      <a:pt x="1" y="4473"/>
                    </a:cubicBezTo>
                    <a:cubicBezTo>
                      <a:pt x="1" y="5976"/>
                      <a:pt x="1221" y="7181"/>
                      <a:pt x="2729" y="7181"/>
                    </a:cubicBezTo>
                    <a:lnTo>
                      <a:pt x="10736" y="7181"/>
                    </a:lnTo>
                    <a:cubicBezTo>
                      <a:pt x="12004" y="7181"/>
                      <a:pt x="13025" y="6154"/>
                      <a:pt x="13025" y="4887"/>
                    </a:cubicBezTo>
                    <a:cubicBezTo>
                      <a:pt x="13025" y="3620"/>
                      <a:pt x="12004" y="2598"/>
                      <a:pt x="10736" y="2598"/>
                    </a:cubicBezTo>
                    <a:cubicBezTo>
                      <a:pt x="10365" y="2598"/>
                      <a:pt x="9993" y="2703"/>
                      <a:pt x="9668" y="2881"/>
                    </a:cubicBezTo>
                    <a:cubicBezTo>
                      <a:pt x="9490" y="1242"/>
                      <a:pt x="8097" y="1"/>
                      <a:pt x="64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35"/>
              <p:cNvSpPr/>
              <p:nvPr/>
            </p:nvSpPr>
            <p:spPr>
              <a:xfrm>
                <a:off x="1096075" y="508193"/>
                <a:ext cx="2044988" cy="1135136"/>
              </a:xfrm>
              <a:custGeom>
                <a:rect b="b" l="l" r="r" t="t"/>
                <a:pathLst>
                  <a:path extrusionOk="0" h="7291" w="13135">
                    <a:moveTo>
                      <a:pt x="6500" y="111"/>
                    </a:moveTo>
                    <a:cubicBezTo>
                      <a:pt x="8118" y="111"/>
                      <a:pt x="9469" y="1310"/>
                      <a:pt x="9663" y="2928"/>
                    </a:cubicBezTo>
                    <a:lnTo>
                      <a:pt x="9731" y="2970"/>
                    </a:lnTo>
                    <a:cubicBezTo>
                      <a:pt x="10056" y="2797"/>
                      <a:pt x="10428" y="2708"/>
                      <a:pt x="10778" y="2708"/>
                    </a:cubicBezTo>
                    <a:cubicBezTo>
                      <a:pt x="12020" y="2708"/>
                      <a:pt x="13025" y="3714"/>
                      <a:pt x="13025" y="4934"/>
                    </a:cubicBezTo>
                    <a:cubicBezTo>
                      <a:pt x="13025" y="6180"/>
                      <a:pt x="12020" y="7181"/>
                      <a:pt x="10778" y="7181"/>
                    </a:cubicBezTo>
                    <a:cubicBezTo>
                      <a:pt x="10736" y="7181"/>
                      <a:pt x="10668" y="7181"/>
                      <a:pt x="10606" y="7160"/>
                    </a:cubicBezTo>
                    <a:lnTo>
                      <a:pt x="10579" y="7181"/>
                    </a:lnTo>
                    <a:lnTo>
                      <a:pt x="2771" y="7181"/>
                    </a:lnTo>
                    <a:cubicBezTo>
                      <a:pt x="1284" y="7181"/>
                      <a:pt x="106" y="5981"/>
                      <a:pt x="106" y="4520"/>
                    </a:cubicBezTo>
                    <a:cubicBezTo>
                      <a:pt x="106" y="3059"/>
                      <a:pt x="1284" y="1881"/>
                      <a:pt x="2771" y="1881"/>
                    </a:cubicBezTo>
                    <a:cubicBezTo>
                      <a:pt x="3033" y="1881"/>
                      <a:pt x="3295" y="1923"/>
                      <a:pt x="3557" y="1991"/>
                    </a:cubicBezTo>
                    <a:lnTo>
                      <a:pt x="3620" y="1965"/>
                    </a:lnTo>
                    <a:cubicBezTo>
                      <a:pt x="4143" y="833"/>
                      <a:pt x="5259" y="111"/>
                      <a:pt x="6500" y="111"/>
                    </a:cubicBezTo>
                    <a:close/>
                    <a:moveTo>
                      <a:pt x="6500" y="1"/>
                    </a:moveTo>
                    <a:cubicBezTo>
                      <a:pt x="5238" y="1"/>
                      <a:pt x="4080" y="744"/>
                      <a:pt x="3557" y="1881"/>
                    </a:cubicBezTo>
                    <a:cubicBezTo>
                      <a:pt x="3295" y="1813"/>
                      <a:pt x="3033" y="1771"/>
                      <a:pt x="2771" y="1771"/>
                    </a:cubicBezTo>
                    <a:cubicBezTo>
                      <a:pt x="1242" y="1771"/>
                      <a:pt x="1" y="2991"/>
                      <a:pt x="1" y="4520"/>
                    </a:cubicBezTo>
                    <a:cubicBezTo>
                      <a:pt x="1" y="6049"/>
                      <a:pt x="1242" y="7291"/>
                      <a:pt x="2771" y="7291"/>
                    </a:cubicBezTo>
                    <a:lnTo>
                      <a:pt x="10579" y="7291"/>
                    </a:lnTo>
                    <a:lnTo>
                      <a:pt x="10606" y="7270"/>
                    </a:lnTo>
                    <a:cubicBezTo>
                      <a:pt x="10668" y="7270"/>
                      <a:pt x="10736" y="7291"/>
                      <a:pt x="10778" y="7291"/>
                    </a:cubicBezTo>
                    <a:cubicBezTo>
                      <a:pt x="12088" y="7291"/>
                      <a:pt x="13135" y="6222"/>
                      <a:pt x="13135" y="4934"/>
                    </a:cubicBezTo>
                    <a:cubicBezTo>
                      <a:pt x="13135" y="3646"/>
                      <a:pt x="12088" y="2598"/>
                      <a:pt x="10778" y="2598"/>
                    </a:cubicBezTo>
                    <a:cubicBezTo>
                      <a:pt x="10428" y="2598"/>
                      <a:pt x="10082" y="2687"/>
                      <a:pt x="9752" y="2860"/>
                    </a:cubicBezTo>
                    <a:cubicBezTo>
                      <a:pt x="9532" y="1226"/>
                      <a:pt x="8160" y="1"/>
                      <a:pt x="65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35"/>
              <p:cNvSpPr/>
              <p:nvPr/>
            </p:nvSpPr>
            <p:spPr>
              <a:xfrm>
                <a:off x="3130265" y="2288924"/>
                <a:ext cx="822822" cy="696401"/>
              </a:xfrm>
              <a:custGeom>
                <a:rect b="b" l="l" r="r" t="t"/>
                <a:pathLst>
                  <a:path extrusionOk="0" h="4473" w="5285">
                    <a:moveTo>
                      <a:pt x="1" y="0"/>
                    </a:moveTo>
                    <a:lnTo>
                      <a:pt x="1902" y="4472"/>
                    </a:lnTo>
                    <a:lnTo>
                      <a:pt x="3384" y="4472"/>
                    </a:lnTo>
                    <a:lnTo>
                      <a:pt x="5285" y="0"/>
                    </a:lnTo>
                    <a:lnTo>
                      <a:pt x="3777" y="0"/>
                    </a:lnTo>
                    <a:lnTo>
                      <a:pt x="2687" y="2619"/>
                    </a:lnTo>
                    <a:lnTo>
                      <a:pt x="16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35"/>
              <p:cNvSpPr/>
              <p:nvPr/>
            </p:nvSpPr>
            <p:spPr>
              <a:xfrm>
                <a:off x="3117343" y="2278337"/>
                <a:ext cx="848822" cy="716797"/>
              </a:xfrm>
              <a:custGeom>
                <a:rect b="b" l="l" r="r" t="t"/>
                <a:pathLst>
                  <a:path extrusionOk="0" h="4604" w="5452">
                    <a:moveTo>
                      <a:pt x="5279" y="110"/>
                    </a:moveTo>
                    <a:lnTo>
                      <a:pt x="3425" y="4499"/>
                    </a:lnTo>
                    <a:lnTo>
                      <a:pt x="2006" y="4499"/>
                    </a:lnTo>
                    <a:lnTo>
                      <a:pt x="173" y="110"/>
                    </a:lnTo>
                    <a:lnTo>
                      <a:pt x="1655" y="110"/>
                    </a:lnTo>
                    <a:lnTo>
                      <a:pt x="2770" y="2839"/>
                    </a:lnTo>
                    <a:lnTo>
                      <a:pt x="3907" y="110"/>
                    </a:lnTo>
                    <a:close/>
                    <a:moveTo>
                      <a:pt x="0" y="0"/>
                    </a:moveTo>
                    <a:lnTo>
                      <a:pt x="1943" y="4603"/>
                    </a:lnTo>
                    <a:lnTo>
                      <a:pt x="3488" y="4603"/>
                    </a:lnTo>
                    <a:lnTo>
                      <a:pt x="5452" y="0"/>
                    </a:lnTo>
                    <a:lnTo>
                      <a:pt x="3839" y="0"/>
                    </a:lnTo>
                    <a:lnTo>
                      <a:pt x="2770" y="2535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35"/>
              <p:cNvSpPr/>
              <p:nvPr/>
            </p:nvSpPr>
            <p:spPr>
              <a:xfrm>
                <a:off x="3973303" y="2288924"/>
                <a:ext cx="655766" cy="696401"/>
              </a:xfrm>
              <a:custGeom>
                <a:rect b="b" l="l" r="r" t="t"/>
                <a:pathLst>
                  <a:path extrusionOk="0" h="4473" w="4212">
                    <a:moveTo>
                      <a:pt x="2075" y="1158"/>
                    </a:moveTo>
                    <a:cubicBezTo>
                      <a:pt x="2268" y="1158"/>
                      <a:pt x="2420" y="1199"/>
                      <a:pt x="2530" y="1309"/>
                    </a:cubicBezTo>
                    <a:cubicBezTo>
                      <a:pt x="2640" y="1393"/>
                      <a:pt x="2682" y="1524"/>
                      <a:pt x="2682" y="1681"/>
                    </a:cubicBezTo>
                    <a:cubicBezTo>
                      <a:pt x="2682" y="1854"/>
                      <a:pt x="2640" y="1985"/>
                      <a:pt x="2530" y="2074"/>
                    </a:cubicBezTo>
                    <a:cubicBezTo>
                      <a:pt x="2420" y="2158"/>
                      <a:pt x="2268" y="2205"/>
                      <a:pt x="2075" y="2205"/>
                    </a:cubicBezTo>
                    <a:lnTo>
                      <a:pt x="1525" y="2205"/>
                    </a:lnTo>
                    <a:lnTo>
                      <a:pt x="1525" y="1158"/>
                    </a:lnTo>
                    <a:close/>
                    <a:moveTo>
                      <a:pt x="1" y="0"/>
                    </a:moveTo>
                    <a:lnTo>
                      <a:pt x="1" y="4472"/>
                    </a:lnTo>
                    <a:lnTo>
                      <a:pt x="1525" y="4472"/>
                    </a:lnTo>
                    <a:lnTo>
                      <a:pt x="1525" y="3383"/>
                    </a:lnTo>
                    <a:lnTo>
                      <a:pt x="2158" y="3383"/>
                    </a:lnTo>
                    <a:cubicBezTo>
                      <a:pt x="2572" y="3383"/>
                      <a:pt x="2944" y="3315"/>
                      <a:pt x="3253" y="3163"/>
                    </a:cubicBezTo>
                    <a:cubicBezTo>
                      <a:pt x="3557" y="3032"/>
                      <a:pt x="3798" y="2833"/>
                      <a:pt x="3970" y="2571"/>
                    </a:cubicBezTo>
                    <a:cubicBezTo>
                      <a:pt x="4122" y="2336"/>
                      <a:pt x="4211" y="2027"/>
                      <a:pt x="4211" y="1681"/>
                    </a:cubicBezTo>
                    <a:cubicBezTo>
                      <a:pt x="4211" y="1351"/>
                      <a:pt x="4122" y="1048"/>
                      <a:pt x="3970" y="786"/>
                    </a:cubicBezTo>
                    <a:cubicBezTo>
                      <a:pt x="3798" y="524"/>
                      <a:pt x="3557" y="325"/>
                      <a:pt x="3253" y="194"/>
                    </a:cubicBezTo>
                    <a:cubicBezTo>
                      <a:pt x="2944" y="63"/>
                      <a:pt x="2572" y="0"/>
                      <a:pt x="2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35"/>
              <p:cNvSpPr/>
              <p:nvPr/>
            </p:nvSpPr>
            <p:spPr>
              <a:xfrm>
                <a:off x="3965986" y="2278337"/>
                <a:ext cx="672892" cy="716797"/>
              </a:xfrm>
              <a:custGeom>
                <a:rect b="b" l="l" r="r" t="t"/>
                <a:pathLst>
                  <a:path extrusionOk="0" h="4604" w="4322">
                    <a:moveTo>
                      <a:pt x="2122" y="1288"/>
                    </a:moveTo>
                    <a:cubicBezTo>
                      <a:pt x="2315" y="1288"/>
                      <a:pt x="2446" y="1330"/>
                      <a:pt x="2535" y="1419"/>
                    </a:cubicBezTo>
                    <a:cubicBezTo>
                      <a:pt x="2619" y="1487"/>
                      <a:pt x="2687" y="1592"/>
                      <a:pt x="2687" y="1749"/>
                    </a:cubicBezTo>
                    <a:cubicBezTo>
                      <a:pt x="2687" y="1901"/>
                      <a:pt x="2619" y="2011"/>
                      <a:pt x="2535" y="2095"/>
                    </a:cubicBezTo>
                    <a:cubicBezTo>
                      <a:pt x="2446" y="2184"/>
                      <a:pt x="2315" y="2226"/>
                      <a:pt x="2122" y="2226"/>
                    </a:cubicBezTo>
                    <a:lnTo>
                      <a:pt x="1619" y="2226"/>
                    </a:lnTo>
                    <a:lnTo>
                      <a:pt x="1619" y="1288"/>
                    </a:lnTo>
                    <a:close/>
                    <a:moveTo>
                      <a:pt x="1509" y="1178"/>
                    </a:moveTo>
                    <a:lnTo>
                      <a:pt x="1509" y="2336"/>
                    </a:lnTo>
                    <a:lnTo>
                      <a:pt x="2122" y="2336"/>
                    </a:lnTo>
                    <a:cubicBezTo>
                      <a:pt x="2336" y="2336"/>
                      <a:pt x="2488" y="2294"/>
                      <a:pt x="2619" y="2184"/>
                    </a:cubicBezTo>
                    <a:cubicBezTo>
                      <a:pt x="2729" y="2074"/>
                      <a:pt x="2797" y="1922"/>
                      <a:pt x="2797" y="1749"/>
                    </a:cubicBezTo>
                    <a:cubicBezTo>
                      <a:pt x="2797" y="1571"/>
                      <a:pt x="2729" y="1419"/>
                      <a:pt x="2619" y="1330"/>
                    </a:cubicBezTo>
                    <a:cubicBezTo>
                      <a:pt x="2488" y="1226"/>
                      <a:pt x="2336" y="1178"/>
                      <a:pt x="2122" y="1178"/>
                    </a:cubicBezTo>
                    <a:close/>
                    <a:moveTo>
                      <a:pt x="2205" y="110"/>
                    </a:moveTo>
                    <a:cubicBezTo>
                      <a:pt x="2619" y="110"/>
                      <a:pt x="2970" y="178"/>
                      <a:pt x="3274" y="330"/>
                    </a:cubicBezTo>
                    <a:cubicBezTo>
                      <a:pt x="3583" y="461"/>
                      <a:pt x="3797" y="634"/>
                      <a:pt x="3955" y="896"/>
                    </a:cubicBezTo>
                    <a:cubicBezTo>
                      <a:pt x="4127" y="1137"/>
                      <a:pt x="4190" y="1419"/>
                      <a:pt x="4190" y="1749"/>
                    </a:cubicBezTo>
                    <a:cubicBezTo>
                      <a:pt x="4190" y="2095"/>
                      <a:pt x="4127" y="2378"/>
                      <a:pt x="3955" y="2619"/>
                    </a:cubicBezTo>
                    <a:cubicBezTo>
                      <a:pt x="3797" y="2859"/>
                      <a:pt x="3583" y="3058"/>
                      <a:pt x="3274" y="3189"/>
                    </a:cubicBezTo>
                    <a:cubicBezTo>
                      <a:pt x="2970" y="3320"/>
                      <a:pt x="2619" y="3383"/>
                      <a:pt x="2205" y="3383"/>
                    </a:cubicBezTo>
                    <a:lnTo>
                      <a:pt x="1509" y="3383"/>
                    </a:lnTo>
                    <a:lnTo>
                      <a:pt x="1509" y="4499"/>
                    </a:lnTo>
                    <a:lnTo>
                      <a:pt x="111" y="4499"/>
                    </a:lnTo>
                    <a:lnTo>
                      <a:pt x="111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619" y="4603"/>
                    </a:lnTo>
                    <a:lnTo>
                      <a:pt x="1619" y="3493"/>
                    </a:lnTo>
                    <a:lnTo>
                      <a:pt x="2205" y="3493"/>
                    </a:lnTo>
                    <a:cubicBezTo>
                      <a:pt x="2645" y="3493"/>
                      <a:pt x="3012" y="3425"/>
                      <a:pt x="3321" y="3294"/>
                    </a:cubicBezTo>
                    <a:cubicBezTo>
                      <a:pt x="3625" y="3142"/>
                      <a:pt x="3887" y="2948"/>
                      <a:pt x="4059" y="2687"/>
                    </a:cubicBezTo>
                    <a:cubicBezTo>
                      <a:pt x="4237" y="2425"/>
                      <a:pt x="4321" y="2095"/>
                      <a:pt x="4321" y="1749"/>
                    </a:cubicBezTo>
                    <a:cubicBezTo>
                      <a:pt x="4321" y="1398"/>
                      <a:pt x="4237" y="1095"/>
                      <a:pt x="4059" y="833"/>
                    </a:cubicBezTo>
                    <a:cubicBezTo>
                      <a:pt x="3887" y="571"/>
                      <a:pt x="3625" y="351"/>
                      <a:pt x="3321" y="220"/>
                    </a:cubicBezTo>
                    <a:cubicBezTo>
                      <a:pt x="3012" y="68"/>
                      <a:pt x="2645" y="0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>
                <a:off x="4707205" y="2288924"/>
                <a:ext cx="685814" cy="696401"/>
              </a:xfrm>
              <a:custGeom>
                <a:rect b="b" l="l" r="r" t="t"/>
                <a:pathLst>
                  <a:path extrusionOk="0" h="4473" w="4405">
                    <a:moveTo>
                      <a:pt x="0" y="0"/>
                    </a:moveTo>
                    <a:lnTo>
                      <a:pt x="0" y="4472"/>
                    </a:lnTo>
                    <a:lnTo>
                      <a:pt x="1461" y="4472"/>
                    </a:lnTo>
                    <a:lnTo>
                      <a:pt x="1461" y="2441"/>
                    </a:lnTo>
                    <a:lnTo>
                      <a:pt x="3163" y="4472"/>
                    </a:lnTo>
                    <a:lnTo>
                      <a:pt x="4404" y="4472"/>
                    </a:lnTo>
                    <a:lnTo>
                      <a:pt x="4404" y="0"/>
                    </a:lnTo>
                    <a:lnTo>
                      <a:pt x="2943" y="0"/>
                    </a:lnTo>
                    <a:lnTo>
                      <a:pt x="2943" y="2027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35"/>
              <p:cNvSpPr/>
              <p:nvPr/>
            </p:nvSpPr>
            <p:spPr>
              <a:xfrm>
                <a:off x="4696463" y="2278337"/>
                <a:ext cx="707144" cy="716797"/>
              </a:xfrm>
              <a:custGeom>
                <a:rect b="b" l="l" r="r" t="t"/>
                <a:pathLst>
                  <a:path extrusionOk="0" h="4604" w="4542">
                    <a:moveTo>
                      <a:pt x="4431" y="110"/>
                    </a:moveTo>
                    <a:lnTo>
                      <a:pt x="4431" y="4499"/>
                    </a:lnTo>
                    <a:lnTo>
                      <a:pt x="3253" y="4499"/>
                    </a:lnTo>
                    <a:lnTo>
                      <a:pt x="1488" y="2357"/>
                    </a:lnTo>
                    <a:lnTo>
                      <a:pt x="1488" y="4499"/>
                    </a:lnTo>
                    <a:lnTo>
                      <a:pt x="111" y="4499"/>
                    </a:lnTo>
                    <a:lnTo>
                      <a:pt x="111" y="110"/>
                    </a:lnTo>
                    <a:lnTo>
                      <a:pt x="1268" y="110"/>
                    </a:lnTo>
                    <a:lnTo>
                      <a:pt x="3059" y="2247"/>
                    </a:lnTo>
                    <a:lnTo>
                      <a:pt x="3059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593" y="4603"/>
                    </a:lnTo>
                    <a:lnTo>
                      <a:pt x="1593" y="2666"/>
                    </a:lnTo>
                    <a:lnTo>
                      <a:pt x="3211" y="4603"/>
                    </a:lnTo>
                    <a:lnTo>
                      <a:pt x="4541" y="4603"/>
                    </a:lnTo>
                    <a:lnTo>
                      <a:pt x="4541" y="0"/>
                    </a:lnTo>
                    <a:lnTo>
                      <a:pt x="2949" y="0"/>
                    </a:lnTo>
                    <a:lnTo>
                      <a:pt x="2949" y="1943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>
                <a:off x="1343927" y="1072397"/>
                <a:ext cx="461621" cy="288805"/>
              </a:xfrm>
              <a:custGeom>
                <a:rect b="b" l="l" r="r" t="t"/>
                <a:pathLst>
                  <a:path extrusionOk="0" h="1855" w="2965">
                    <a:moveTo>
                      <a:pt x="1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3" y="592"/>
                    </a:lnTo>
                    <a:lnTo>
                      <a:pt x="1897" y="1855"/>
                    </a:lnTo>
                    <a:lnTo>
                      <a:pt x="2357" y="1855"/>
                    </a:lnTo>
                    <a:lnTo>
                      <a:pt x="2965" y="1"/>
                    </a:lnTo>
                    <a:lnTo>
                      <a:pt x="2551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289" y="1"/>
                    </a:lnTo>
                    <a:lnTo>
                      <a:pt x="849" y="1310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1333340" y="1062589"/>
                <a:ext cx="479681" cy="309200"/>
              </a:xfrm>
              <a:custGeom>
                <a:rect b="b" l="l" r="r" t="t"/>
                <a:pathLst>
                  <a:path extrusionOk="0" h="1986" w="3081">
                    <a:moveTo>
                      <a:pt x="2949" y="132"/>
                    </a:moveTo>
                    <a:lnTo>
                      <a:pt x="2378" y="1855"/>
                    </a:lnTo>
                    <a:lnTo>
                      <a:pt x="2012" y="1855"/>
                    </a:lnTo>
                    <a:lnTo>
                      <a:pt x="1593" y="655"/>
                    </a:lnTo>
                    <a:lnTo>
                      <a:pt x="1509" y="655"/>
                    </a:lnTo>
                    <a:lnTo>
                      <a:pt x="1095" y="1855"/>
                    </a:lnTo>
                    <a:lnTo>
                      <a:pt x="723" y="1855"/>
                    </a:lnTo>
                    <a:lnTo>
                      <a:pt x="132" y="132"/>
                    </a:lnTo>
                    <a:lnTo>
                      <a:pt x="462" y="132"/>
                    </a:lnTo>
                    <a:lnTo>
                      <a:pt x="875" y="1373"/>
                    </a:lnTo>
                    <a:lnTo>
                      <a:pt x="985" y="1394"/>
                    </a:lnTo>
                    <a:lnTo>
                      <a:pt x="1399" y="132"/>
                    </a:lnTo>
                    <a:lnTo>
                      <a:pt x="1724" y="132"/>
                    </a:lnTo>
                    <a:lnTo>
                      <a:pt x="2143" y="1394"/>
                    </a:lnTo>
                    <a:lnTo>
                      <a:pt x="2226" y="1394"/>
                    </a:lnTo>
                    <a:lnTo>
                      <a:pt x="2666" y="132"/>
                    </a:lnTo>
                    <a:close/>
                    <a:moveTo>
                      <a:pt x="69" y="1"/>
                    </a:moveTo>
                    <a:lnTo>
                      <a:pt x="1" y="85"/>
                    </a:lnTo>
                    <a:lnTo>
                      <a:pt x="613" y="1939"/>
                    </a:lnTo>
                    <a:lnTo>
                      <a:pt x="676" y="1986"/>
                    </a:lnTo>
                    <a:lnTo>
                      <a:pt x="1137" y="1986"/>
                    </a:lnTo>
                    <a:lnTo>
                      <a:pt x="1179" y="1939"/>
                    </a:lnTo>
                    <a:lnTo>
                      <a:pt x="1551" y="849"/>
                    </a:lnTo>
                    <a:lnTo>
                      <a:pt x="1902" y="1939"/>
                    </a:lnTo>
                    <a:lnTo>
                      <a:pt x="1965" y="1986"/>
                    </a:lnTo>
                    <a:lnTo>
                      <a:pt x="2425" y="1986"/>
                    </a:lnTo>
                    <a:lnTo>
                      <a:pt x="2467" y="1939"/>
                    </a:lnTo>
                    <a:lnTo>
                      <a:pt x="3080" y="85"/>
                    </a:lnTo>
                    <a:lnTo>
                      <a:pt x="3033" y="1"/>
                    </a:lnTo>
                    <a:lnTo>
                      <a:pt x="2619" y="1"/>
                    </a:lnTo>
                    <a:lnTo>
                      <a:pt x="2556" y="43"/>
                    </a:lnTo>
                    <a:lnTo>
                      <a:pt x="2185" y="1200"/>
                    </a:lnTo>
                    <a:lnTo>
                      <a:pt x="1813" y="43"/>
                    </a:lnTo>
                    <a:lnTo>
                      <a:pt x="1771" y="1"/>
                    </a:lnTo>
                    <a:lnTo>
                      <a:pt x="1357" y="1"/>
                    </a:lnTo>
                    <a:lnTo>
                      <a:pt x="1310" y="43"/>
                    </a:lnTo>
                    <a:lnTo>
                      <a:pt x="917" y="1179"/>
                    </a:lnTo>
                    <a:lnTo>
                      <a:pt x="572" y="43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1822505" y="1072397"/>
                <a:ext cx="462555" cy="288805"/>
              </a:xfrm>
              <a:custGeom>
                <a:rect b="b" l="l" r="r" t="t"/>
                <a:pathLst>
                  <a:path extrusionOk="0" h="1855" w="2971">
                    <a:moveTo>
                      <a:pt x="1" y="1"/>
                    </a:moveTo>
                    <a:lnTo>
                      <a:pt x="614" y="1855"/>
                    </a:lnTo>
                    <a:lnTo>
                      <a:pt x="1069" y="1855"/>
                    </a:lnTo>
                    <a:lnTo>
                      <a:pt x="1488" y="592"/>
                    </a:lnTo>
                    <a:lnTo>
                      <a:pt x="1902" y="1855"/>
                    </a:lnTo>
                    <a:lnTo>
                      <a:pt x="2358" y="1855"/>
                    </a:lnTo>
                    <a:lnTo>
                      <a:pt x="2970" y="1"/>
                    </a:lnTo>
                    <a:lnTo>
                      <a:pt x="2557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310" y="1"/>
                    </a:lnTo>
                    <a:lnTo>
                      <a:pt x="875" y="131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1812852" y="1062589"/>
                <a:ext cx="478747" cy="309200"/>
              </a:xfrm>
              <a:custGeom>
                <a:rect b="b" l="l" r="r" t="t"/>
                <a:pathLst>
                  <a:path extrusionOk="0" h="1986" w="3075">
                    <a:moveTo>
                      <a:pt x="2943" y="132"/>
                    </a:moveTo>
                    <a:lnTo>
                      <a:pt x="2378" y="1855"/>
                    </a:lnTo>
                    <a:lnTo>
                      <a:pt x="2006" y="1855"/>
                    </a:lnTo>
                    <a:lnTo>
                      <a:pt x="1613" y="655"/>
                    </a:lnTo>
                    <a:lnTo>
                      <a:pt x="1503" y="655"/>
                    </a:lnTo>
                    <a:lnTo>
                      <a:pt x="1089" y="1855"/>
                    </a:lnTo>
                    <a:lnTo>
                      <a:pt x="718" y="1855"/>
                    </a:lnTo>
                    <a:lnTo>
                      <a:pt x="152" y="132"/>
                    </a:lnTo>
                    <a:lnTo>
                      <a:pt x="456" y="132"/>
                    </a:lnTo>
                    <a:lnTo>
                      <a:pt x="869" y="1373"/>
                    </a:lnTo>
                    <a:lnTo>
                      <a:pt x="979" y="1394"/>
                    </a:lnTo>
                    <a:lnTo>
                      <a:pt x="1393" y="132"/>
                    </a:lnTo>
                    <a:lnTo>
                      <a:pt x="1723" y="132"/>
                    </a:lnTo>
                    <a:lnTo>
                      <a:pt x="2137" y="1394"/>
                    </a:lnTo>
                    <a:lnTo>
                      <a:pt x="2247" y="1394"/>
                    </a:lnTo>
                    <a:lnTo>
                      <a:pt x="2660" y="132"/>
                    </a:lnTo>
                    <a:close/>
                    <a:moveTo>
                      <a:pt x="63" y="1"/>
                    </a:moveTo>
                    <a:lnTo>
                      <a:pt x="0" y="85"/>
                    </a:lnTo>
                    <a:lnTo>
                      <a:pt x="608" y="1939"/>
                    </a:lnTo>
                    <a:lnTo>
                      <a:pt x="676" y="1986"/>
                    </a:lnTo>
                    <a:lnTo>
                      <a:pt x="1131" y="1986"/>
                    </a:lnTo>
                    <a:lnTo>
                      <a:pt x="1178" y="1939"/>
                    </a:lnTo>
                    <a:lnTo>
                      <a:pt x="1550" y="849"/>
                    </a:lnTo>
                    <a:lnTo>
                      <a:pt x="1896" y="1939"/>
                    </a:lnTo>
                    <a:lnTo>
                      <a:pt x="1964" y="1986"/>
                    </a:lnTo>
                    <a:lnTo>
                      <a:pt x="2420" y="1986"/>
                    </a:lnTo>
                    <a:lnTo>
                      <a:pt x="2467" y="1939"/>
                    </a:lnTo>
                    <a:lnTo>
                      <a:pt x="3074" y="85"/>
                    </a:lnTo>
                    <a:lnTo>
                      <a:pt x="3032" y="1"/>
                    </a:lnTo>
                    <a:lnTo>
                      <a:pt x="2619" y="1"/>
                    </a:lnTo>
                    <a:lnTo>
                      <a:pt x="2550" y="43"/>
                    </a:lnTo>
                    <a:lnTo>
                      <a:pt x="2179" y="1200"/>
                    </a:lnTo>
                    <a:lnTo>
                      <a:pt x="1812" y="43"/>
                    </a:lnTo>
                    <a:lnTo>
                      <a:pt x="1765" y="1"/>
                    </a:lnTo>
                    <a:lnTo>
                      <a:pt x="1372" y="1"/>
                    </a:lnTo>
                    <a:lnTo>
                      <a:pt x="1309" y="43"/>
                    </a:lnTo>
                    <a:lnTo>
                      <a:pt x="937" y="1179"/>
                    </a:lnTo>
                    <a:lnTo>
                      <a:pt x="566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2302017" y="1072397"/>
                <a:ext cx="461621" cy="288805"/>
              </a:xfrm>
              <a:custGeom>
                <a:rect b="b" l="l" r="r" t="t"/>
                <a:pathLst>
                  <a:path extrusionOk="0" h="1855" w="2965">
                    <a:moveTo>
                      <a:pt x="0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2" y="592"/>
                    </a:lnTo>
                    <a:lnTo>
                      <a:pt x="1896" y="1855"/>
                    </a:lnTo>
                    <a:lnTo>
                      <a:pt x="2357" y="1855"/>
                    </a:lnTo>
                    <a:lnTo>
                      <a:pt x="2964" y="1"/>
                    </a:lnTo>
                    <a:lnTo>
                      <a:pt x="2551" y="1"/>
                    </a:lnTo>
                    <a:lnTo>
                      <a:pt x="2116" y="1310"/>
                    </a:lnTo>
                    <a:lnTo>
                      <a:pt x="1702" y="1"/>
                    </a:lnTo>
                    <a:lnTo>
                      <a:pt x="1309" y="1"/>
                    </a:lnTo>
                    <a:lnTo>
                      <a:pt x="870" y="1310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2294699" y="1062589"/>
                <a:ext cx="476256" cy="309200"/>
              </a:xfrm>
              <a:custGeom>
                <a:rect b="b" l="l" r="r" t="t"/>
                <a:pathLst>
                  <a:path extrusionOk="0" h="1986" w="3059">
                    <a:moveTo>
                      <a:pt x="2928" y="132"/>
                    </a:moveTo>
                    <a:lnTo>
                      <a:pt x="2357" y="1855"/>
                    </a:lnTo>
                    <a:lnTo>
                      <a:pt x="1990" y="1855"/>
                    </a:lnTo>
                    <a:lnTo>
                      <a:pt x="1597" y="655"/>
                    </a:lnTo>
                    <a:lnTo>
                      <a:pt x="1487" y="655"/>
                    </a:lnTo>
                    <a:lnTo>
                      <a:pt x="1074" y="1855"/>
                    </a:lnTo>
                    <a:lnTo>
                      <a:pt x="702" y="1855"/>
                    </a:lnTo>
                    <a:lnTo>
                      <a:pt x="131" y="132"/>
                    </a:lnTo>
                    <a:lnTo>
                      <a:pt x="461" y="132"/>
                    </a:lnTo>
                    <a:lnTo>
                      <a:pt x="854" y="1373"/>
                    </a:lnTo>
                    <a:lnTo>
                      <a:pt x="964" y="1394"/>
                    </a:lnTo>
                    <a:lnTo>
                      <a:pt x="1398" y="132"/>
                    </a:lnTo>
                    <a:lnTo>
                      <a:pt x="1702" y="132"/>
                    </a:lnTo>
                    <a:lnTo>
                      <a:pt x="2121" y="1394"/>
                    </a:lnTo>
                    <a:lnTo>
                      <a:pt x="2226" y="1394"/>
                    </a:lnTo>
                    <a:lnTo>
                      <a:pt x="2645" y="132"/>
                    </a:lnTo>
                    <a:close/>
                    <a:moveTo>
                      <a:pt x="47" y="1"/>
                    </a:moveTo>
                    <a:lnTo>
                      <a:pt x="0" y="85"/>
                    </a:lnTo>
                    <a:lnTo>
                      <a:pt x="613" y="1939"/>
                    </a:lnTo>
                    <a:lnTo>
                      <a:pt x="655" y="1986"/>
                    </a:lnTo>
                    <a:lnTo>
                      <a:pt x="1116" y="1986"/>
                    </a:lnTo>
                    <a:lnTo>
                      <a:pt x="1178" y="1939"/>
                    </a:lnTo>
                    <a:lnTo>
                      <a:pt x="1529" y="849"/>
                    </a:lnTo>
                    <a:lnTo>
                      <a:pt x="1901" y="1939"/>
                    </a:lnTo>
                    <a:lnTo>
                      <a:pt x="1943" y="1986"/>
                    </a:lnTo>
                    <a:lnTo>
                      <a:pt x="2404" y="1986"/>
                    </a:lnTo>
                    <a:lnTo>
                      <a:pt x="2467" y="1939"/>
                    </a:lnTo>
                    <a:lnTo>
                      <a:pt x="3058" y="85"/>
                    </a:lnTo>
                    <a:lnTo>
                      <a:pt x="3011" y="1"/>
                    </a:lnTo>
                    <a:lnTo>
                      <a:pt x="2598" y="1"/>
                    </a:lnTo>
                    <a:lnTo>
                      <a:pt x="2556" y="43"/>
                    </a:lnTo>
                    <a:lnTo>
                      <a:pt x="2163" y="1200"/>
                    </a:lnTo>
                    <a:lnTo>
                      <a:pt x="1791" y="43"/>
                    </a:lnTo>
                    <a:lnTo>
                      <a:pt x="1749" y="1"/>
                    </a:lnTo>
                    <a:lnTo>
                      <a:pt x="1356" y="1"/>
                    </a:lnTo>
                    <a:lnTo>
                      <a:pt x="1288" y="43"/>
                    </a:lnTo>
                    <a:lnTo>
                      <a:pt x="917" y="1179"/>
                    </a:lnTo>
                    <a:lnTo>
                      <a:pt x="550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5" name="Google Shape;795;p35"/>
            <p:cNvGrpSpPr/>
            <p:nvPr/>
          </p:nvGrpSpPr>
          <p:grpSpPr>
            <a:xfrm>
              <a:off x="7046150" y="2436861"/>
              <a:ext cx="1384634" cy="2112141"/>
              <a:chOff x="3759700" y="491525"/>
              <a:chExt cx="2495735" cy="3806346"/>
            </a:xfrm>
          </p:grpSpPr>
          <p:sp>
            <p:nvSpPr>
              <p:cNvPr id="796" name="Google Shape;796;p35"/>
              <p:cNvSpPr/>
              <p:nvPr/>
            </p:nvSpPr>
            <p:spPr>
              <a:xfrm>
                <a:off x="4730003" y="869546"/>
                <a:ext cx="1463021" cy="1860933"/>
              </a:xfrm>
              <a:custGeom>
                <a:rect b="b" l="l" r="r" t="t"/>
                <a:pathLst>
                  <a:path extrusionOk="0" h="10466" w="8228">
                    <a:moveTo>
                      <a:pt x="4403" y="0"/>
                    </a:moveTo>
                    <a:cubicBezTo>
                      <a:pt x="4262" y="0"/>
                      <a:pt x="4102" y="11"/>
                      <a:pt x="3907" y="32"/>
                    </a:cubicBezTo>
                    <a:cubicBezTo>
                      <a:pt x="3143" y="100"/>
                      <a:pt x="3033" y="534"/>
                      <a:pt x="3033" y="534"/>
                    </a:cubicBezTo>
                    <a:cubicBezTo>
                      <a:pt x="3033" y="534"/>
                      <a:pt x="2708" y="582"/>
                      <a:pt x="2488" y="974"/>
                    </a:cubicBezTo>
                    <a:cubicBezTo>
                      <a:pt x="2247" y="1367"/>
                      <a:pt x="2074" y="1367"/>
                      <a:pt x="1702" y="1451"/>
                    </a:cubicBezTo>
                    <a:cubicBezTo>
                      <a:pt x="1352" y="1540"/>
                      <a:pt x="1331" y="1781"/>
                      <a:pt x="1461" y="2126"/>
                    </a:cubicBezTo>
                    <a:cubicBezTo>
                      <a:pt x="1517" y="2255"/>
                      <a:pt x="1620" y="2296"/>
                      <a:pt x="1727" y="2296"/>
                    </a:cubicBezTo>
                    <a:cubicBezTo>
                      <a:pt x="1914" y="2296"/>
                      <a:pt x="2116" y="2174"/>
                      <a:pt x="2116" y="2174"/>
                    </a:cubicBezTo>
                    <a:lnTo>
                      <a:pt x="2116" y="2174"/>
                    </a:lnTo>
                    <a:cubicBezTo>
                      <a:pt x="2116" y="2174"/>
                      <a:pt x="1854" y="2436"/>
                      <a:pt x="1770" y="3090"/>
                    </a:cubicBezTo>
                    <a:cubicBezTo>
                      <a:pt x="1660" y="3766"/>
                      <a:pt x="2137" y="4137"/>
                      <a:pt x="1640" y="4483"/>
                    </a:cubicBezTo>
                    <a:cubicBezTo>
                      <a:pt x="1137" y="4834"/>
                      <a:pt x="330" y="4745"/>
                      <a:pt x="173" y="6253"/>
                    </a:cubicBezTo>
                    <a:cubicBezTo>
                      <a:pt x="0" y="7756"/>
                      <a:pt x="1006" y="8086"/>
                      <a:pt x="1833" y="8830"/>
                    </a:cubicBezTo>
                    <a:cubicBezTo>
                      <a:pt x="2619" y="9490"/>
                      <a:pt x="4807" y="10465"/>
                      <a:pt x="5966" y="10465"/>
                    </a:cubicBezTo>
                    <a:cubicBezTo>
                      <a:pt x="6067" y="10465"/>
                      <a:pt x="6159" y="10458"/>
                      <a:pt x="6243" y="10443"/>
                    </a:cubicBezTo>
                    <a:cubicBezTo>
                      <a:pt x="7290" y="10244"/>
                      <a:pt x="8186" y="9547"/>
                      <a:pt x="8055" y="8369"/>
                    </a:cubicBezTo>
                    <a:cubicBezTo>
                      <a:pt x="7924" y="7191"/>
                      <a:pt x="7662" y="7452"/>
                      <a:pt x="7793" y="6709"/>
                    </a:cubicBezTo>
                    <a:cubicBezTo>
                      <a:pt x="7924" y="5970"/>
                      <a:pt x="8228" y="6211"/>
                      <a:pt x="8118" y="5599"/>
                    </a:cubicBezTo>
                    <a:cubicBezTo>
                      <a:pt x="8008" y="5007"/>
                      <a:pt x="7746" y="5007"/>
                      <a:pt x="7463" y="4399"/>
                    </a:cubicBezTo>
                    <a:cubicBezTo>
                      <a:pt x="7180" y="3787"/>
                      <a:pt x="7552" y="3352"/>
                      <a:pt x="7683" y="2697"/>
                    </a:cubicBezTo>
                    <a:cubicBezTo>
                      <a:pt x="7835" y="2043"/>
                      <a:pt x="7374" y="1058"/>
                      <a:pt x="5567" y="294"/>
                    </a:cubicBezTo>
                    <a:cubicBezTo>
                      <a:pt x="5075" y="97"/>
                      <a:pt x="4829" y="0"/>
                      <a:pt x="440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4733737" y="859589"/>
                <a:ext cx="1455553" cy="1882804"/>
              </a:xfrm>
              <a:custGeom>
                <a:rect b="b" l="l" r="r" t="t"/>
                <a:pathLst>
                  <a:path extrusionOk="0" h="10589" w="8186">
                    <a:moveTo>
                      <a:pt x="4354" y="110"/>
                    </a:moveTo>
                    <a:cubicBezTo>
                      <a:pt x="4788" y="110"/>
                      <a:pt x="5019" y="201"/>
                      <a:pt x="5520" y="418"/>
                    </a:cubicBezTo>
                    <a:cubicBezTo>
                      <a:pt x="6416" y="789"/>
                      <a:pt x="6986" y="1224"/>
                      <a:pt x="7290" y="1638"/>
                    </a:cubicBezTo>
                    <a:cubicBezTo>
                      <a:pt x="7615" y="2052"/>
                      <a:pt x="7683" y="2423"/>
                      <a:pt x="7615" y="2753"/>
                    </a:cubicBezTo>
                    <a:cubicBezTo>
                      <a:pt x="7552" y="3057"/>
                      <a:pt x="7421" y="3340"/>
                      <a:pt x="7353" y="3602"/>
                    </a:cubicBezTo>
                    <a:cubicBezTo>
                      <a:pt x="7269" y="3884"/>
                      <a:pt x="7248" y="4146"/>
                      <a:pt x="7400" y="4476"/>
                    </a:cubicBezTo>
                    <a:cubicBezTo>
                      <a:pt x="7531" y="4780"/>
                      <a:pt x="7683" y="4932"/>
                      <a:pt x="7793" y="5089"/>
                    </a:cubicBezTo>
                    <a:cubicBezTo>
                      <a:pt x="7903" y="5241"/>
                      <a:pt x="7987" y="5372"/>
                      <a:pt x="8034" y="5675"/>
                    </a:cubicBezTo>
                    <a:cubicBezTo>
                      <a:pt x="8055" y="5827"/>
                      <a:pt x="8055" y="5916"/>
                      <a:pt x="8055" y="5979"/>
                    </a:cubicBezTo>
                    <a:cubicBezTo>
                      <a:pt x="8034" y="6026"/>
                      <a:pt x="8008" y="6068"/>
                      <a:pt x="7966" y="6136"/>
                    </a:cubicBezTo>
                    <a:cubicBezTo>
                      <a:pt x="7903" y="6220"/>
                      <a:pt x="7793" y="6372"/>
                      <a:pt x="7704" y="6744"/>
                    </a:cubicBezTo>
                    <a:cubicBezTo>
                      <a:pt x="7641" y="7137"/>
                      <a:pt x="7683" y="7267"/>
                      <a:pt x="7746" y="7466"/>
                    </a:cubicBezTo>
                    <a:cubicBezTo>
                      <a:pt x="7814" y="7639"/>
                      <a:pt x="7903" y="7859"/>
                      <a:pt x="7966" y="8446"/>
                    </a:cubicBezTo>
                    <a:cubicBezTo>
                      <a:pt x="8034" y="9017"/>
                      <a:pt x="7856" y="9451"/>
                      <a:pt x="7531" y="9802"/>
                    </a:cubicBezTo>
                    <a:cubicBezTo>
                      <a:pt x="7201" y="10127"/>
                      <a:pt x="6725" y="10347"/>
                      <a:pt x="6222" y="10457"/>
                    </a:cubicBezTo>
                    <a:cubicBezTo>
                      <a:pt x="6148" y="10469"/>
                      <a:pt x="6065" y="10475"/>
                      <a:pt x="5976" y="10475"/>
                    </a:cubicBezTo>
                    <a:cubicBezTo>
                      <a:pt x="5456" y="10475"/>
                      <a:pt x="4695" y="10277"/>
                      <a:pt x="3949" y="9996"/>
                    </a:cubicBezTo>
                    <a:cubicBezTo>
                      <a:pt x="3101" y="9645"/>
                      <a:pt x="2273" y="9189"/>
                      <a:pt x="1854" y="8839"/>
                    </a:cubicBezTo>
                    <a:cubicBezTo>
                      <a:pt x="1440" y="8446"/>
                      <a:pt x="985" y="8184"/>
                      <a:pt x="655" y="7838"/>
                    </a:cubicBezTo>
                    <a:cubicBezTo>
                      <a:pt x="330" y="7487"/>
                      <a:pt x="131" y="7074"/>
                      <a:pt x="199" y="6330"/>
                    </a:cubicBezTo>
                    <a:cubicBezTo>
                      <a:pt x="283" y="5586"/>
                      <a:pt x="524" y="5241"/>
                      <a:pt x="786" y="5042"/>
                    </a:cubicBezTo>
                    <a:cubicBezTo>
                      <a:pt x="1069" y="4848"/>
                      <a:pt x="1378" y="4780"/>
                      <a:pt x="1639" y="4586"/>
                    </a:cubicBezTo>
                    <a:cubicBezTo>
                      <a:pt x="1791" y="4497"/>
                      <a:pt x="1854" y="4387"/>
                      <a:pt x="1880" y="4277"/>
                    </a:cubicBezTo>
                    <a:cubicBezTo>
                      <a:pt x="1922" y="4172"/>
                      <a:pt x="1901" y="4062"/>
                      <a:pt x="1880" y="3953"/>
                    </a:cubicBezTo>
                    <a:cubicBezTo>
                      <a:pt x="1833" y="3733"/>
                      <a:pt x="1749" y="3471"/>
                      <a:pt x="1791" y="3146"/>
                    </a:cubicBezTo>
                    <a:cubicBezTo>
                      <a:pt x="1833" y="2837"/>
                      <a:pt x="1943" y="2601"/>
                      <a:pt x="2011" y="2470"/>
                    </a:cubicBezTo>
                    <a:cubicBezTo>
                      <a:pt x="2074" y="2340"/>
                      <a:pt x="2142" y="2271"/>
                      <a:pt x="2142" y="2271"/>
                    </a:cubicBezTo>
                    <a:lnTo>
                      <a:pt x="2074" y="2182"/>
                    </a:lnTo>
                    <a:cubicBezTo>
                      <a:pt x="2074" y="2182"/>
                      <a:pt x="1943" y="2251"/>
                      <a:pt x="1812" y="2292"/>
                    </a:cubicBezTo>
                    <a:cubicBezTo>
                      <a:pt x="1770" y="2292"/>
                      <a:pt x="1726" y="2302"/>
                      <a:pt x="1683" y="2302"/>
                    </a:cubicBezTo>
                    <a:cubicBezTo>
                      <a:pt x="1661" y="2302"/>
                      <a:pt x="1639" y="2299"/>
                      <a:pt x="1619" y="2292"/>
                    </a:cubicBezTo>
                    <a:cubicBezTo>
                      <a:pt x="1571" y="2271"/>
                      <a:pt x="1530" y="2251"/>
                      <a:pt x="1509" y="2161"/>
                    </a:cubicBezTo>
                    <a:cubicBezTo>
                      <a:pt x="1440" y="1989"/>
                      <a:pt x="1420" y="1858"/>
                      <a:pt x="1440" y="1769"/>
                    </a:cubicBezTo>
                    <a:cubicBezTo>
                      <a:pt x="1461" y="1685"/>
                      <a:pt x="1530" y="1617"/>
                      <a:pt x="1702" y="1575"/>
                    </a:cubicBezTo>
                    <a:cubicBezTo>
                      <a:pt x="1880" y="1528"/>
                      <a:pt x="2032" y="1507"/>
                      <a:pt x="2142" y="1444"/>
                    </a:cubicBezTo>
                    <a:cubicBezTo>
                      <a:pt x="2273" y="1355"/>
                      <a:pt x="2404" y="1245"/>
                      <a:pt x="2509" y="1051"/>
                    </a:cubicBezTo>
                    <a:cubicBezTo>
                      <a:pt x="2729" y="700"/>
                      <a:pt x="3032" y="638"/>
                      <a:pt x="3032" y="638"/>
                    </a:cubicBezTo>
                    <a:lnTo>
                      <a:pt x="3080" y="638"/>
                    </a:lnTo>
                    <a:lnTo>
                      <a:pt x="3080" y="590"/>
                    </a:lnTo>
                    <a:cubicBezTo>
                      <a:pt x="3080" y="590"/>
                      <a:pt x="3101" y="507"/>
                      <a:pt x="3211" y="397"/>
                    </a:cubicBezTo>
                    <a:cubicBezTo>
                      <a:pt x="3321" y="287"/>
                      <a:pt x="3514" y="177"/>
                      <a:pt x="3886" y="135"/>
                    </a:cubicBezTo>
                    <a:cubicBezTo>
                      <a:pt x="4070" y="119"/>
                      <a:pt x="4222" y="110"/>
                      <a:pt x="4354" y="110"/>
                    </a:cubicBezTo>
                    <a:close/>
                    <a:moveTo>
                      <a:pt x="4361" y="0"/>
                    </a:moveTo>
                    <a:cubicBezTo>
                      <a:pt x="4224" y="0"/>
                      <a:pt x="4070" y="9"/>
                      <a:pt x="3886" y="25"/>
                    </a:cubicBezTo>
                    <a:cubicBezTo>
                      <a:pt x="3493" y="67"/>
                      <a:pt x="3252" y="198"/>
                      <a:pt x="3122" y="308"/>
                    </a:cubicBezTo>
                    <a:cubicBezTo>
                      <a:pt x="3012" y="418"/>
                      <a:pt x="2991" y="507"/>
                      <a:pt x="2991" y="549"/>
                    </a:cubicBezTo>
                    <a:cubicBezTo>
                      <a:pt x="2949" y="549"/>
                      <a:pt x="2619" y="611"/>
                      <a:pt x="2404" y="1004"/>
                    </a:cubicBezTo>
                    <a:cubicBezTo>
                      <a:pt x="2294" y="1182"/>
                      <a:pt x="2205" y="1266"/>
                      <a:pt x="2095" y="1334"/>
                    </a:cubicBezTo>
                    <a:cubicBezTo>
                      <a:pt x="1985" y="1397"/>
                      <a:pt x="1854" y="1423"/>
                      <a:pt x="1681" y="1465"/>
                    </a:cubicBezTo>
                    <a:cubicBezTo>
                      <a:pt x="1488" y="1507"/>
                      <a:pt x="1378" y="1596"/>
                      <a:pt x="1331" y="1727"/>
                    </a:cubicBezTo>
                    <a:cubicBezTo>
                      <a:pt x="1289" y="1879"/>
                      <a:pt x="1331" y="2031"/>
                      <a:pt x="1399" y="2209"/>
                    </a:cubicBezTo>
                    <a:cubicBezTo>
                      <a:pt x="1440" y="2313"/>
                      <a:pt x="1509" y="2381"/>
                      <a:pt x="1592" y="2402"/>
                    </a:cubicBezTo>
                    <a:cubicBezTo>
                      <a:pt x="1637" y="2413"/>
                      <a:pt x="1681" y="2418"/>
                      <a:pt x="1723" y="2418"/>
                    </a:cubicBezTo>
                    <a:cubicBezTo>
                      <a:pt x="1764" y="2418"/>
                      <a:pt x="1802" y="2413"/>
                      <a:pt x="1833" y="2402"/>
                    </a:cubicBezTo>
                    <a:cubicBezTo>
                      <a:pt x="1901" y="2381"/>
                      <a:pt x="1901" y="2381"/>
                      <a:pt x="1943" y="2360"/>
                    </a:cubicBezTo>
                    <a:lnTo>
                      <a:pt x="1943" y="2360"/>
                    </a:lnTo>
                    <a:cubicBezTo>
                      <a:pt x="1922" y="2381"/>
                      <a:pt x="1922" y="2381"/>
                      <a:pt x="1901" y="2423"/>
                    </a:cubicBezTo>
                    <a:cubicBezTo>
                      <a:pt x="1833" y="2554"/>
                      <a:pt x="1723" y="2795"/>
                      <a:pt x="1681" y="3146"/>
                    </a:cubicBezTo>
                    <a:cubicBezTo>
                      <a:pt x="1639" y="3492"/>
                      <a:pt x="1723" y="3754"/>
                      <a:pt x="1770" y="3973"/>
                    </a:cubicBezTo>
                    <a:cubicBezTo>
                      <a:pt x="1791" y="4083"/>
                      <a:pt x="1791" y="4172"/>
                      <a:pt x="1770" y="4256"/>
                    </a:cubicBezTo>
                    <a:cubicBezTo>
                      <a:pt x="1749" y="4345"/>
                      <a:pt x="1702" y="4408"/>
                      <a:pt x="1571" y="4497"/>
                    </a:cubicBezTo>
                    <a:cubicBezTo>
                      <a:pt x="1357" y="4670"/>
                      <a:pt x="1027" y="4738"/>
                      <a:pt x="723" y="4958"/>
                    </a:cubicBezTo>
                    <a:cubicBezTo>
                      <a:pt x="440" y="5173"/>
                      <a:pt x="178" y="5545"/>
                      <a:pt x="89" y="6309"/>
                    </a:cubicBezTo>
                    <a:cubicBezTo>
                      <a:pt x="0" y="7074"/>
                      <a:pt x="220" y="7550"/>
                      <a:pt x="571" y="7922"/>
                    </a:cubicBezTo>
                    <a:cubicBezTo>
                      <a:pt x="917" y="8294"/>
                      <a:pt x="1378" y="8556"/>
                      <a:pt x="1791" y="8928"/>
                    </a:cubicBezTo>
                    <a:cubicBezTo>
                      <a:pt x="2205" y="9299"/>
                      <a:pt x="3059" y="9755"/>
                      <a:pt x="3928" y="10085"/>
                    </a:cubicBezTo>
                    <a:cubicBezTo>
                      <a:pt x="4640" y="10373"/>
                      <a:pt x="5380" y="10588"/>
                      <a:pt x="5935" y="10588"/>
                    </a:cubicBezTo>
                    <a:cubicBezTo>
                      <a:pt x="6045" y="10588"/>
                      <a:pt x="6149" y="10580"/>
                      <a:pt x="6243" y="10561"/>
                    </a:cubicBezTo>
                    <a:cubicBezTo>
                      <a:pt x="6766" y="10457"/>
                      <a:pt x="7269" y="10237"/>
                      <a:pt x="7615" y="9865"/>
                    </a:cubicBezTo>
                    <a:cubicBezTo>
                      <a:pt x="7966" y="9514"/>
                      <a:pt x="8165" y="9038"/>
                      <a:pt x="8097" y="8425"/>
                    </a:cubicBezTo>
                    <a:cubicBezTo>
                      <a:pt x="8008" y="7838"/>
                      <a:pt x="7924" y="7597"/>
                      <a:pt x="7856" y="7419"/>
                    </a:cubicBezTo>
                    <a:cubicBezTo>
                      <a:pt x="7793" y="7247"/>
                      <a:pt x="7772" y="7137"/>
                      <a:pt x="7835" y="6765"/>
                    </a:cubicBezTo>
                    <a:cubicBezTo>
                      <a:pt x="7903" y="6419"/>
                      <a:pt x="7987" y="6309"/>
                      <a:pt x="8076" y="6199"/>
                    </a:cubicBezTo>
                    <a:cubicBezTo>
                      <a:pt x="8118" y="6136"/>
                      <a:pt x="8138" y="6068"/>
                      <a:pt x="8165" y="6005"/>
                    </a:cubicBezTo>
                    <a:cubicBezTo>
                      <a:pt x="8186" y="5916"/>
                      <a:pt x="8186" y="5806"/>
                      <a:pt x="8138" y="5655"/>
                    </a:cubicBezTo>
                    <a:cubicBezTo>
                      <a:pt x="8097" y="5351"/>
                      <a:pt x="7987" y="5173"/>
                      <a:pt x="7877" y="5021"/>
                    </a:cubicBezTo>
                    <a:cubicBezTo>
                      <a:pt x="7772" y="4869"/>
                      <a:pt x="7641" y="4717"/>
                      <a:pt x="7510" y="4434"/>
                    </a:cubicBezTo>
                    <a:cubicBezTo>
                      <a:pt x="7379" y="4125"/>
                      <a:pt x="7379" y="3884"/>
                      <a:pt x="7463" y="3649"/>
                    </a:cubicBezTo>
                    <a:cubicBezTo>
                      <a:pt x="7531" y="3387"/>
                      <a:pt x="7662" y="3099"/>
                      <a:pt x="7725" y="2774"/>
                    </a:cubicBezTo>
                    <a:cubicBezTo>
                      <a:pt x="7793" y="2423"/>
                      <a:pt x="7704" y="1989"/>
                      <a:pt x="7379" y="1575"/>
                    </a:cubicBezTo>
                    <a:cubicBezTo>
                      <a:pt x="7049" y="1135"/>
                      <a:pt x="6484" y="700"/>
                      <a:pt x="5567" y="308"/>
                    </a:cubicBezTo>
                    <a:cubicBezTo>
                      <a:pt x="5066" y="91"/>
                      <a:pt x="4807" y="0"/>
                      <a:pt x="43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4225204" y="855677"/>
                <a:ext cx="594419" cy="574496"/>
              </a:xfrm>
              <a:custGeom>
                <a:rect b="b" l="l" r="r" t="t"/>
                <a:pathLst>
                  <a:path extrusionOk="0" h="3231" w="3343">
                    <a:moveTo>
                      <a:pt x="2323" y="1"/>
                    </a:moveTo>
                    <a:cubicBezTo>
                      <a:pt x="1947" y="1"/>
                      <a:pt x="636" y="329"/>
                      <a:pt x="331" y="633"/>
                    </a:cubicBezTo>
                    <a:cubicBezTo>
                      <a:pt x="1" y="963"/>
                      <a:pt x="263" y="1707"/>
                      <a:pt x="483" y="2273"/>
                    </a:cubicBezTo>
                    <a:cubicBezTo>
                      <a:pt x="724" y="2838"/>
                      <a:pt x="896" y="3147"/>
                      <a:pt x="1205" y="3231"/>
                    </a:cubicBezTo>
                    <a:cubicBezTo>
                      <a:pt x="1205" y="3231"/>
                      <a:pt x="1441" y="3058"/>
                      <a:pt x="1619" y="3037"/>
                    </a:cubicBezTo>
                    <a:cubicBezTo>
                      <a:pt x="1792" y="3016"/>
                      <a:pt x="2797" y="2728"/>
                      <a:pt x="3080" y="2534"/>
                    </a:cubicBezTo>
                    <a:cubicBezTo>
                      <a:pt x="3342" y="2314"/>
                      <a:pt x="3232" y="2273"/>
                      <a:pt x="3190" y="2074"/>
                    </a:cubicBezTo>
                    <a:cubicBezTo>
                      <a:pt x="3169" y="1901"/>
                      <a:pt x="3122" y="1550"/>
                      <a:pt x="2928" y="1136"/>
                    </a:cubicBezTo>
                    <a:cubicBezTo>
                      <a:pt x="2750" y="743"/>
                      <a:pt x="2646" y="47"/>
                      <a:pt x="2384" y="5"/>
                    </a:cubicBezTo>
                    <a:cubicBezTo>
                      <a:pt x="2368" y="2"/>
                      <a:pt x="2347" y="1"/>
                      <a:pt x="2323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4241206" y="846609"/>
                <a:ext cx="574682" cy="595655"/>
              </a:xfrm>
              <a:custGeom>
                <a:rect b="b" l="l" r="r" t="t"/>
                <a:pathLst>
                  <a:path extrusionOk="0" h="3350" w="3232">
                    <a:moveTo>
                      <a:pt x="2228" y="110"/>
                    </a:moveTo>
                    <a:cubicBezTo>
                      <a:pt x="2257" y="110"/>
                      <a:pt x="2280" y="113"/>
                      <a:pt x="2294" y="119"/>
                    </a:cubicBezTo>
                    <a:cubicBezTo>
                      <a:pt x="2336" y="119"/>
                      <a:pt x="2378" y="161"/>
                      <a:pt x="2425" y="229"/>
                    </a:cubicBezTo>
                    <a:cubicBezTo>
                      <a:pt x="2467" y="292"/>
                      <a:pt x="2508" y="402"/>
                      <a:pt x="2556" y="512"/>
                    </a:cubicBezTo>
                    <a:cubicBezTo>
                      <a:pt x="2618" y="731"/>
                      <a:pt x="2707" y="1014"/>
                      <a:pt x="2791" y="1208"/>
                    </a:cubicBezTo>
                    <a:cubicBezTo>
                      <a:pt x="2969" y="1601"/>
                      <a:pt x="3011" y="1952"/>
                      <a:pt x="3053" y="2151"/>
                    </a:cubicBezTo>
                    <a:cubicBezTo>
                      <a:pt x="3079" y="2255"/>
                      <a:pt x="3100" y="2303"/>
                      <a:pt x="3100" y="2344"/>
                    </a:cubicBezTo>
                    <a:cubicBezTo>
                      <a:pt x="3100" y="2365"/>
                      <a:pt x="3100" y="2386"/>
                      <a:pt x="3079" y="2413"/>
                    </a:cubicBezTo>
                    <a:cubicBezTo>
                      <a:pt x="3053" y="2454"/>
                      <a:pt x="3011" y="2475"/>
                      <a:pt x="2948" y="2543"/>
                    </a:cubicBezTo>
                    <a:cubicBezTo>
                      <a:pt x="2838" y="2627"/>
                      <a:pt x="2508" y="2758"/>
                      <a:pt x="2205" y="2847"/>
                    </a:cubicBezTo>
                    <a:cubicBezTo>
                      <a:pt x="1901" y="2957"/>
                      <a:pt x="1592" y="3020"/>
                      <a:pt x="1529" y="3041"/>
                    </a:cubicBezTo>
                    <a:cubicBezTo>
                      <a:pt x="1419" y="3041"/>
                      <a:pt x="1309" y="3109"/>
                      <a:pt x="1220" y="3151"/>
                    </a:cubicBezTo>
                    <a:cubicBezTo>
                      <a:pt x="1178" y="3172"/>
                      <a:pt x="1136" y="3198"/>
                      <a:pt x="1115" y="3219"/>
                    </a:cubicBezTo>
                    <a:cubicBezTo>
                      <a:pt x="985" y="3172"/>
                      <a:pt x="875" y="3088"/>
                      <a:pt x="765" y="2957"/>
                    </a:cubicBezTo>
                    <a:cubicBezTo>
                      <a:pt x="655" y="2805"/>
                      <a:pt x="566" y="2585"/>
                      <a:pt x="461" y="2303"/>
                    </a:cubicBezTo>
                    <a:cubicBezTo>
                      <a:pt x="330" y="2020"/>
                      <a:pt x="220" y="1690"/>
                      <a:pt x="152" y="1407"/>
                    </a:cubicBezTo>
                    <a:cubicBezTo>
                      <a:pt x="110" y="1124"/>
                      <a:pt x="131" y="862"/>
                      <a:pt x="283" y="731"/>
                    </a:cubicBezTo>
                    <a:cubicBezTo>
                      <a:pt x="351" y="663"/>
                      <a:pt x="503" y="580"/>
                      <a:pt x="676" y="491"/>
                    </a:cubicBezTo>
                    <a:cubicBezTo>
                      <a:pt x="875" y="423"/>
                      <a:pt x="1089" y="339"/>
                      <a:pt x="1309" y="292"/>
                    </a:cubicBezTo>
                    <a:cubicBezTo>
                      <a:pt x="1529" y="229"/>
                      <a:pt x="1744" y="187"/>
                      <a:pt x="1922" y="140"/>
                    </a:cubicBezTo>
                    <a:cubicBezTo>
                      <a:pt x="2044" y="125"/>
                      <a:pt x="2156" y="110"/>
                      <a:pt x="2228" y="110"/>
                    </a:cubicBezTo>
                    <a:close/>
                    <a:moveTo>
                      <a:pt x="2225" y="0"/>
                    </a:moveTo>
                    <a:cubicBezTo>
                      <a:pt x="2144" y="0"/>
                      <a:pt x="2038" y="15"/>
                      <a:pt x="1901" y="30"/>
                    </a:cubicBezTo>
                    <a:cubicBezTo>
                      <a:pt x="1723" y="56"/>
                      <a:pt x="1508" y="119"/>
                      <a:pt x="1288" y="187"/>
                    </a:cubicBezTo>
                    <a:cubicBezTo>
                      <a:pt x="1047" y="229"/>
                      <a:pt x="827" y="318"/>
                      <a:pt x="634" y="402"/>
                    </a:cubicBezTo>
                    <a:cubicBezTo>
                      <a:pt x="435" y="470"/>
                      <a:pt x="283" y="553"/>
                      <a:pt x="199" y="642"/>
                    </a:cubicBezTo>
                    <a:cubicBezTo>
                      <a:pt x="0" y="841"/>
                      <a:pt x="0" y="1124"/>
                      <a:pt x="42" y="1428"/>
                    </a:cubicBezTo>
                    <a:cubicBezTo>
                      <a:pt x="110" y="1732"/>
                      <a:pt x="220" y="2062"/>
                      <a:pt x="351" y="2344"/>
                    </a:cubicBezTo>
                    <a:cubicBezTo>
                      <a:pt x="461" y="2627"/>
                      <a:pt x="566" y="2847"/>
                      <a:pt x="676" y="3020"/>
                    </a:cubicBezTo>
                    <a:cubicBezTo>
                      <a:pt x="806" y="3172"/>
                      <a:pt x="937" y="3282"/>
                      <a:pt x="1115" y="3329"/>
                    </a:cubicBezTo>
                    <a:lnTo>
                      <a:pt x="1136" y="3350"/>
                    </a:lnTo>
                    <a:lnTo>
                      <a:pt x="1157" y="3329"/>
                    </a:lnTo>
                    <a:cubicBezTo>
                      <a:pt x="1157" y="3329"/>
                      <a:pt x="1199" y="3282"/>
                      <a:pt x="1288" y="3240"/>
                    </a:cubicBezTo>
                    <a:cubicBezTo>
                      <a:pt x="1351" y="3198"/>
                      <a:pt x="1461" y="3151"/>
                      <a:pt x="1529" y="3151"/>
                    </a:cubicBezTo>
                    <a:cubicBezTo>
                      <a:pt x="1639" y="3130"/>
                      <a:pt x="1922" y="3067"/>
                      <a:pt x="2247" y="2957"/>
                    </a:cubicBezTo>
                    <a:cubicBezTo>
                      <a:pt x="2556" y="2847"/>
                      <a:pt x="2859" y="2737"/>
                      <a:pt x="3011" y="2627"/>
                    </a:cubicBezTo>
                    <a:cubicBezTo>
                      <a:pt x="3079" y="2564"/>
                      <a:pt x="3142" y="2517"/>
                      <a:pt x="3163" y="2475"/>
                    </a:cubicBezTo>
                    <a:cubicBezTo>
                      <a:pt x="3210" y="2433"/>
                      <a:pt x="3210" y="2386"/>
                      <a:pt x="3231" y="2344"/>
                    </a:cubicBezTo>
                    <a:cubicBezTo>
                      <a:pt x="3231" y="2255"/>
                      <a:pt x="3184" y="2214"/>
                      <a:pt x="3163" y="2125"/>
                    </a:cubicBezTo>
                    <a:cubicBezTo>
                      <a:pt x="3121" y="1952"/>
                      <a:pt x="3100" y="1580"/>
                      <a:pt x="2901" y="1166"/>
                    </a:cubicBezTo>
                    <a:cubicBezTo>
                      <a:pt x="2817" y="972"/>
                      <a:pt x="2728" y="711"/>
                      <a:pt x="2660" y="470"/>
                    </a:cubicBezTo>
                    <a:cubicBezTo>
                      <a:pt x="2618" y="360"/>
                      <a:pt x="2577" y="250"/>
                      <a:pt x="2508" y="161"/>
                    </a:cubicBezTo>
                    <a:cubicBezTo>
                      <a:pt x="2467" y="77"/>
                      <a:pt x="2399" y="9"/>
                      <a:pt x="2315" y="9"/>
                    </a:cubicBezTo>
                    <a:cubicBezTo>
                      <a:pt x="2289" y="3"/>
                      <a:pt x="2259" y="0"/>
                      <a:pt x="22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4663858" y="753793"/>
                <a:ext cx="198614" cy="482747"/>
              </a:xfrm>
              <a:custGeom>
                <a:rect b="b" l="l" r="r" t="t"/>
                <a:pathLst>
                  <a:path extrusionOk="0" h="2715" w="1117">
                    <a:moveTo>
                      <a:pt x="781" y="0"/>
                    </a:moveTo>
                    <a:cubicBezTo>
                      <a:pt x="616" y="0"/>
                      <a:pt x="442" y="112"/>
                      <a:pt x="372" y="316"/>
                    </a:cubicBezTo>
                    <a:cubicBezTo>
                      <a:pt x="283" y="578"/>
                      <a:pt x="372" y="772"/>
                      <a:pt x="283" y="945"/>
                    </a:cubicBezTo>
                    <a:cubicBezTo>
                      <a:pt x="221" y="1123"/>
                      <a:pt x="1" y="1253"/>
                      <a:pt x="1" y="1253"/>
                    </a:cubicBezTo>
                    <a:lnTo>
                      <a:pt x="571" y="2715"/>
                    </a:lnTo>
                    <a:cubicBezTo>
                      <a:pt x="571" y="2715"/>
                      <a:pt x="985" y="2411"/>
                      <a:pt x="1006" y="1929"/>
                    </a:cubicBezTo>
                    <a:cubicBezTo>
                      <a:pt x="1027" y="1688"/>
                      <a:pt x="1006" y="1253"/>
                      <a:pt x="964" y="840"/>
                    </a:cubicBezTo>
                    <a:cubicBezTo>
                      <a:pt x="917" y="400"/>
                      <a:pt x="1116" y="117"/>
                      <a:pt x="917" y="28"/>
                    </a:cubicBezTo>
                    <a:cubicBezTo>
                      <a:pt x="874" y="9"/>
                      <a:pt x="828" y="0"/>
                      <a:pt x="781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4663858" y="743835"/>
                <a:ext cx="194880" cy="496439"/>
              </a:xfrm>
              <a:custGeom>
                <a:rect b="b" l="l" r="r" t="t"/>
                <a:pathLst>
                  <a:path extrusionOk="0" h="2792" w="1096">
                    <a:moveTo>
                      <a:pt x="765" y="0"/>
                    </a:moveTo>
                    <a:cubicBezTo>
                      <a:pt x="592" y="0"/>
                      <a:pt x="393" y="131"/>
                      <a:pt x="310" y="346"/>
                    </a:cubicBezTo>
                    <a:cubicBezTo>
                      <a:pt x="262" y="477"/>
                      <a:pt x="283" y="608"/>
                      <a:pt x="283" y="718"/>
                    </a:cubicBezTo>
                    <a:cubicBezTo>
                      <a:pt x="283" y="828"/>
                      <a:pt x="283" y="917"/>
                      <a:pt x="241" y="980"/>
                    </a:cubicBezTo>
                    <a:cubicBezTo>
                      <a:pt x="200" y="1090"/>
                      <a:pt x="69" y="1200"/>
                      <a:pt x="1" y="1241"/>
                    </a:cubicBezTo>
                    <a:cubicBezTo>
                      <a:pt x="1" y="1289"/>
                      <a:pt x="22" y="1309"/>
                      <a:pt x="69" y="1351"/>
                    </a:cubicBezTo>
                    <a:lnTo>
                      <a:pt x="69" y="1330"/>
                    </a:lnTo>
                    <a:cubicBezTo>
                      <a:pt x="111" y="1309"/>
                      <a:pt x="262" y="1200"/>
                      <a:pt x="351" y="1027"/>
                    </a:cubicBezTo>
                    <a:cubicBezTo>
                      <a:pt x="393" y="938"/>
                      <a:pt x="393" y="828"/>
                      <a:pt x="393" y="718"/>
                    </a:cubicBezTo>
                    <a:cubicBezTo>
                      <a:pt x="393" y="608"/>
                      <a:pt x="393" y="503"/>
                      <a:pt x="414" y="393"/>
                    </a:cubicBezTo>
                    <a:cubicBezTo>
                      <a:pt x="484" y="205"/>
                      <a:pt x="634" y="109"/>
                      <a:pt x="778" y="109"/>
                    </a:cubicBezTo>
                    <a:cubicBezTo>
                      <a:pt x="819" y="109"/>
                      <a:pt x="858" y="116"/>
                      <a:pt x="896" y="131"/>
                    </a:cubicBezTo>
                    <a:cubicBezTo>
                      <a:pt x="917" y="152"/>
                      <a:pt x="938" y="173"/>
                      <a:pt x="938" y="194"/>
                    </a:cubicBezTo>
                    <a:cubicBezTo>
                      <a:pt x="964" y="241"/>
                      <a:pt x="964" y="283"/>
                      <a:pt x="938" y="346"/>
                    </a:cubicBezTo>
                    <a:cubicBezTo>
                      <a:pt x="938" y="477"/>
                      <a:pt x="896" y="676"/>
                      <a:pt x="917" y="896"/>
                    </a:cubicBezTo>
                    <a:cubicBezTo>
                      <a:pt x="938" y="1330"/>
                      <a:pt x="964" y="1744"/>
                      <a:pt x="964" y="1985"/>
                    </a:cubicBezTo>
                    <a:cubicBezTo>
                      <a:pt x="938" y="2357"/>
                      <a:pt x="676" y="2598"/>
                      <a:pt x="592" y="2661"/>
                    </a:cubicBezTo>
                    <a:lnTo>
                      <a:pt x="592" y="2703"/>
                    </a:lnTo>
                    <a:cubicBezTo>
                      <a:pt x="613" y="2750"/>
                      <a:pt x="613" y="2771"/>
                      <a:pt x="634" y="2792"/>
                    </a:cubicBezTo>
                    <a:cubicBezTo>
                      <a:pt x="744" y="2703"/>
                      <a:pt x="1048" y="2399"/>
                      <a:pt x="1069" y="1985"/>
                    </a:cubicBezTo>
                    <a:cubicBezTo>
                      <a:pt x="1095" y="1744"/>
                      <a:pt x="1069" y="1309"/>
                      <a:pt x="1027" y="896"/>
                    </a:cubicBezTo>
                    <a:cubicBezTo>
                      <a:pt x="1006" y="676"/>
                      <a:pt x="1048" y="503"/>
                      <a:pt x="1048" y="372"/>
                    </a:cubicBezTo>
                    <a:cubicBezTo>
                      <a:pt x="1069" y="304"/>
                      <a:pt x="1069" y="241"/>
                      <a:pt x="1048" y="173"/>
                    </a:cubicBezTo>
                    <a:cubicBezTo>
                      <a:pt x="1048" y="110"/>
                      <a:pt x="1006" y="63"/>
                      <a:pt x="938" y="42"/>
                    </a:cubicBezTo>
                    <a:cubicBezTo>
                      <a:pt x="875" y="21"/>
                      <a:pt x="833" y="0"/>
                      <a:pt x="76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4497251" y="538466"/>
                <a:ext cx="166786" cy="375885"/>
              </a:xfrm>
              <a:custGeom>
                <a:rect b="b" l="l" r="r" t="t"/>
                <a:pathLst>
                  <a:path extrusionOk="0" h="2114" w="938">
                    <a:moveTo>
                      <a:pt x="384" y="1"/>
                    </a:moveTo>
                    <a:cubicBezTo>
                      <a:pt x="324" y="1"/>
                      <a:pt x="260" y="12"/>
                      <a:pt x="199" y="19"/>
                    </a:cubicBezTo>
                    <a:cubicBezTo>
                      <a:pt x="0" y="61"/>
                      <a:pt x="68" y="1003"/>
                      <a:pt x="152" y="1396"/>
                    </a:cubicBezTo>
                    <a:cubicBezTo>
                      <a:pt x="241" y="1810"/>
                      <a:pt x="304" y="2114"/>
                      <a:pt x="304" y="2114"/>
                    </a:cubicBezTo>
                    <a:lnTo>
                      <a:pt x="938" y="1852"/>
                    </a:lnTo>
                    <a:cubicBezTo>
                      <a:pt x="938" y="1852"/>
                      <a:pt x="723" y="694"/>
                      <a:pt x="655" y="323"/>
                    </a:cubicBezTo>
                    <a:cubicBezTo>
                      <a:pt x="626" y="54"/>
                      <a:pt x="514" y="1"/>
                      <a:pt x="38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4497251" y="530643"/>
                <a:ext cx="178877" cy="349214"/>
              </a:xfrm>
              <a:custGeom>
                <a:rect b="b" l="l" r="r" t="t"/>
                <a:pathLst>
                  <a:path extrusionOk="0" h="1964" w="1006">
                    <a:moveTo>
                      <a:pt x="372" y="0"/>
                    </a:moveTo>
                    <a:cubicBezTo>
                      <a:pt x="304" y="0"/>
                      <a:pt x="241" y="0"/>
                      <a:pt x="173" y="21"/>
                    </a:cubicBezTo>
                    <a:cubicBezTo>
                      <a:pt x="131" y="21"/>
                      <a:pt x="110" y="63"/>
                      <a:pt x="89" y="105"/>
                    </a:cubicBezTo>
                    <a:cubicBezTo>
                      <a:pt x="68" y="131"/>
                      <a:pt x="42" y="173"/>
                      <a:pt x="42" y="236"/>
                    </a:cubicBezTo>
                    <a:cubicBezTo>
                      <a:pt x="21" y="346"/>
                      <a:pt x="0" y="477"/>
                      <a:pt x="0" y="628"/>
                    </a:cubicBezTo>
                    <a:cubicBezTo>
                      <a:pt x="21" y="916"/>
                      <a:pt x="42" y="1262"/>
                      <a:pt x="89" y="1461"/>
                    </a:cubicBezTo>
                    <a:cubicBezTo>
                      <a:pt x="131" y="1634"/>
                      <a:pt x="173" y="1765"/>
                      <a:pt x="199" y="1896"/>
                    </a:cubicBezTo>
                    <a:cubicBezTo>
                      <a:pt x="220" y="1875"/>
                      <a:pt x="262" y="1875"/>
                      <a:pt x="304" y="1854"/>
                    </a:cubicBezTo>
                    <a:cubicBezTo>
                      <a:pt x="283" y="1765"/>
                      <a:pt x="241" y="1613"/>
                      <a:pt x="220" y="1440"/>
                    </a:cubicBezTo>
                    <a:cubicBezTo>
                      <a:pt x="173" y="1241"/>
                      <a:pt x="131" y="916"/>
                      <a:pt x="131" y="628"/>
                    </a:cubicBezTo>
                    <a:cubicBezTo>
                      <a:pt x="131" y="477"/>
                      <a:pt x="131" y="346"/>
                      <a:pt x="152" y="262"/>
                    </a:cubicBezTo>
                    <a:cubicBezTo>
                      <a:pt x="152" y="215"/>
                      <a:pt x="173" y="173"/>
                      <a:pt x="173" y="152"/>
                    </a:cubicBezTo>
                    <a:lnTo>
                      <a:pt x="199" y="131"/>
                    </a:lnTo>
                    <a:cubicBezTo>
                      <a:pt x="252" y="118"/>
                      <a:pt x="300" y="111"/>
                      <a:pt x="344" y="111"/>
                    </a:cubicBezTo>
                    <a:cubicBezTo>
                      <a:pt x="388" y="111"/>
                      <a:pt x="427" y="118"/>
                      <a:pt x="461" y="131"/>
                    </a:cubicBezTo>
                    <a:cubicBezTo>
                      <a:pt x="503" y="131"/>
                      <a:pt x="524" y="152"/>
                      <a:pt x="545" y="194"/>
                    </a:cubicBezTo>
                    <a:cubicBezTo>
                      <a:pt x="566" y="215"/>
                      <a:pt x="592" y="283"/>
                      <a:pt x="613" y="367"/>
                    </a:cubicBezTo>
                    <a:cubicBezTo>
                      <a:pt x="655" y="738"/>
                      <a:pt x="828" y="1655"/>
                      <a:pt x="875" y="1833"/>
                    </a:cubicBezTo>
                    <a:cubicBezTo>
                      <a:pt x="896" y="1854"/>
                      <a:pt x="938" y="1896"/>
                      <a:pt x="959" y="1964"/>
                    </a:cubicBezTo>
                    <a:lnTo>
                      <a:pt x="1006" y="1938"/>
                    </a:lnTo>
                    <a:lnTo>
                      <a:pt x="1006" y="1896"/>
                    </a:lnTo>
                    <a:cubicBezTo>
                      <a:pt x="1006" y="1896"/>
                      <a:pt x="765" y="738"/>
                      <a:pt x="723" y="367"/>
                    </a:cubicBezTo>
                    <a:cubicBezTo>
                      <a:pt x="697" y="262"/>
                      <a:pt x="676" y="173"/>
                      <a:pt x="655" y="131"/>
                    </a:cubicBezTo>
                    <a:cubicBezTo>
                      <a:pt x="613" y="63"/>
                      <a:pt x="545" y="42"/>
                      <a:pt x="503" y="21"/>
                    </a:cubicBezTo>
                    <a:cubicBezTo>
                      <a:pt x="461" y="0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4396611" y="502549"/>
                <a:ext cx="197547" cy="438829"/>
              </a:xfrm>
              <a:custGeom>
                <a:rect b="b" l="l" r="r" t="t"/>
                <a:pathLst>
                  <a:path extrusionOk="0" h="2468" w="1111">
                    <a:moveTo>
                      <a:pt x="450" y="0"/>
                    </a:moveTo>
                    <a:cubicBezTo>
                      <a:pt x="146" y="0"/>
                      <a:pt x="42" y="343"/>
                      <a:pt x="22" y="765"/>
                    </a:cubicBezTo>
                    <a:cubicBezTo>
                      <a:pt x="1" y="1205"/>
                      <a:pt x="111" y="1750"/>
                      <a:pt x="194" y="2075"/>
                    </a:cubicBezTo>
                    <a:cubicBezTo>
                      <a:pt x="283" y="2405"/>
                      <a:pt x="393" y="2467"/>
                      <a:pt x="393" y="2467"/>
                    </a:cubicBezTo>
                    <a:lnTo>
                      <a:pt x="1111" y="2143"/>
                    </a:lnTo>
                    <a:cubicBezTo>
                      <a:pt x="1111" y="2143"/>
                      <a:pt x="896" y="1441"/>
                      <a:pt x="828" y="786"/>
                    </a:cubicBezTo>
                    <a:cubicBezTo>
                      <a:pt x="786" y="132"/>
                      <a:pt x="786" y="27"/>
                      <a:pt x="477" y="1"/>
                    </a:cubicBezTo>
                    <a:cubicBezTo>
                      <a:pt x="468" y="0"/>
                      <a:pt x="459" y="0"/>
                      <a:pt x="450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4388254" y="491525"/>
                <a:ext cx="205904" cy="411624"/>
              </a:xfrm>
              <a:custGeom>
                <a:rect b="b" l="l" r="r" t="t"/>
                <a:pathLst>
                  <a:path extrusionOk="0" h="2315" w="1158">
                    <a:moveTo>
                      <a:pt x="482" y="0"/>
                    </a:moveTo>
                    <a:cubicBezTo>
                      <a:pt x="330" y="21"/>
                      <a:pt x="199" y="110"/>
                      <a:pt x="131" y="241"/>
                    </a:cubicBezTo>
                    <a:cubicBezTo>
                      <a:pt x="69" y="393"/>
                      <a:pt x="27" y="613"/>
                      <a:pt x="27" y="827"/>
                    </a:cubicBezTo>
                    <a:cubicBezTo>
                      <a:pt x="0" y="1267"/>
                      <a:pt x="110" y="1812"/>
                      <a:pt x="199" y="2158"/>
                    </a:cubicBezTo>
                    <a:cubicBezTo>
                      <a:pt x="199" y="2205"/>
                      <a:pt x="220" y="2268"/>
                      <a:pt x="241" y="2315"/>
                    </a:cubicBezTo>
                    <a:cubicBezTo>
                      <a:pt x="262" y="2289"/>
                      <a:pt x="309" y="2289"/>
                      <a:pt x="351" y="2268"/>
                    </a:cubicBezTo>
                    <a:cubicBezTo>
                      <a:pt x="330" y="2226"/>
                      <a:pt x="309" y="2184"/>
                      <a:pt x="309" y="2116"/>
                    </a:cubicBezTo>
                    <a:cubicBezTo>
                      <a:pt x="220" y="1791"/>
                      <a:pt x="110" y="1241"/>
                      <a:pt x="131" y="827"/>
                    </a:cubicBezTo>
                    <a:cubicBezTo>
                      <a:pt x="131" y="613"/>
                      <a:pt x="178" y="414"/>
                      <a:pt x="241" y="304"/>
                    </a:cubicBezTo>
                    <a:cubicBezTo>
                      <a:pt x="301" y="189"/>
                      <a:pt x="356" y="127"/>
                      <a:pt x="471" y="127"/>
                    </a:cubicBezTo>
                    <a:cubicBezTo>
                      <a:pt x="487" y="127"/>
                      <a:pt x="505" y="128"/>
                      <a:pt x="524" y="131"/>
                    </a:cubicBezTo>
                    <a:cubicBezTo>
                      <a:pt x="592" y="131"/>
                      <a:pt x="634" y="131"/>
                      <a:pt x="681" y="152"/>
                    </a:cubicBezTo>
                    <a:cubicBezTo>
                      <a:pt x="702" y="173"/>
                      <a:pt x="723" y="194"/>
                      <a:pt x="744" y="241"/>
                    </a:cubicBezTo>
                    <a:cubicBezTo>
                      <a:pt x="786" y="325"/>
                      <a:pt x="786" y="524"/>
                      <a:pt x="833" y="848"/>
                    </a:cubicBezTo>
                    <a:cubicBezTo>
                      <a:pt x="875" y="1330"/>
                      <a:pt x="985" y="1812"/>
                      <a:pt x="1048" y="2053"/>
                    </a:cubicBezTo>
                    <a:cubicBezTo>
                      <a:pt x="1095" y="2027"/>
                      <a:pt x="1137" y="2027"/>
                      <a:pt x="1158" y="2027"/>
                    </a:cubicBezTo>
                    <a:cubicBezTo>
                      <a:pt x="1095" y="1765"/>
                      <a:pt x="985" y="1288"/>
                      <a:pt x="943" y="848"/>
                    </a:cubicBezTo>
                    <a:cubicBezTo>
                      <a:pt x="896" y="524"/>
                      <a:pt x="896" y="325"/>
                      <a:pt x="854" y="194"/>
                    </a:cubicBezTo>
                    <a:cubicBezTo>
                      <a:pt x="833" y="131"/>
                      <a:pt x="786" y="89"/>
                      <a:pt x="723" y="63"/>
                    </a:cubicBezTo>
                    <a:cubicBezTo>
                      <a:pt x="681" y="21"/>
                      <a:pt x="613" y="21"/>
                      <a:pt x="524" y="21"/>
                    </a:cubicBezTo>
                    <a:cubicBezTo>
                      <a:pt x="503" y="21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4310907" y="581496"/>
                <a:ext cx="179055" cy="383175"/>
              </a:xfrm>
              <a:custGeom>
                <a:rect b="b" l="l" r="r" t="t"/>
                <a:pathLst>
                  <a:path extrusionOk="0" h="2155" w="1007">
                    <a:moveTo>
                      <a:pt x="470" y="1"/>
                    </a:moveTo>
                    <a:cubicBezTo>
                      <a:pt x="412" y="1"/>
                      <a:pt x="347" y="32"/>
                      <a:pt x="284" y="107"/>
                    </a:cubicBezTo>
                    <a:cubicBezTo>
                      <a:pt x="111" y="280"/>
                      <a:pt x="1" y="452"/>
                      <a:pt x="69" y="1065"/>
                    </a:cubicBezTo>
                    <a:cubicBezTo>
                      <a:pt x="153" y="1678"/>
                      <a:pt x="284" y="2154"/>
                      <a:pt x="284" y="2154"/>
                    </a:cubicBezTo>
                    <a:lnTo>
                      <a:pt x="1006" y="1872"/>
                    </a:lnTo>
                    <a:cubicBezTo>
                      <a:pt x="1006" y="1872"/>
                      <a:pt x="917" y="1631"/>
                      <a:pt x="807" y="1259"/>
                    </a:cubicBezTo>
                    <a:cubicBezTo>
                      <a:pt x="697" y="892"/>
                      <a:pt x="723" y="301"/>
                      <a:pt x="655" y="149"/>
                    </a:cubicBezTo>
                    <a:cubicBezTo>
                      <a:pt x="619" y="61"/>
                      <a:pt x="551" y="1"/>
                      <a:pt x="470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4307173" y="572428"/>
                <a:ext cx="182789" cy="372685"/>
              </a:xfrm>
              <a:custGeom>
                <a:rect b="b" l="l" r="r" t="t"/>
                <a:pathLst>
                  <a:path extrusionOk="0" h="2096" w="1028">
                    <a:moveTo>
                      <a:pt x="483" y="1"/>
                    </a:moveTo>
                    <a:cubicBezTo>
                      <a:pt x="415" y="1"/>
                      <a:pt x="326" y="48"/>
                      <a:pt x="263" y="111"/>
                    </a:cubicBezTo>
                    <a:cubicBezTo>
                      <a:pt x="174" y="200"/>
                      <a:pt x="90" y="310"/>
                      <a:pt x="43" y="462"/>
                    </a:cubicBezTo>
                    <a:cubicBezTo>
                      <a:pt x="22" y="592"/>
                      <a:pt x="1" y="812"/>
                      <a:pt x="43" y="1116"/>
                    </a:cubicBezTo>
                    <a:cubicBezTo>
                      <a:pt x="90" y="1551"/>
                      <a:pt x="174" y="1923"/>
                      <a:pt x="221" y="2095"/>
                    </a:cubicBezTo>
                    <a:cubicBezTo>
                      <a:pt x="263" y="2074"/>
                      <a:pt x="284" y="2054"/>
                      <a:pt x="326" y="2033"/>
                    </a:cubicBezTo>
                    <a:cubicBezTo>
                      <a:pt x="284" y="1860"/>
                      <a:pt x="195" y="1530"/>
                      <a:pt x="153" y="1095"/>
                    </a:cubicBezTo>
                    <a:cubicBezTo>
                      <a:pt x="111" y="786"/>
                      <a:pt x="132" y="613"/>
                      <a:pt x="174" y="482"/>
                    </a:cubicBezTo>
                    <a:cubicBezTo>
                      <a:pt x="195" y="352"/>
                      <a:pt x="263" y="289"/>
                      <a:pt x="326" y="200"/>
                    </a:cubicBezTo>
                    <a:cubicBezTo>
                      <a:pt x="394" y="131"/>
                      <a:pt x="450" y="103"/>
                      <a:pt x="491" y="103"/>
                    </a:cubicBezTo>
                    <a:cubicBezTo>
                      <a:pt x="504" y="103"/>
                      <a:pt x="515" y="106"/>
                      <a:pt x="525" y="111"/>
                    </a:cubicBezTo>
                    <a:cubicBezTo>
                      <a:pt x="566" y="111"/>
                      <a:pt x="614" y="158"/>
                      <a:pt x="634" y="221"/>
                    </a:cubicBezTo>
                    <a:cubicBezTo>
                      <a:pt x="634" y="242"/>
                      <a:pt x="655" y="310"/>
                      <a:pt x="655" y="393"/>
                    </a:cubicBezTo>
                    <a:cubicBezTo>
                      <a:pt x="655" y="482"/>
                      <a:pt x="676" y="571"/>
                      <a:pt x="676" y="681"/>
                    </a:cubicBezTo>
                    <a:cubicBezTo>
                      <a:pt x="697" y="896"/>
                      <a:pt x="718" y="1137"/>
                      <a:pt x="786" y="1336"/>
                    </a:cubicBezTo>
                    <a:cubicBezTo>
                      <a:pt x="849" y="1530"/>
                      <a:pt x="896" y="1682"/>
                      <a:pt x="917" y="1771"/>
                    </a:cubicBezTo>
                    <a:cubicBezTo>
                      <a:pt x="959" y="1750"/>
                      <a:pt x="980" y="1750"/>
                      <a:pt x="1027" y="1729"/>
                    </a:cubicBezTo>
                    <a:cubicBezTo>
                      <a:pt x="980" y="1619"/>
                      <a:pt x="938" y="1488"/>
                      <a:pt x="896" y="1289"/>
                    </a:cubicBezTo>
                    <a:cubicBezTo>
                      <a:pt x="828" y="1116"/>
                      <a:pt x="807" y="875"/>
                      <a:pt x="786" y="681"/>
                    </a:cubicBezTo>
                    <a:cubicBezTo>
                      <a:pt x="786" y="571"/>
                      <a:pt x="786" y="462"/>
                      <a:pt x="765" y="393"/>
                    </a:cubicBezTo>
                    <a:cubicBezTo>
                      <a:pt x="765" y="310"/>
                      <a:pt x="744" y="242"/>
                      <a:pt x="744" y="179"/>
                    </a:cubicBezTo>
                    <a:cubicBezTo>
                      <a:pt x="697" y="90"/>
                      <a:pt x="634" y="27"/>
                      <a:pt x="54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4190886" y="685692"/>
                <a:ext cx="197547" cy="391710"/>
              </a:xfrm>
              <a:custGeom>
                <a:rect b="b" l="l" r="r" t="t"/>
                <a:pathLst>
                  <a:path extrusionOk="0" h="2203" w="1111">
                    <a:moveTo>
                      <a:pt x="413" y="0"/>
                    </a:moveTo>
                    <a:cubicBezTo>
                      <a:pt x="266" y="0"/>
                      <a:pt x="106" y="101"/>
                      <a:pt x="63" y="411"/>
                    </a:cubicBezTo>
                    <a:cubicBezTo>
                      <a:pt x="0" y="914"/>
                      <a:pt x="372" y="2202"/>
                      <a:pt x="372" y="2202"/>
                    </a:cubicBezTo>
                    <a:cubicBezTo>
                      <a:pt x="372" y="2202"/>
                      <a:pt x="1006" y="1720"/>
                      <a:pt x="1069" y="1568"/>
                    </a:cubicBezTo>
                    <a:cubicBezTo>
                      <a:pt x="1110" y="1417"/>
                      <a:pt x="1027" y="1375"/>
                      <a:pt x="896" y="1134"/>
                    </a:cubicBezTo>
                    <a:cubicBezTo>
                      <a:pt x="765" y="893"/>
                      <a:pt x="786" y="238"/>
                      <a:pt x="634" y="86"/>
                    </a:cubicBezTo>
                    <a:cubicBezTo>
                      <a:pt x="585" y="37"/>
                      <a:pt x="501" y="0"/>
                      <a:pt x="41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4187152" y="673957"/>
                <a:ext cx="197547" cy="419270"/>
              </a:xfrm>
              <a:custGeom>
                <a:rect b="b" l="l" r="r" t="t"/>
                <a:pathLst>
                  <a:path extrusionOk="0" h="2358" w="1111">
                    <a:moveTo>
                      <a:pt x="435" y="0"/>
                    </a:moveTo>
                    <a:cubicBezTo>
                      <a:pt x="393" y="0"/>
                      <a:pt x="372" y="0"/>
                      <a:pt x="325" y="21"/>
                    </a:cubicBezTo>
                    <a:cubicBezTo>
                      <a:pt x="194" y="63"/>
                      <a:pt x="63" y="194"/>
                      <a:pt x="42" y="456"/>
                    </a:cubicBezTo>
                    <a:cubicBezTo>
                      <a:pt x="0" y="739"/>
                      <a:pt x="84" y="1179"/>
                      <a:pt x="173" y="1572"/>
                    </a:cubicBezTo>
                    <a:cubicBezTo>
                      <a:pt x="262" y="1964"/>
                      <a:pt x="346" y="2268"/>
                      <a:pt x="346" y="2268"/>
                    </a:cubicBezTo>
                    <a:lnTo>
                      <a:pt x="372" y="2357"/>
                    </a:lnTo>
                    <a:lnTo>
                      <a:pt x="435" y="2310"/>
                    </a:lnTo>
                    <a:cubicBezTo>
                      <a:pt x="435" y="2247"/>
                      <a:pt x="414" y="2179"/>
                      <a:pt x="435" y="2137"/>
                    </a:cubicBezTo>
                    <a:cubicBezTo>
                      <a:pt x="393" y="2048"/>
                      <a:pt x="346" y="1833"/>
                      <a:pt x="283" y="1551"/>
                    </a:cubicBezTo>
                    <a:cubicBezTo>
                      <a:pt x="194" y="1158"/>
                      <a:pt x="131" y="718"/>
                      <a:pt x="152" y="477"/>
                    </a:cubicBezTo>
                    <a:cubicBezTo>
                      <a:pt x="173" y="241"/>
                      <a:pt x="262" y="152"/>
                      <a:pt x="372" y="131"/>
                    </a:cubicBezTo>
                    <a:cubicBezTo>
                      <a:pt x="387" y="128"/>
                      <a:pt x="404" y="126"/>
                      <a:pt x="420" y="126"/>
                    </a:cubicBezTo>
                    <a:cubicBezTo>
                      <a:pt x="494" y="126"/>
                      <a:pt x="574" y="160"/>
                      <a:pt x="608" y="194"/>
                    </a:cubicBezTo>
                    <a:cubicBezTo>
                      <a:pt x="634" y="215"/>
                      <a:pt x="655" y="283"/>
                      <a:pt x="676" y="372"/>
                    </a:cubicBezTo>
                    <a:cubicBezTo>
                      <a:pt x="697" y="435"/>
                      <a:pt x="718" y="545"/>
                      <a:pt x="718" y="655"/>
                    </a:cubicBezTo>
                    <a:cubicBezTo>
                      <a:pt x="765" y="870"/>
                      <a:pt x="786" y="1090"/>
                      <a:pt x="870" y="1242"/>
                    </a:cubicBezTo>
                    <a:cubicBezTo>
                      <a:pt x="917" y="1331"/>
                      <a:pt x="980" y="1420"/>
                      <a:pt x="1001" y="1462"/>
                    </a:cubicBezTo>
                    <a:cubicBezTo>
                      <a:pt x="1027" y="1441"/>
                      <a:pt x="1069" y="1420"/>
                      <a:pt x="1110" y="1394"/>
                    </a:cubicBezTo>
                    <a:cubicBezTo>
                      <a:pt x="1069" y="1352"/>
                      <a:pt x="1027" y="1289"/>
                      <a:pt x="959" y="1179"/>
                    </a:cubicBezTo>
                    <a:cubicBezTo>
                      <a:pt x="917" y="1069"/>
                      <a:pt x="870" y="849"/>
                      <a:pt x="849" y="634"/>
                    </a:cubicBezTo>
                    <a:cubicBezTo>
                      <a:pt x="828" y="524"/>
                      <a:pt x="807" y="435"/>
                      <a:pt x="786" y="325"/>
                    </a:cubicBezTo>
                    <a:cubicBezTo>
                      <a:pt x="765" y="241"/>
                      <a:pt x="739" y="173"/>
                      <a:pt x="697" y="131"/>
                    </a:cubicBezTo>
                    <a:cubicBezTo>
                      <a:pt x="634" y="42"/>
                      <a:pt x="524" y="0"/>
                      <a:pt x="4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4350025" y="1266949"/>
                <a:ext cx="942571" cy="1091205"/>
              </a:xfrm>
              <a:custGeom>
                <a:rect b="b" l="l" r="r" t="t"/>
                <a:pathLst>
                  <a:path extrusionOk="0" h="6137" w="5301">
                    <a:moveTo>
                      <a:pt x="2338" y="0"/>
                    </a:moveTo>
                    <a:cubicBezTo>
                      <a:pt x="1787" y="0"/>
                      <a:pt x="720" y="365"/>
                      <a:pt x="393" y="635"/>
                    </a:cubicBezTo>
                    <a:cubicBezTo>
                      <a:pt x="1" y="939"/>
                      <a:pt x="242" y="2578"/>
                      <a:pt x="1593" y="4343"/>
                    </a:cubicBezTo>
                    <a:cubicBezTo>
                      <a:pt x="2864" y="5963"/>
                      <a:pt x="3578" y="6136"/>
                      <a:pt x="4126" y="6136"/>
                    </a:cubicBezTo>
                    <a:cubicBezTo>
                      <a:pt x="4169" y="6136"/>
                      <a:pt x="4212" y="6135"/>
                      <a:pt x="4253" y="6134"/>
                    </a:cubicBezTo>
                    <a:cubicBezTo>
                      <a:pt x="4845" y="6092"/>
                      <a:pt x="5300" y="4018"/>
                      <a:pt x="5300" y="4018"/>
                    </a:cubicBezTo>
                    <a:cubicBezTo>
                      <a:pt x="5300" y="4018"/>
                      <a:pt x="4122" y="3384"/>
                      <a:pt x="3598" y="2248"/>
                    </a:cubicBezTo>
                    <a:cubicBezTo>
                      <a:pt x="3075" y="1117"/>
                      <a:pt x="2944" y="242"/>
                      <a:pt x="2598" y="49"/>
                    </a:cubicBezTo>
                    <a:cubicBezTo>
                      <a:pt x="2539" y="15"/>
                      <a:pt x="2449" y="0"/>
                      <a:pt x="2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4377052" y="1257347"/>
                <a:ext cx="927635" cy="1109874"/>
              </a:xfrm>
              <a:custGeom>
                <a:rect b="b" l="l" r="r" t="t"/>
                <a:pathLst>
                  <a:path extrusionOk="0" h="6242" w="5217">
                    <a:moveTo>
                      <a:pt x="2226" y="110"/>
                    </a:moveTo>
                    <a:cubicBezTo>
                      <a:pt x="2316" y="110"/>
                      <a:pt x="2383" y="120"/>
                      <a:pt x="2420" y="144"/>
                    </a:cubicBezTo>
                    <a:cubicBezTo>
                      <a:pt x="2551" y="233"/>
                      <a:pt x="2682" y="495"/>
                      <a:pt x="2839" y="862"/>
                    </a:cubicBezTo>
                    <a:cubicBezTo>
                      <a:pt x="2970" y="1255"/>
                      <a:pt x="3143" y="1757"/>
                      <a:pt x="3405" y="2328"/>
                    </a:cubicBezTo>
                    <a:cubicBezTo>
                      <a:pt x="3928" y="3459"/>
                      <a:pt x="5018" y="4051"/>
                      <a:pt x="5086" y="4093"/>
                    </a:cubicBezTo>
                    <a:cubicBezTo>
                      <a:pt x="5086" y="4135"/>
                      <a:pt x="4976" y="4596"/>
                      <a:pt x="4803" y="5099"/>
                    </a:cubicBezTo>
                    <a:cubicBezTo>
                      <a:pt x="4693" y="5360"/>
                      <a:pt x="4583" y="5601"/>
                      <a:pt x="4473" y="5795"/>
                    </a:cubicBezTo>
                    <a:cubicBezTo>
                      <a:pt x="4342" y="5994"/>
                      <a:pt x="4211" y="6125"/>
                      <a:pt x="4101" y="6125"/>
                    </a:cubicBezTo>
                    <a:cubicBezTo>
                      <a:pt x="4037" y="6130"/>
                      <a:pt x="3971" y="6133"/>
                      <a:pt x="3904" y="6133"/>
                    </a:cubicBezTo>
                    <a:cubicBezTo>
                      <a:pt x="3674" y="6133"/>
                      <a:pt x="3420" y="6091"/>
                      <a:pt x="3101" y="5905"/>
                    </a:cubicBezTo>
                    <a:cubicBezTo>
                      <a:pt x="2682" y="5685"/>
                      <a:pt x="2184" y="5229"/>
                      <a:pt x="1483" y="4355"/>
                    </a:cubicBezTo>
                    <a:cubicBezTo>
                      <a:pt x="807" y="3480"/>
                      <a:pt x="414" y="2632"/>
                      <a:pt x="241" y="1977"/>
                    </a:cubicBezTo>
                    <a:cubicBezTo>
                      <a:pt x="152" y="1647"/>
                      <a:pt x="132" y="1365"/>
                      <a:pt x="132" y="1150"/>
                    </a:cubicBezTo>
                    <a:cubicBezTo>
                      <a:pt x="152" y="930"/>
                      <a:pt x="194" y="778"/>
                      <a:pt x="283" y="731"/>
                    </a:cubicBezTo>
                    <a:cubicBezTo>
                      <a:pt x="456" y="579"/>
                      <a:pt x="917" y="385"/>
                      <a:pt x="1373" y="254"/>
                    </a:cubicBezTo>
                    <a:cubicBezTo>
                      <a:pt x="1593" y="186"/>
                      <a:pt x="1834" y="144"/>
                      <a:pt x="2006" y="123"/>
                    </a:cubicBezTo>
                    <a:cubicBezTo>
                      <a:pt x="2089" y="115"/>
                      <a:pt x="2163" y="110"/>
                      <a:pt x="2226" y="110"/>
                    </a:cubicBezTo>
                    <a:close/>
                    <a:moveTo>
                      <a:pt x="2206" y="1"/>
                    </a:moveTo>
                    <a:cubicBezTo>
                      <a:pt x="2146" y="1"/>
                      <a:pt x="2079" y="6"/>
                      <a:pt x="2006" y="14"/>
                    </a:cubicBezTo>
                    <a:cubicBezTo>
                      <a:pt x="1813" y="34"/>
                      <a:pt x="1572" y="76"/>
                      <a:pt x="1331" y="144"/>
                    </a:cubicBezTo>
                    <a:cubicBezTo>
                      <a:pt x="875" y="275"/>
                      <a:pt x="414" y="469"/>
                      <a:pt x="194" y="647"/>
                    </a:cubicBezTo>
                    <a:cubicBezTo>
                      <a:pt x="90" y="731"/>
                      <a:pt x="22" y="909"/>
                      <a:pt x="22" y="1150"/>
                    </a:cubicBezTo>
                    <a:cubicBezTo>
                      <a:pt x="1" y="1365"/>
                      <a:pt x="42" y="1674"/>
                      <a:pt x="132" y="1998"/>
                    </a:cubicBezTo>
                    <a:cubicBezTo>
                      <a:pt x="304" y="2674"/>
                      <a:pt x="718" y="3548"/>
                      <a:pt x="1399" y="4423"/>
                    </a:cubicBezTo>
                    <a:cubicBezTo>
                      <a:pt x="2095" y="5292"/>
                      <a:pt x="2619" y="5774"/>
                      <a:pt x="3054" y="6015"/>
                    </a:cubicBezTo>
                    <a:cubicBezTo>
                      <a:pt x="3385" y="6196"/>
                      <a:pt x="3650" y="6241"/>
                      <a:pt x="3891" y="6241"/>
                    </a:cubicBezTo>
                    <a:cubicBezTo>
                      <a:pt x="3970" y="6241"/>
                      <a:pt x="4047" y="6236"/>
                      <a:pt x="4122" y="6230"/>
                    </a:cubicBezTo>
                    <a:cubicBezTo>
                      <a:pt x="4300" y="6230"/>
                      <a:pt x="4431" y="6057"/>
                      <a:pt x="4562" y="5863"/>
                    </a:cubicBezTo>
                    <a:cubicBezTo>
                      <a:pt x="4693" y="5664"/>
                      <a:pt x="4803" y="5402"/>
                      <a:pt x="4908" y="5120"/>
                    </a:cubicBezTo>
                    <a:cubicBezTo>
                      <a:pt x="5086" y="4596"/>
                      <a:pt x="5217" y="4093"/>
                      <a:pt x="5217" y="4093"/>
                    </a:cubicBezTo>
                    <a:lnTo>
                      <a:pt x="5217" y="4051"/>
                    </a:lnTo>
                    <a:lnTo>
                      <a:pt x="5169" y="4030"/>
                    </a:lnTo>
                    <a:cubicBezTo>
                      <a:pt x="5169" y="4030"/>
                      <a:pt x="4017" y="3397"/>
                      <a:pt x="3515" y="2281"/>
                    </a:cubicBezTo>
                    <a:cubicBezTo>
                      <a:pt x="3253" y="1716"/>
                      <a:pt x="3075" y="1213"/>
                      <a:pt x="2944" y="841"/>
                    </a:cubicBezTo>
                    <a:cubicBezTo>
                      <a:pt x="2792" y="448"/>
                      <a:pt x="2682" y="165"/>
                      <a:pt x="2467" y="55"/>
                    </a:cubicBezTo>
                    <a:cubicBezTo>
                      <a:pt x="2397" y="16"/>
                      <a:pt x="2311" y="1"/>
                      <a:pt x="22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3859451" y="2984758"/>
                <a:ext cx="1499294" cy="832139"/>
              </a:xfrm>
              <a:custGeom>
                <a:rect b="b" l="l" r="r" t="t"/>
                <a:pathLst>
                  <a:path extrusionOk="0" h="4680" w="8432">
                    <a:moveTo>
                      <a:pt x="1386" y="0"/>
                    </a:moveTo>
                    <a:cubicBezTo>
                      <a:pt x="542" y="0"/>
                      <a:pt x="0" y="1032"/>
                      <a:pt x="225" y="1841"/>
                    </a:cubicBezTo>
                    <a:cubicBezTo>
                      <a:pt x="466" y="2694"/>
                      <a:pt x="2168" y="2909"/>
                      <a:pt x="3456" y="3349"/>
                    </a:cubicBezTo>
                    <a:cubicBezTo>
                      <a:pt x="4745" y="3784"/>
                      <a:pt x="6729" y="4679"/>
                      <a:pt x="6729" y="4679"/>
                    </a:cubicBezTo>
                    <a:cubicBezTo>
                      <a:pt x="6729" y="4679"/>
                      <a:pt x="8190" y="4176"/>
                      <a:pt x="8300" y="3323"/>
                    </a:cubicBezTo>
                    <a:cubicBezTo>
                      <a:pt x="8431" y="2474"/>
                      <a:pt x="7908" y="1820"/>
                      <a:pt x="7908" y="1820"/>
                    </a:cubicBezTo>
                    <a:lnTo>
                      <a:pt x="5509" y="641"/>
                    </a:lnTo>
                    <a:cubicBezTo>
                      <a:pt x="5509" y="641"/>
                      <a:pt x="2451" y="118"/>
                      <a:pt x="1513" y="8"/>
                    </a:cubicBezTo>
                    <a:cubicBezTo>
                      <a:pt x="1470" y="3"/>
                      <a:pt x="1428" y="0"/>
                      <a:pt x="1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35"/>
              <p:cNvSpPr/>
              <p:nvPr/>
            </p:nvSpPr>
            <p:spPr>
              <a:xfrm>
                <a:off x="3868697" y="2973912"/>
                <a:ext cx="1497516" cy="850275"/>
              </a:xfrm>
              <a:custGeom>
                <a:rect b="b" l="l" r="r" t="t"/>
                <a:pathLst>
                  <a:path extrusionOk="0" h="4782" w="8422">
                    <a:moveTo>
                      <a:pt x="1315" y="125"/>
                    </a:moveTo>
                    <a:cubicBezTo>
                      <a:pt x="1363" y="125"/>
                      <a:pt x="1412" y="129"/>
                      <a:pt x="1461" y="137"/>
                    </a:cubicBezTo>
                    <a:cubicBezTo>
                      <a:pt x="2378" y="242"/>
                      <a:pt x="5436" y="765"/>
                      <a:pt x="5436" y="765"/>
                    </a:cubicBezTo>
                    <a:lnTo>
                      <a:pt x="7814" y="1923"/>
                    </a:lnTo>
                    <a:cubicBezTo>
                      <a:pt x="7835" y="1923"/>
                      <a:pt x="8316" y="2556"/>
                      <a:pt x="8206" y="3384"/>
                    </a:cubicBezTo>
                    <a:cubicBezTo>
                      <a:pt x="8138" y="3776"/>
                      <a:pt x="7767" y="4106"/>
                      <a:pt x="7400" y="4326"/>
                    </a:cubicBezTo>
                    <a:cubicBezTo>
                      <a:pt x="7028" y="4541"/>
                      <a:pt x="6698" y="4651"/>
                      <a:pt x="6677" y="4672"/>
                    </a:cubicBezTo>
                    <a:cubicBezTo>
                      <a:pt x="6656" y="4651"/>
                      <a:pt x="4713" y="3776"/>
                      <a:pt x="3425" y="3342"/>
                    </a:cubicBezTo>
                    <a:cubicBezTo>
                      <a:pt x="2771" y="3122"/>
                      <a:pt x="2032" y="2970"/>
                      <a:pt x="1419" y="2755"/>
                    </a:cubicBezTo>
                    <a:cubicBezTo>
                      <a:pt x="1116" y="2645"/>
                      <a:pt x="854" y="2535"/>
                      <a:pt x="634" y="2383"/>
                    </a:cubicBezTo>
                    <a:cubicBezTo>
                      <a:pt x="435" y="2253"/>
                      <a:pt x="283" y="2074"/>
                      <a:pt x="241" y="1881"/>
                    </a:cubicBezTo>
                    <a:cubicBezTo>
                      <a:pt x="110" y="1467"/>
                      <a:pt x="199" y="1006"/>
                      <a:pt x="435" y="661"/>
                    </a:cubicBezTo>
                    <a:cubicBezTo>
                      <a:pt x="630" y="350"/>
                      <a:pt x="944" y="125"/>
                      <a:pt x="1315" y="125"/>
                    </a:cubicBezTo>
                    <a:close/>
                    <a:moveTo>
                      <a:pt x="1372" y="0"/>
                    </a:moveTo>
                    <a:cubicBezTo>
                      <a:pt x="942" y="0"/>
                      <a:pt x="573" y="250"/>
                      <a:pt x="351" y="592"/>
                    </a:cubicBezTo>
                    <a:cubicBezTo>
                      <a:pt x="89" y="964"/>
                      <a:pt x="0" y="1467"/>
                      <a:pt x="131" y="1902"/>
                    </a:cubicBezTo>
                    <a:cubicBezTo>
                      <a:pt x="199" y="2143"/>
                      <a:pt x="351" y="2315"/>
                      <a:pt x="566" y="2467"/>
                    </a:cubicBezTo>
                    <a:cubicBezTo>
                      <a:pt x="786" y="2624"/>
                      <a:pt x="1069" y="2755"/>
                      <a:pt x="1378" y="2860"/>
                    </a:cubicBezTo>
                    <a:cubicBezTo>
                      <a:pt x="2006" y="3080"/>
                      <a:pt x="2750" y="3232"/>
                      <a:pt x="3383" y="3452"/>
                    </a:cubicBezTo>
                    <a:cubicBezTo>
                      <a:pt x="4672" y="3886"/>
                      <a:pt x="6656" y="4782"/>
                      <a:pt x="6656" y="4782"/>
                    </a:cubicBezTo>
                    <a:lnTo>
                      <a:pt x="6698" y="4782"/>
                    </a:lnTo>
                    <a:cubicBezTo>
                      <a:pt x="6698" y="4782"/>
                      <a:pt x="7070" y="4651"/>
                      <a:pt x="7463" y="4431"/>
                    </a:cubicBezTo>
                    <a:cubicBezTo>
                      <a:pt x="7835" y="4195"/>
                      <a:pt x="8248" y="3866"/>
                      <a:pt x="8316" y="3410"/>
                    </a:cubicBezTo>
                    <a:cubicBezTo>
                      <a:pt x="8421" y="2514"/>
                      <a:pt x="7897" y="1839"/>
                      <a:pt x="7897" y="1839"/>
                    </a:cubicBezTo>
                    <a:lnTo>
                      <a:pt x="5478" y="661"/>
                    </a:lnTo>
                    <a:cubicBezTo>
                      <a:pt x="5478" y="661"/>
                      <a:pt x="2399" y="137"/>
                      <a:pt x="1482" y="6"/>
                    </a:cubicBezTo>
                    <a:cubicBezTo>
                      <a:pt x="1445" y="2"/>
                      <a:pt x="1408" y="0"/>
                      <a:pt x="1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35"/>
              <p:cNvSpPr/>
              <p:nvPr/>
            </p:nvSpPr>
            <p:spPr>
              <a:xfrm>
                <a:off x="4513076" y="3389806"/>
                <a:ext cx="1559749" cy="826805"/>
              </a:xfrm>
              <a:custGeom>
                <a:rect b="b" l="l" r="r" t="t"/>
                <a:pathLst>
                  <a:path extrusionOk="0" h="4650" w="8772">
                    <a:moveTo>
                      <a:pt x="5570" y="0"/>
                    </a:moveTo>
                    <a:cubicBezTo>
                      <a:pt x="5123" y="0"/>
                      <a:pt x="4755" y="86"/>
                      <a:pt x="4755" y="86"/>
                    </a:cubicBezTo>
                    <a:cubicBezTo>
                      <a:pt x="4755" y="86"/>
                      <a:pt x="1351" y="1176"/>
                      <a:pt x="676" y="1547"/>
                    </a:cubicBezTo>
                    <a:cubicBezTo>
                      <a:pt x="0" y="1898"/>
                      <a:pt x="194" y="3972"/>
                      <a:pt x="697" y="4344"/>
                    </a:cubicBezTo>
                    <a:cubicBezTo>
                      <a:pt x="1052" y="4588"/>
                      <a:pt x="1636" y="4650"/>
                      <a:pt x="2132" y="4650"/>
                    </a:cubicBezTo>
                    <a:cubicBezTo>
                      <a:pt x="2338" y="4650"/>
                      <a:pt x="2528" y="4639"/>
                      <a:pt x="2681" y="4627"/>
                    </a:cubicBezTo>
                    <a:cubicBezTo>
                      <a:pt x="3205" y="4580"/>
                      <a:pt x="6892" y="4276"/>
                      <a:pt x="7835" y="3380"/>
                    </a:cubicBezTo>
                    <a:cubicBezTo>
                      <a:pt x="8772" y="2511"/>
                      <a:pt x="8683" y="1726"/>
                      <a:pt x="8594" y="1223"/>
                    </a:cubicBezTo>
                    <a:cubicBezTo>
                      <a:pt x="8489" y="720"/>
                      <a:pt x="6939" y="285"/>
                      <a:pt x="6264" y="86"/>
                    </a:cubicBezTo>
                    <a:cubicBezTo>
                      <a:pt x="6037" y="22"/>
                      <a:pt x="5793" y="0"/>
                      <a:pt x="5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4543837" y="3379671"/>
                <a:ext cx="1536456" cy="846542"/>
              </a:xfrm>
              <a:custGeom>
                <a:rect b="b" l="l" r="r" t="t"/>
                <a:pathLst>
                  <a:path extrusionOk="0" h="4761" w="8641">
                    <a:moveTo>
                      <a:pt x="5407" y="111"/>
                    </a:moveTo>
                    <a:cubicBezTo>
                      <a:pt x="5632" y="111"/>
                      <a:pt x="5871" y="129"/>
                      <a:pt x="6091" y="185"/>
                    </a:cubicBezTo>
                    <a:cubicBezTo>
                      <a:pt x="6415" y="295"/>
                      <a:pt x="6960" y="447"/>
                      <a:pt x="7442" y="646"/>
                    </a:cubicBezTo>
                    <a:cubicBezTo>
                      <a:pt x="7683" y="735"/>
                      <a:pt x="7897" y="840"/>
                      <a:pt x="8075" y="950"/>
                    </a:cubicBezTo>
                    <a:cubicBezTo>
                      <a:pt x="8227" y="1081"/>
                      <a:pt x="8337" y="1191"/>
                      <a:pt x="8358" y="1280"/>
                    </a:cubicBezTo>
                    <a:cubicBezTo>
                      <a:pt x="8468" y="1783"/>
                      <a:pt x="8552" y="2521"/>
                      <a:pt x="7614" y="3416"/>
                    </a:cubicBezTo>
                    <a:cubicBezTo>
                      <a:pt x="7400" y="3615"/>
                      <a:pt x="7007" y="3809"/>
                      <a:pt x="6525" y="3961"/>
                    </a:cubicBezTo>
                    <a:cubicBezTo>
                      <a:pt x="6022" y="4113"/>
                      <a:pt x="5478" y="4223"/>
                      <a:pt x="4933" y="4333"/>
                    </a:cubicBezTo>
                    <a:cubicBezTo>
                      <a:pt x="3818" y="4532"/>
                      <a:pt x="2770" y="4616"/>
                      <a:pt x="2508" y="4616"/>
                    </a:cubicBezTo>
                    <a:cubicBezTo>
                      <a:pt x="2347" y="4630"/>
                      <a:pt x="2144" y="4642"/>
                      <a:pt x="1926" y="4642"/>
                    </a:cubicBezTo>
                    <a:cubicBezTo>
                      <a:pt x="1438" y="4642"/>
                      <a:pt x="878" y="4582"/>
                      <a:pt x="545" y="4354"/>
                    </a:cubicBezTo>
                    <a:cubicBezTo>
                      <a:pt x="461" y="4270"/>
                      <a:pt x="351" y="4092"/>
                      <a:pt x="262" y="3851"/>
                    </a:cubicBezTo>
                    <a:cubicBezTo>
                      <a:pt x="199" y="3589"/>
                      <a:pt x="131" y="3306"/>
                      <a:pt x="131" y="3003"/>
                    </a:cubicBezTo>
                    <a:cubicBezTo>
                      <a:pt x="110" y="2699"/>
                      <a:pt x="131" y="2390"/>
                      <a:pt x="199" y="2149"/>
                    </a:cubicBezTo>
                    <a:cubicBezTo>
                      <a:pt x="262" y="1913"/>
                      <a:pt x="372" y="1735"/>
                      <a:pt x="524" y="1652"/>
                    </a:cubicBezTo>
                    <a:cubicBezTo>
                      <a:pt x="854" y="1474"/>
                      <a:pt x="1875" y="1102"/>
                      <a:pt x="2817" y="777"/>
                    </a:cubicBezTo>
                    <a:cubicBezTo>
                      <a:pt x="3755" y="473"/>
                      <a:pt x="4582" y="211"/>
                      <a:pt x="4603" y="185"/>
                    </a:cubicBezTo>
                    <a:cubicBezTo>
                      <a:pt x="4603" y="185"/>
                      <a:pt x="4802" y="143"/>
                      <a:pt x="5085" y="122"/>
                    </a:cubicBezTo>
                    <a:cubicBezTo>
                      <a:pt x="5186" y="115"/>
                      <a:pt x="5295" y="111"/>
                      <a:pt x="5407" y="111"/>
                    </a:cubicBezTo>
                    <a:close/>
                    <a:moveTo>
                      <a:pt x="5392" y="1"/>
                    </a:moveTo>
                    <a:cubicBezTo>
                      <a:pt x="5282" y="1"/>
                      <a:pt x="5177" y="6"/>
                      <a:pt x="5085" y="12"/>
                    </a:cubicBezTo>
                    <a:cubicBezTo>
                      <a:pt x="4823" y="33"/>
                      <a:pt x="4671" y="81"/>
                      <a:pt x="4624" y="81"/>
                    </a:cubicBezTo>
                    <a:lnTo>
                      <a:pt x="4624" y="54"/>
                    </a:lnTo>
                    <a:lnTo>
                      <a:pt x="4582" y="81"/>
                    </a:lnTo>
                    <a:lnTo>
                      <a:pt x="4561" y="81"/>
                    </a:lnTo>
                    <a:cubicBezTo>
                      <a:pt x="4561" y="81"/>
                      <a:pt x="3708" y="363"/>
                      <a:pt x="2791" y="667"/>
                    </a:cubicBezTo>
                    <a:cubicBezTo>
                      <a:pt x="1854" y="997"/>
                      <a:pt x="827" y="1364"/>
                      <a:pt x="482" y="1542"/>
                    </a:cubicBezTo>
                    <a:cubicBezTo>
                      <a:pt x="283" y="1652"/>
                      <a:pt x="173" y="1866"/>
                      <a:pt x="89" y="2128"/>
                    </a:cubicBezTo>
                    <a:cubicBezTo>
                      <a:pt x="21" y="2390"/>
                      <a:pt x="0" y="2699"/>
                      <a:pt x="21" y="3003"/>
                    </a:cubicBezTo>
                    <a:cubicBezTo>
                      <a:pt x="21" y="3306"/>
                      <a:pt x="89" y="3615"/>
                      <a:pt x="152" y="3877"/>
                    </a:cubicBezTo>
                    <a:cubicBezTo>
                      <a:pt x="241" y="4139"/>
                      <a:pt x="351" y="4333"/>
                      <a:pt x="482" y="4443"/>
                    </a:cubicBezTo>
                    <a:cubicBezTo>
                      <a:pt x="872" y="4709"/>
                      <a:pt x="1475" y="4761"/>
                      <a:pt x="1977" y="4761"/>
                    </a:cubicBezTo>
                    <a:cubicBezTo>
                      <a:pt x="2177" y="4761"/>
                      <a:pt x="2360" y="4753"/>
                      <a:pt x="2508" y="4747"/>
                    </a:cubicBezTo>
                    <a:cubicBezTo>
                      <a:pt x="2791" y="4726"/>
                      <a:pt x="3839" y="4637"/>
                      <a:pt x="4933" y="4443"/>
                    </a:cubicBezTo>
                    <a:cubicBezTo>
                      <a:pt x="5499" y="4333"/>
                      <a:pt x="6064" y="4223"/>
                      <a:pt x="6546" y="4071"/>
                    </a:cubicBezTo>
                    <a:cubicBezTo>
                      <a:pt x="7049" y="3898"/>
                      <a:pt x="7442" y="3720"/>
                      <a:pt x="7703" y="3485"/>
                    </a:cubicBezTo>
                    <a:cubicBezTo>
                      <a:pt x="8641" y="2589"/>
                      <a:pt x="8578" y="1756"/>
                      <a:pt x="8468" y="1259"/>
                    </a:cubicBezTo>
                    <a:cubicBezTo>
                      <a:pt x="8447" y="1102"/>
                      <a:pt x="8316" y="997"/>
                      <a:pt x="8138" y="866"/>
                    </a:cubicBezTo>
                    <a:cubicBezTo>
                      <a:pt x="7965" y="756"/>
                      <a:pt x="7724" y="646"/>
                      <a:pt x="7484" y="536"/>
                    </a:cubicBezTo>
                    <a:cubicBezTo>
                      <a:pt x="7007" y="342"/>
                      <a:pt x="6436" y="185"/>
                      <a:pt x="6111" y="81"/>
                    </a:cubicBezTo>
                    <a:cubicBezTo>
                      <a:pt x="5875" y="21"/>
                      <a:pt x="5620" y="1"/>
                      <a:pt x="53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35"/>
              <p:cNvSpPr/>
              <p:nvPr/>
            </p:nvSpPr>
            <p:spPr>
              <a:xfrm>
                <a:off x="5292412" y="1740986"/>
                <a:ext cx="543921" cy="693983"/>
              </a:xfrm>
              <a:custGeom>
                <a:rect b="b" l="l" r="r" t="t"/>
                <a:pathLst>
                  <a:path extrusionOk="0" h="3903" w="3059">
                    <a:moveTo>
                      <a:pt x="2357" y="1"/>
                    </a:moveTo>
                    <a:lnTo>
                      <a:pt x="765" y="347"/>
                    </a:lnTo>
                    <a:cubicBezTo>
                      <a:pt x="765" y="347"/>
                      <a:pt x="875" y="980"/>
                      <a:pt x="786" y="1310"/>
                    </a:cubicBezTo>
                    <a:cubicBezTo>
                      <a:pt x="736" y="1504"/>
                      <a:pt x="552" y="1543"/>
                      <a:pt x="412" y="1543"/>
                    </a:cubicBezTo>
                    <a:cubicBezTo>
                      <a:pt x="317" y="1543"/>
                      <a:pt x="241" y="1525"/>
                      <a:pt x="241" y="1525"/>
                    </a:cubicBezTo>
                    <a:cubicBezTo>
                      <a:pt x="241" y="1525"/>
                      <a:pt x="110" y="2248"/>
                      <a:pt x="48" y="2881"/>
                    </a:cubicBezTo>
                    <a:cubicBezTo>
                      <a:pt x="0" y="3510"/>
                      <a:pt x="69" y="3902"/>
                      <a:pt x="69" y="3902"/>
                    </a:cubicBezTo>
                    <a:cubicBezTo>
                      <a:pt x="69" y="3902"/>
                      <a:pt x="1310" y="2661"/>
                      <a:pt x="1943" y="2248"/>
                    </a:cubicBezTo>
                    <a:cubicBezTo>
                      <a:pt x="2577" y="1834"/>
                      <a:pt x="3059" y="1808"/>
                      <a:pt x="3059" y="1808"/>
                    </a:cubicBezTo>
                    <a:cubicBezTo>
                      <a:pt x="3059" y="1808"/>
                      <a:pt x="2708" y="1635"/>
                      <a:pt x="2619" y="1310"/>
                    </a:cubicBezTo>
                    <a:cubicBezTo>
                      <a:pt x="2535" y="959"/>
                      <a:pt x="2357" y="1"/>
                      <a:pt x="2357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35"/>
              <p:cNvSpPr/>
              <p:nvPr/>
            </p:nvSpPr>
            <p:spPr>
              <a:xfrm>
                <a:off x="5281210" y="1728895"/>
                <a:ext cx="558857" cy="729366"/>
              </a:xfrm>
              <a:custGeom>
                <a:rect b="b" l="l" r="r" t="t"/>
                <a:pathLst>
                  <a:path extrusionOk="0" h="4102" w="3143">
                    <a:moveTo>
                      <a:pt x="2378" y="132"/>
                    </a:moveTo>
                    <a:cubicBezTo>
                      <a:pt x="2399" y="221"/>
                      <a:pt x="2551" y="1048"/>
                      <a:pt x="2640" y="1378"/>
                    </a:cubicBezTo>
                    <a:cubicBezTo>
                      <a:pt x="2703" y="1640"/>
                      <a:pt x="2860" y="1771"/>
                      <a:pt x="2965" y="1855"/>
                    </a:cubicBezTo>
                    <a:cubicBezTo>
                      <a:pt x="2923" y="1855"/>
                      <a:pt x="2902" y="1855"/>
                      <a:pt x="2792" y="1876"/>
                    </a:cubicBezTo>
                    <a:cubicBezTo>
                      <a:pt x="2572" y="1944"/>
                      <a:pt x="2289" y="2054"/>
                      <a:pt x="1985" y="2248"/>
                    </a:cubicBezTo>
                    <a:cubicBezTo>
                      <a:pt x="1655" y="2468"/>
                      <a:pt x="1179" y="2881"/>
                      <a:pt x="786" y="3253"/>
                    </a:cubicBezTo>
                    <a:lnTo>
                      <a:pt x="194" y="3840"/>
                    </a:lnTo>
                    <a:cubicBezTo>
                      <a:pt x="173" y="3777"/>
                      <a:pt x="111" y="3494"/>
                      <a:pt x="173" y="2949"/>
                    </a:cubicBezTo>
                    <a:cubicBezTo>
                      <a:pt x="215" y="2358"/>
                      <a:pt x="346" y="1703"/>
                      <a:pt x="346" y="1661"/>
                    </a:cubicBezTo>
                    <a:cubicBezTo>
                      <a:pt x="378" y="1661"/>
                      <a:pt x="407" y="1670"/>
                      <a:pt x="455" y="1670"/>
                    </a:cubicBezTo>
                    <a:cubicBezTo>
                      <a:pt x="480" y="1670"/>
                      <a:pt x="509" y="1668"/>
                      <a:pt x="545" y="1661"/>
                    </a:cubicBezTo>
                    <a:cubicBezTo>
                      <a:pt x="608" y="1661"/>
                      <a:pt x="697" y="1640"/>
                      <a:pt x="765" y="1593"/>
                    </a:cubicBezTo>
                    <a:cubicBezTo>
                      <a:pt x="828" y="1551"/>
                      <a:pt x="870" y="1483"/>
                      <a:pt x="917" y="1378"/>
                    </a:cubicBezTo>
                    <a:cubicBezTo>
                      <a:pt x="959" y="1200"/>
                      <a:pt x="938" y="959"/>
                      <a:pt x="917" y="766"/>
                    </a:cubicBezTo>
                    <a:cubicBezTo>
                      <a:pt x="917" y="593"/>
                      <a:pt x="896" y="504"/>
                      <a:pt x="896" y="462"/>
                    </a:cubicBezTo>
                    <a:lnTo>
                      <a:pt x="2378" y="132"/>
                    </a:lnTo>
                    <a:close/>
                    <a:moveTo>
                      <a:pt x="2488" y="1"/>
                    </a:moveTo>
                    <a:lnTo>
                      <a:pt x="765" y="373"/>
                    </a:lnTo>
                    <a:lnTo>
                      <a:pt x="765" y="415"/>
                    </a:lnTo>
                    <a:cubicBezTo>
                      <a:pt x="765" y="415"/>
                      <a:pt x="786" y="567"/>
                      <a:pt x="807" y="766"/>
                    </a:cubicBezTo>
                    <a:cubicBezTo>
                      <a:pt x="828" y="959"/>
                      <a:pt x="828" y="1200"/>
                      <a:pt x="807" y="1352"/>
                    </a:cubicBezTo>
                    <a:cubicBezTo>
                      <a:pt x="786" y="1420"/>
                      <a:pt x="739" y="1462"/>
                      <a:pt x="697" y="1509"/>
                    </a:cubicBezTo>
                    <a:cubicBezTo>
                      <a:pt x="655" y="1530"/>
                      <a:pt x="587" y="1551"/>
                      <a:pt x="545" y="1551"/>
                    </a:cubicBezTo>
                    <a:cubicBezTo>
                      <a:pt x="502" y="1558"/>
                      <a:pt x="460" y="1560"/>
                      <a:pt x="425" y="1560"/>
                    </a:cubicBezTo>
                    <a:cubicBezTo>
                      <a:pt x="353" y="1560"/>
                      <a:pt x="304" y="1551"/>
                      <a:pt x="304" y="1551"/>
                    </a:cubicBezTo>
                    <a:lnTo>
                      <a:pt x="262" y="1530"/>
                    </a:lnTo>
                    <a:lnTo>
                      <a:pt x="242" y="1593"/>
                    </a:lnTo>
                    <a:cubicBezTo>
                      <a:pt x="242" y="1593"/>
                      <a:pt x="111" y="2316"/>
                      <a:pt x="63" y="2949"/>
                    </a:cubicBezTo>
                    <a:cubicBezTo>
                      <a:pt x="1" y="3578"/>
                      <a:pt x="84" y="3997"/>
                      <a:pt x="84" y="3997"/>
                    </a:cubicBezTo>
                    <a:lnTo>
                      <a:pt x="84" y="4101"/>
                    </a:lnTo>
                    <a:lnTo>
                      <a:pt x="173" y="4018"/>
                    </a:lnTo>
                    <a:cubicBezTo>
                      <a:pt x="173" y="4018"/>
                      <a:pt x="477" y="3709"/>
                      <a:pt x="870" y="3342"/>
                    </a:cubicBezTo>
                    <a:cubicBezTo>
                      <a:pt x="1263" y="2970"/>
                      <a:pt x="1724" y="2557"/>
                      <a:pt x="2048" y="2358"/>
                    </a:cubicBezTo>
                    <a:cubicBezTo>
                      <a:pt x="2357" y="2138"/>
                      <a:pt x="2619" y="2054"/>
                      <a:pt x="2813" y="1986"/>
                    </a:cubicBezTo>
                    <a:cubicBezTo>
                      <a:pt x="3012" y="1944"/>
                      <a:pt x="3122" y="1944"/>
                      <a:pt x="3122" y="1944"/>
                    </a:cubicBezTo>
                    <a:lnTo>
                      <a:pt x="3143" y="1834"/>
                    </a:lnTo>
                    <a:cubicBezTo>
                      <a:pt x="3143" y="1834"/>
                      <a:pt x="2813" y="1661"/>
                      <a:pt x="2750" y="1352"/>
                    </a:cubicBezTo>
                    <a:cubicBezTo>
                      <a:pt x="2661" y="1027"/>
                      <a:pt x="2488" y="69"/>
                      <a:pt x="2488" y="69"/>
                    </a:cubicBezTo>
                    <a:lnTo>
                      <a:pt x="24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5021432" y="2027792"/>
                <a:ext cx="1089620" cy="1734157"/>
              </a:xfrm>
              <a:custGeom>
                <a:rect b="b" l="l" r="r" t="t"/>
                <a:pathLst>
                  <a:path extrusionOk="0" h="9753" w="6128">
                    <a:moveTo>
                      <a:pt x="4426" y="1"/>
                    </a:moveTo>
                    <a:cubicBezTo>
                      <a:pt x="4426" y="1"/>
                      <a:pt x="4211" y="43"/>
                      <a:pt x="3881" y="221"/>
                    </a:cubicBezTo>
                    <a:cubicBezTo>
                      <a:pt x="3556" y="415"/>
                      <a:pt x="2881" y="876"/>
                      <a:pt x="2310" y="1352"/>
                    </a:cubicBezTo>
                    <a:cubicBezTo>
                      <a:pt x="1744" y="1834"/>
                      <a:pt x="1284" y="2750"/>
                      <a:pt x="1200" y="3164"/>
                    </a:cubicBezTo>
                    <a:cubicBezTo>
                      <a:pt x="1111" y="3578"/>
                      <a:pt x="1153" y="4672"/>
                      <a:pt x="828" y="5631"/>
                    </a:cubicBezTo>
                    <a:cubicBezTo>
                      <a:pt x="477" y="6610"/>
                      <a:pt x="1" y="7443"/>
                      <a:pt x="1" y="7443"/>
                    </a:cubicBezTo>
                    <a:cubicBezTo>
                      <a:pt x="1" y="7443"/>
                      <a:pt x="414" y="7746"/>
                      <a:pt x="849" y="7877"/>
                    </a:cubicBezTo>
                    <a:cubicBezTo>
                      <a:pt x="1263" y="7987"/>
                      <a:pt x="2593" y="8338"/>
                      <a:pt x="3860" y="8553"/>
                    </a:cubicBezTo>
                    <a:cubicBezTo>
                      <a:pt x="5127" y="8773"/>
                      <a:pt x="5761" y="9752"/>
                      <a:pt x="5761" y="9752"/>
                    </a:cubicBezTo>
                    <a:cubicBezTo>
                      <a:pt x="5761" y="9752"/>
                      <a:pt x="5892" y="9621"/>
                      <a:pt x="5892" y="9207"/>
                    </a:cubicBezTo>
                    <a:cubicBezTo>
                      <a:pt x="5892" y="8794"/>
                      <a:pt x="5803" y="8029"/>
                      <a:pt x="5499" y="7134"/>
                    </a:cubicBezTo>
                    <a:cubicBezTo>
                      <a:pt x="5190" y="6264"/>
                      <a:pt x="5017" y="5783"/>
                      <a:pt x="5017" y="5327"/>
                    </a:cubicBezTo>
                    <a:cubicBezTo>
                      <a:pt x="4997" y="4887"/>
                      <a:pt x="5279" y="4122"/>
                      <a:pt x="5693" y="3426"/>
                    </a:cubicBezTo>
                    <a:cubicBezTo>
                      <a:pt x="6107" y="2750"/>
                      <a:pt x="6128" y="1483"/>
                      <a:pt x="5934" y="1200"/>
                    </a:cubicBezTo>
                    <a:cubicBezTo>
                      <a:pt x="5714" y="938"/>
                      <a:pt x="5410" y="876"/>
                      <a:pt x="5080" y="567"/>
                    </a:cubicBezTo>
                    <a:cubicBezTo>
                      <a:pt x="4756" y="263"/>
                      <a:pt x="4426" y="1"/>
                      <a:pt x="4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5005607" y="2015701"/>
                <a:ext cx="1101711" cy="1762072"/>
              </a:xfrm>
              <a:custGeom>
                <a:rect b="b" l="l" r="r" t="t"/>
                <a:pathLst>
                  <a:path extrusionOk="0" h="9910" w="6196">
                    <a:moveTo>
                      <a:pt x="4494" y="132"/>
                    </a:moveTo>
                    <a:cubicBezTo>
                      <a:pt x="4515" y="158"/>
                      <a:pt x="4824" y="394"/>
                      <a:pt x="5127" y="682"/>
                    </a:cubicBezTo>
                    <a:cubicBezTo>
                      <a:pt x="5300" y="834"/>
                      <a:pt x="5457" y="917"/>
                      <a:pt x="5609" y="1006"/>
                    </a:cubicBezTo>
                    <a:cubicBezTo>
                      <a:pt x="5740" y="1095"/>
                      <a:pt x="5871" y="1179"/>
                      <a:pt x="5981" y="1310"/>
                    </a:cubicBezTo>
                    <a:cubicBezTo>
                      <a:pt x="6002" y="1357"/>
                      <a:pt x="6044" y="1488"/>
                      <a:pt x="6065" y="1640"/>
                    </a:cubicBezTo>
                    <a:cubicBezTo>
                      <a:pt x="6086" y="1813"/>
                      <a:pt x="6086" y="2012"/>
                      <a:pt x="6065" y="2227"/>
                    </a:cubicBezTo>
                    <a:cubicBezTo>
                      <a:pt x="6044" y="2666"/>
                      <a:pt x="5934" y="3143"/>
                      <a:pt x="5740" y="3473"/>
                    </a:cubicBezTo>
                    <a:cubicBezTo>
                      <a:pt x="5326" y="4169"/>
                      <a:pt x="5038" y="4934"/>
                      <a:pt x="5038" y="5395"/>
                    </a:cubicBezTo>
                    <a:cubicBezTo>
                      <a:pt x="5038" y="5851"/>
                      <a:pt x="5237" y="6332"/>
                      <a:pt x="5520" y="7228"/>
                    </a:cubicBezTo>
                    <a:cubicBezTo>
                      <a:pt x="5824" y="8118"/>
                      <a:pt x="5913" y="8862"/>
                      <a:pt x="5913" y="9275"/>
                    </a:cubicBezTo>
                    <a:cubicBezTo>
                      <a:pt x="5913" y="9474"/>
                      <a:pt x="5892" y="9605"/>
                      <a:pt x="5850" y="9689"/>
                    </a:cubicBezTo>
                    <a:cubicBezTo>
                      <a:pt x="5850" y="9736"/>
                      <a:pt x="5824" y="9715"/>
                      <a:pt x="5824" y="9736"/>
                    </a:cubicBezTo>
                    <a:cubicBezTo>
                      <a:pt x="5761" y="9626"/>
                      <a:pt x="5169" y="8773"/>
                      <a:pt x="3949" y="8558"/>
                    </a:cubicBezTo>
                    <a:cubicBezTo>
                      <a:pt x="2708" y="8338"/>
                      <a:pt x="1373" y="8013"/>
                      <a:pt x="938" y="7882"/>
                    </a:cubicBezTo>
                    <a:cubicBezTo>
                      <a:pt x="545" y="7772"/>
                      <a:pt x="194" y="7511"/>
                      <a:pt x="152" y="7490"/>
                    </a:cubicBezTo>
                    <a:cubicBezTo>
                      <a:pt x="173" y="7443"/>
                      <a:pt x="634" y="6657"/>
                      <a:pt x="959" y="5720"/>
                    </a:cubicBezTo>
                    <a:cubicBezTo>
                      <a:pt x="1137" y="5238"/>
                      <a:pt x="1200" y="4714"/>
                      <a:pt x="1242" y="4258"/>
                    </a:cubicBezTo>
                    <a:cubicBezTo>
                      <a:pt x="1289" y="3824"/>
                      <a:pt x="1310" y="3431"/>
                      <a:pt x="1331" y="3232"/>
                    </a:cubicBezTo>
                    <a:cubicBezTo>
                      <a:pt x="1373" y="3038"/>
                      <a:pt x="1503" y="2708"/>
                      <a:pt x="1703" y="2384"/>
                    </a:cubicBezTo>
                    <a:cubicBezTo>
                      <a:pt x="1896" y="2033"/>
                      <a:pt x="2158" y="1703"/>
                      <a:pt x="2420" y="1467"/>
                    </a:cubicBezTo>
                    <a:cubicBezTo>
                      <a:pt x="2991" y="985"/>
                      <a:pt x="3687" y="525"/>
                      <a:pt x="4017" y="352"/>
                    </a:cubicBezTo>
                    <a:cubicBezTo>
                      <a:pt x="4321" y="158"/>
                      <a:pt x="4473" y="132"/>
                      <a:pt x="4494" y="132"/>
                    </a:cubicBezTo>
                    <a:close/>
                    <a:moveTo>
                      <a:pt x="4515" y="1"/>
                    </a:moveTo>
                    <a:lnTo>
                      <a:pt x="4494" y="27"/>
                    </a:lnTo>
                    <a:cubicBezTo>
                      <a:pt x="4494" y="27"/>
                      <a:pt x="4279" y="48"/>
                      <a:pt x="3949" y="242"/>
                    </a:cubicBezTo>
                    <a:cubicBezTo>
                      <a:pt x="3624" y="441"/>
                      <a:pt x="2923" y="896"/>
                      <a:pt x="2357" y="1378"/>
                    </a:cubicBezTo>
                    <a:cubicBezTo>
                      <a:pt x="2074" y="1619"/>
                      <a:pt x="1812" y="1965"/>
                      <a:pt x="1613" y="2316"/>
                    </a:cubicBezTo>
                    <a:cubicBezTo>
                      <a:pt x="1420" y="2666"/>
                      <a:pt x="1268" y="2991"/>
                      <a:pt x="1221" y="3211"/>
                    </a:cubicBezTo>
                    <a:cubicBezTo>
                      <a:pt x="1179" y="3431"/>
                      <a:pt x="1179" y="3798"/>
                      <a:pt x="1137" y="4258"/>
                    </a:cubicBezTo>
                    <a:cubicBezTo>
                      <a:pt x="1090" y="4693"/>
                      <a:pt x="1027" y="5217"/>
                      <a:pt x="849" y="5678"/>
                    </a:cubicBezTo>
                    <a:cubicBezTo>
                      <a:pt x="503" y="6636"/>
                      <a:pt x="21" y="7490"/>
                      <a:pt x="21" y="7490"/>
                    </a:cubicBezTo>
                    <a:lnTo>
                      <a:pt x="1" y="7532"/>
                    </a:lnTo>
                    <a:lnTo>
                      <a:pt x="42" y="7573"/>
                    </a:lnTo>
                    <a:cubicBezTo>
                      <a:pt x="42" y="7573"/>
                      <a:pt x="456" y="7882"/>
                      <a:pt x="917" y="7987"/>
                    </a:cubicBezTo>
                    <a:cubicBezTo>
                      <a:pt x="1352" y="8118"/>
                      <a:pt x="2682" y="8448"/>
                      <a:pt x="3928" y="8668"/>
                    </a:cubicBezTo>
                    <a:cubicBezTo>
                      <a:pt x="5169" y="8883"/>
                      <a:pt x="5782" y="9867"/>
                      <a:pt x="5782" y="9867"/>
                    </a:cubicBezTo>
                    <a:lnTo>
                      <a:pt x="5824" y="9909"/>
                    </a:lnTo>
                    <a:lnTo>
                      <a:pt x="5871" y="9867"/>
                    </a:lnTo>
                    <a:cubicBezTo>
                      <a:pt x="5871" y="9867"/>
                      <a:pt x="5913" y="9820"/>
                      <a:pt x="5955" y="9736"/>
                    </a:cubicBezTo>
                    <a:cubicBezTo>
                      <a:pt x="6002" y="9626"/>
                      <a:pt x="6023" y="9495"/>
                      <a:pt x="6023" y="9275"/>
                    </a:cubicBezTo>
                    <a:cubicBezTo>
                      <a:pt x="6023" y="8841"/>
                      <a:pt x="5934" y="8076"/>
                      <a:pt x="5630" y="7202"/>
                    </a:cubicBezTo>
                    <a:cubicBezTo>
                      <a:pt x="5347" y="6311"/>
                      <a:pt x="5169" y="5830"/>
                      <a:pt x="5148" y="5395"/>
                    </a:cubicBezTo>
                    <a:cubicBezTo>
                      <a:pt x="5148" y="4976"/>
                      <a:pt x="5410" y="4217"/>
                      <a:pt x="5824" y="3536"/>
                    </a:cubicBezTo>
                    <a:cubicBezTo>
                      <a:pt x="6044" y="3169"/>
                      <a:pt x="6154" y="2687"/>
                      <a:pt x="6175" y="2227"/>
                    </a:cubicBezTo>
                    <a:cubicBezTo>
                      <a:pt x="6196" y="2012"/>
                      <a:pt x="6196" y="1813"/>
                      <a:pt x="6175" y="1640"/>
                    </a:cubicBezTo>
                    <a:cubicBezTo>
                      <a:pt x="6154" y="1467"/>
                      <a:pt x="6133" y="1336"/>
                      <a:pt x="6065" y="1247"/>
                    </a:cubicBezTo>
                    <a:cubicBezTo>
                      <a:pt x="5955" y="1095"/>
                      <a:pt x="5803" y="1006"/>
                      <a:pt x="5672" y="917"/>
                    </a:cubicBezTo>
                    <a:cubicBezTo>
                      <a:pt x="5520" y="834"/>
                      <a:pt x="5368" y="745"/>
                      <a:pt x="5196" y="593"/>
                    </a:cubicBezTo>
                    <a:cubicBezTo>
                      <a:pt x="4887" y="289"/>
                      <a:pt x="4541" y="27"/>
                      <a:pt x="4541" y="27"/>
                    </a:cubicBezTo>
                    <a:lnTo>
                      <a:pt x="451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4790636" y="1957913"/>
                <a:ext cx="575571" cy="1400767"/>
              </a:xfrm>
              <a:custGeom>
                <a:rect b="b" l="l" r="r" t="t"/>
                <a:pathLst>
                  <a:path extrusionOk="0" h="7878" w="3237">
                    <a:moveTo>
                      <a:pt x="2662" y="1"/>
                    </a:moveTo>
                    <a:cubicBezTo>
                      <a:pt x="2577" y="1"/>
                      <a:pt x="2523" y="53"/>
                      <a:pt x="2451" y="153"/>
                    </a:cubicBezTo>
                    <a:cubicBezTo>
                      <a:pt x="2346" y="284"/>
                      <a:pt x="1581" y="1352"/>
                      <a:pt x="1403" y="2007"/>
                    </a:cubicBezTo>
                    <a:cubicBezTo>
                      <a:pt x="1230" y="2682"/>
                      <a:pt x="1534" y="2971"/>
                      <a:pt x="1560" y="3468"/>
                    </a:cubicBezTo>
                    <a:cubicBezTo>
                      <a:pt x="1581" y="3950"/>
                      <a:pt x="1340" y="5107"/>
                      <a:pt x="1079" y="5521"/>
                    </a:cubicBezTo>
                    <a:cubicBezTo>
                      <a:pt x="817" y="5935"/>
                      <a:pt x="94" y="6395"/>
                      <a:pt x="52" y="6395"/>
                    </a:cubicBezTo>
                    <a:cubicBezTo>
                      <a:pt x="51" y="6395"/>
                      <a:pt x="51" y="6395"/>
                      <a:pt x="50" y="6395"/>
                    </a:cubicBezTo>
                    <a:cubicBezTo>
                      <a:pt x="1" y="6395"/>
                      <a:pt x="490" y="7268"/>
                      <a:pt x="775" y="7574"/>
                    </a:cubicBezTo>
                    <a:cubicBezTo>
                      <a:pt x="1058" y="7857"/>
                      <a:pt x="1340" y="7878"/>
                      <a:pt x="1340" y="7878"/>
                    </a:cubicBezTo>
                    <a:cubicBezTo>
                      <a:pt x="1340" y="7878"/>
                      <a:pt x="1864" y="6851"/>
                      <a:pt x="2147" y="6265"/>
                    </a:cubicBezTo>
                    <a:cubicBezTo>
                      <a:pt x="2430" y="5652"/>
                      <a:pt x="2498" y="5170"/>
                      <a:pt x="2519" y="4280"/>
                    </a:cubicBezTo>
                    <a:cubicBezTo>
                      <a:pt x="2561" y="3363"/>
                      <a:pt x="3001" y="2772"/>
                      <a:pt x="2974" y="2489"/>
                    </a:cubicBezTo>
                    <a:cubicBezTo>
                      <a:pt x="2953" y="2206"/>
                      <a:pt x="3105" y="745"/>
                      <a:pt x="3236" y="221"/>
                    </a:cubicBezTo>
                    <a:cubicBezTo>
                      <a:pt x="3236" y="221"/>
                      <a:pt x="3021" y="111"/>
                      <a:pt x="2822" y="43"/>
                    </a:cubicBezTo>
                    <a:cubicBezTo>
                      <a:pt x="2756" y="15"/>
                      <a:pt x="2705" y="1"/>
                      <a:pt x="2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4788680" y="1947422"/>
                <a:ext cx="589618" cy="1423349"/>
              </a:xfrm>
              <a:custGeom>
                <a:rect b="b" l="l" r="r" t="t"/>
                <a:pathLst>
                  <a:path extrusionOk="0" h="8005" w="3316">
                    <a:moveTo>
                      <a:pt x="2693" y="110"/>
                    </a:moveTo>
                    <a:cubicBezTo>
                      <a:pt x="2723" y="110"/>
                      <a:pt x="2759" y="121"/>
                      <a:pt x="2813" y="149"/>
                    </a:cubicBezTo>
                    <a:cubicBezTo>
                      <a:pt x="2985" y="212"/>
                      <a:pt x="3163" y="301"/>
                      <a:pt x="3184" y="322"/>
                    </a:cubicBezTo>
                    <a:cubicBezTo>
                      <a:pt x="3116" y="584"/>
                      <a:pt x="3053" y="1040"/>
                      <a:pt x="3012" y="1500"/>
                    </a:cubicBezTo>
                    <a:cubicBezTo>
                      <a:pt x="2964" y="1956"/>
                      <a:pt x="2923" y="2396"/>
                      <a:pt x="2943" y="2548"/>
                    </a:cubicBezTo>
                    <a:cubicBezTo>
                      <a:pt x="2943" y="2658"/>
                      <a:pt x="2854" y="2899"/>
                      <a:pt x="2723" y="3181"/>
                    </a:cubicBezTo>
                    <a:cubicBezTo>
                      <a:pt x="2619" y="3485"/>
                      <a:pt x="2488" y="3857"/>
                      <a:pt x="2488" y="4339"/>
                    </a:cubicBezTo>
                    <a:cubicBezTo>
                      <a:pt x="2441" y="5229"/>
                      <a:pt x="2399" y="5690"/>
                      <a:pt x="2116" y="6276"/>
                    </a:cubicBezTo>
                    <a:cubicBezTo>
                      <a:pt x="1833" y="6868"/>
                      <a:pt x="1351" y="7827"/>
                      <a:pt x="1310" y="7874"/>
                    </a:cubicBezTo>
                    <a:cubicBezTo>
                      <a:pt x="1310" y="7874"/>
                      <a:pt x="1262" y="7874"/>
                      <a:pt x="1200" y="7847"/>
                    </a:cubicBezTo>
                    <a:cubicBezTo>
                      <a:pt x="1090" y="7806"/>
                      <a:pt x="959" y="7743"/>
                      <a:pt x="828" y="7586"/>
                    </a:cubicBezTo>
                    <a:cubicBezTo>
                      <a:pt x="697" y="7455"/>
                      <a:pt x="498" y="7151"/>
                      <a:pt x="346" y="6889"/>
                    </a:cubicBezTo>
                    <a:cubicBezTo>
                      <a:pt x="262" y="6758"/>
                      <a:pt x="194" y="6648"/>
                      <a:pt x="152" y="6564"/>
                    </a:cubicBezTo>
                    <a:cubicBezTo>
                      <a:pt x="131" y="6517"/>
                      <a:pt x="131" y="6496"/>
                      <a:pt x="131" y="6475"/>
                    </a:cubicBezTo>
                    <a:cubicBezTo>
                      <a:pt x="152" y="6475"/>
                      <a:pt x="194" y="6454"/>
                      <a:pt x="236" y="6434"/>
                    </a:cubicBezTo>
                    <a:cubicBezTo>
                      <a:pt x="304" y="6365"/>
                      <a:pt x="414" y="6303"/>
                      <a:pt x="524" y="6214"/>
                    </a:cubicBezTo>
                    <a:cubicBezTo>
                      <a:pt x="739" y="6041"/>
                      <a:pt x="1001" y="5821"/>
                      <a:pt x="1131" y="5601"/>
                    </a:cubicBezTo>
                    <a:cubicBezTo>
                      <a:pt x="1262" y="5386"/>
                      <a:pt x="1393" y="4993"/>
                      <a:pt x="1482" y="4601"/>
                    </a:cubicBezTo>
                    <a:cubicBezTo>
                      <a:pt x="1571" y="4182"/>
                      <a:pt x="1634" y="3768"/>
                      <a:pt x="1613" y="3527"/>
                    </a:cubicBezTo>
                    <a:cubicBezTo>
                      <a:pt x="1613" y="3265"/>
                      <a:pt x="1524" y="3071"/>
                      <a:pt x="1482" y="2851"/>
                    </a:cubicBezTo>
                    <a:cubicBezTo>
                      <a:pt x="1414" y="2637"/>
                      <a:pt x="1393" y="2417"/>
                      <a:pt x="1482" y="2087"/>
                    </a:cubicBezTo>
                    <a:cubicBezTo>
                      <a:pt x="1545" y="1783"/>
                      <a:pt x="1786" y="1348"/>
                      <a:pt x="2027" y="977"/>
                    </a:cubicBezTo>
                    <a:cubicBezTo>
                      <a:pt x="2247" y="605"/>
                      <a:pt x="2462" y="301"/>
                      <a:pt x="2509" y="233"/>
                    </a:cubicBezTo>
                    <a:cubicBezTo>
                      <a:pt x="2572" y="170"/>
                      <a:pt x="2593" y="123"/>
                      <a:pt x="2640" y="123"/>
                    </a:cubicBezTo>
                    <a:cubicBezTo>
                      <a:pt x="2656" y="115"/>
                      <a:pt x="2673" y="110"/>
                      <a:pt x="2693" y="110"/>
                    </a:cubicBezTo>
                    <a:close/>
                    <a:moveTo>
                      <a:pt x="2700" y="1"/>
                    </a:moveTo>
                    <a:cubicBezTo>
                      <a:pt x="2665" y="1"/>
                      <a:pt x="2631" y="7"/>
                      <a:pt x="2593" y="18"/>
                    </a:cubicBezTo>
                    <a:cubicBezTo>
                      <a:pt x="2530" y="39"/>
                      <a:pt x="2488" y="102"/>
                      <a:pt x="2420" y="170"/>
                    </a:cubicBezTo>
                    <a:cubicBezTo>
                      <a:pt x="2378" y="233"/>
                      <a:pt x="2158" y="542"/>
                      <a:pt x="1917" y="909"/>
                    </a:cubicBezTo>
                    <a:cubicBezTo>
                      <a:pt x="1702" y="1280"/>
                      <a:pt x="1461" y="1720"/>
                      <a:pt x="1372" y="2066"/>
                    </a:cubicBezTo>
                    <a:cubicBezTo>
                      <a:pt x="1262" y="2396"/>
                      <a:pt x="1310" y="2658"/>
                      <a:pt x="1372" y="2872"/>
                    </a:cubicBezTo>
                    <a:cubicBezTo>
                      <a:pt x="1414" y="3092"/>
                      <a:pt x="1503" y="3291"/>
                      <a:pt x="1503" y="3527"/>
                    </a:cubicBezTo>
                    <a:cubicBezTo>
                      <a:pt x="1524" y="3747"/>
                      <a:pt x="1461" y="4161"/>
                      <a:pt x="1372" y="4574"/>
                    </a:cubicBezTo>
                    <a:cubicBezTo>
                      <a:pt x="1283" y="4967"/>
                      <a:pt x="1152" y="5360"/>
                      <a:pt x="1048" y="5559"/>
                    </a:cubicBezTo>
                    <a:cubicBezTo>
                      <a:pt x="917" y="5732"/>
                      <a:pt x="676" y="5952"/>
                      <a:pt x="456" y="6125"/>
                    </a:cubicBezTo>
                    <a:cubicBezTo>
                      <a:pt x="346" y="6214"/>
                      <a:pt x="236" y="6276"/>
                      <a:pt x="173" y="6324"/>
                    </a:cubicBezTo>
                    <a:cubicBezTo>
                      <a:pt x="131" y="6344"/>
                      <a:pt x="105" y="6365"/>
                      <a:pt x="84" y="6386"/>
                    </a:cubicBezTo>
                    <a:lnTo>
                      <a:pt x="42" y="6386"/>
                    </a:lnTo>
                    <a:lnTo>
                      <a:pt x="21" y="6407"/>
                    </a:lnTo>
                    <a:lnTo>
                      <a:pt x="0" y="6407"/>
                    </a:lnTo>
                    <a:lnTo>
                      <a:pt x="0" y="6434"/>
                    </a:lnTo>
                    <a:lnTo>
                      <a:pt x="0" y="6454"/>
                    </a:lnTo>
                    <a:lnTo>
                      <a:pt x="0" y="6496"/>
                    </a:lnTo>
                    <a:cubicBezTo>
                      <a:pt x="21" y="6517"/>
                      <a:pt x="42" y="6564"/>
                      <a:pt x="63" y="6606"/>
                    </a:cubicBezTo>
                    <a:cubicBezTo>
                      <a:pt x="105" y="6695"/>
                      <a:pt x="173" y="6826"/>
                      <a:pt x="236" y="6957"/>
                    </a:cubicBezTo>
                    <a:cubicBezTo>
                      <a:pt x="393" y="7219"/>
                      <a:pt x="587" y="7502"/>
                      <a:pt x="739" y="7675"/>
                    </a:cubicBezTo>
                    <a:cubicBezTo>
                      <a:pt x="891" y="7827"/>
                      <a:pt x="1048" y="7916"/>
                      <a:pt x="1152" y="7957"/>
                    </a:cubicBezTo>
                    <a:cubicBezTo>
                      <a:pt x="1262" y="8005"/>
                      <a:pt x="1351" y="8005"/>
                      <a:pt x="1351" y="8005"/>
                    </a:cubicBezTo>
                    <a:lnTo>
                      <a:pt x="1372" y="8005"/>
                    </a:lnTo>
                    <a:lnTo>
                      <a:pt x="1393" y="7978"/>
                    </a:lnTo>
                    <a:cubicBezTo>
                      <a:pt x="1393" y="7978"/>
                      <a:pt x="1938" y="6931"/>
                      <a:pt x="2226" y="6344"/>
                    </a:cubicBezTo>
                    <a:cubicBezTo>
                      <a:pt x="2509" y="5732"/>
                      <a:pt x="2551" y="5229"/>
                      <a:pt x="2593" y="4339"/>
                    </a:cubicBezTo>
                    <a:cubicBezTo>
                      <a:pt x="2619" y="3878"/>
                      <a:pt x="2723" y="3527"/>
                      <a:pt x="2833" y="3223"/>
                    </a:cubicBezTo>
                    <a:cubicBezTo>
                      <a:pt x="2943" y="2941"/>
                      <a:pt x="3053" y="2721"/>
                      <a:pt x="3053" y="2548"/>
                    </a:cubicBezTo>
                    <a:cubicBezTo>
                      <a:pt x="3032" y="2417"/>
                      <a:pt x="3074" y="1956"/>
                      <a:pt x="3116" y="1500"/>
                    </a:cubicBezTo>
                    <a:cubicBezTo>
                      <a:pt x="3163" y="1040"/>
                      <a:pt x="3247" y="542"/>
                      <a:pt x="3315" y="301"/>
                    </a:cubicBezTo>
                    <a:lnTo>
                      <a:pt x="3315" y="254"/>
                    </a:lnTo>
                    <a:lnTo>
                      <a:pt x="3273" y="233"/>
                    </a:lnTo>
                    <a:cubicBezTo>
                      <a:pt x="3273" y="233"/>
                      <a:pt x="3053" y="123"/>
                      <a:pt x="2854" y="39"/>
                    </a:cubicBezTo>
                    <a:cubicBezTo>
                      <a:pt x="2794" y="12"/>
                      <a:pt x="2746" y="1"/>
                      <a:pt x="27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4919903" y="2842333"/>
                <a:ext cx="1094421" cy="480258"/>
              </a:xfrm>
              <a:custGeom>
                <a:rect b="b" l="l" r="r" t="t"/>
                <a:pathLst>
                  <a:path extrusionOk="0" h="2701" w="6155">
                    <a:moveTo>
                      <a:pt x="477" y="1"/>
                    </a:moveTo>
                    <a:cubicBezTo>
                      <a:pt x="450" y="1"/>
                      <a:pt x="417" y="23"/>
                      <a:pt x="393" y="112"/>
                    </a:cubicBezTo>
                    <a:cubicBezTo>
                      <a:pt x="352" y="306"/>
                      <a:pt x="393" y="285"/>
                      <a:pt x="242" y="484"/>
                    </a:cubicBezTo>
                    <a:cubicBezTo>
                      <a:pt x="111" y="699"/>
                      <a:pt x="1" y="699"/>
                      <a:pt x="22" y="830"/>
                    </a:cubicBezTo>
                    <a:cubicBezTo>
                      <a:pt x="48" y="940"/>
                      <a:pt x="153" y="1353"/>
                      <a:pt x="2033" y="2207"/>
                    </a:cubicBezTo>
                    <a:cubicBezTo>
                      <a:pt x="2881" y="2595"/>
                      <a:pt x="3793" y="2701"/>
                      <a:pt x="4533" y="2701"/>
                    </a:cubicBezTo>
                    <a:cubicBezTo>
                      <a:pt x="5409" y="2701"/>
                      <a:pt x="6044" y="2553"/>
                      <a:pt x="6044" y="2553"/>
                    </a:cubicBezTo>
                    <a:cubicBezTo>
                      <a:pt x="6044" y="2553"/>
                      <a:pt x="6154" y="2553"/>
                      <a:pt x="6112" y="2422"/>
                    </a:cubicBezTo>
                    <a:cubicBezTo>
                      <a:pt x="6091" y="2317"/>
                      <a:pt x="5981" y="1856"/>
                      <a:pt x="5892" y="1636"/>
                    </a:cubicBezTo>
                    <a:cubicBezTo>
                      <a:pt x="5828" y="1487"/>
                      <a:pt x="5785" y="1428"/>
                      <a:pt x="5709" y="1428"/>
                    </a:cubicBezTo>
                    <a:cubicBezTo>
                      <a:pt x="5686" y="1428"/>
                      <a:pt x="5660" y="1433"/>
                      <a:pt x="5630" y="1442"/>
                    </a:cubicBezTo>
                    <a:cubicBezTo>
                      <a:pt x="5575" y="1451"/>
                      <a:pt x="5337" y="1472"/>
                      <a:pt x="4990" y="1472"/>
                    </a:cubicBezTo>
                    <a:cubicBezTo>
                      <a:pt x="4515" y="1472"/>
                      <a:pt x="3836" y="1433"/>
                      <a:pt x="3143" y="1270"/>
                    </a:cubicBezTo>
                    <a:cubicBezTo>
                      <a:pt x="1944" y="961"/>
                      <a:pt x="896" y="353"/>
                      <a:pt x="524" y="23"/>
                    </a:cubicBezTo>
                    <a:cubicBezTo>
                      <a:pt x="524" y="23"/>
                      <a:pt x="503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4912435" y="2830598"/>
                <a:ext cx="1110246" cy="503373"/>
              </a:xfrm>
              <a:custGeom>
                <a:rect b="b" l="l" r="r" t="t"/>
                <a:pathLst>
                  <a:path extrusionOk="0" h="2831" w="6244">
                    <a:moveTo>
                      <a:pt x="525" y="131"/>
                    </a:moveTo>
                    <a:cubicBezTo>
                      <a:pt x="917" y="461"/>
                      <a:pt x="1965" y="1095"/>
                      <a:pt x="3164" y="1377"/>
                    </a:cubicBezTo>
                    <a:cubicBezTo>
                      <a:pt x="3777" y="1529"/>
                      <a:pt x="4363" y="1571"/>
                      <a:pt x="4824" y="1597"/>
                    </a:cubicBezTo>
                    <a:cubicBezTo>
                      <a:pt x="5065" y="1597"/>
                      <a:pt x="5259" y="1597"/>
                      <a:pt x="5411" y="1571"/>
                    </a:cubicBezTo>
                    <a:cubicBezTo>
                      <a:pt x="5541" y="1571"/>
                      <a:pt x="5651" y="1571"/>
                      <a:pt x="5693" y="1550"/>
                    </a:cubicBezTo>
                    <a:cubicBezTo>
                      <a:pt x="5709" y="1543"/>
                      <a:pt x="5722" y="1541"/>
                      <a:pt x="5733" y="1541"/>
                    </a:cubicBezTo>
                    <a:cubicBezTo>
                      <a:pt x="5754" y="1541"/>
                      <a:pt x="5768" y="1550"/>
                      <a:pt x="5782" y="1550"/>
                    </a:cubicBezTo>
                    <a:cubicBezTo>
                      <a:pt x="5803" y="1571"/>
                      <a:pt x="5824" y="1639"/>
                      <a:pt x="5871" y="1728"/>
                    </a:cubicBezTo>
                    <a:cubicBezTo>
                      <a:pt x="5955" y="1943"/>
                      <a:pt x="6065" y="2383"/>
                      <a:pt x="6112" y="2514"/>
                    </a:cubicBezTo>
                    <a:cubicBezTo>
                      <a:pt x="6133" y="2556"/>
                      <a:pt x="6112" y="2556"/>
                      <a:pt x="6112" y="2556"/>
                    </a:cubicBezTo>
                    <a:lnTo>
                      <a:pt x="6086" y="2556"/>
                    </a:lnTo>
                    <a:cubicBezTo>
                      <a:pt x="6086" y="2556"/>
                      <a:pt x="5441" y="2706"/>
                      <a:pt x="4556" y="2706"/>
                    </a:cubicBezTo>
                    <a:cubicBezTo>
                      <a:pt x="3823" y="2706"/>
                      <a:pt x="2926" y="2603"/>
                      <a:pt x="2096" y="2226"/>
                    </a:cubicBezTo>
                    <a:cubicBezTo>
                      <a:pt x="1158" y="1791"/>
                      <a:pt x="676" y="1487"/>
                      <a:pt x="415" y="1268"/>
                    </a:cubicBezTo>
                    <a:cubicBezTo>
                      <a:pt x="153" y="1048"/>
                      <a:pt x="132" y="943"/>
                      <a:pt x="132" y="875"/>
                    </a:cubicBezTo>
                    <a:cubicBezTo>
                      <a:pt x="111" y="833"/>
                      <a:pt x="132" y="833"/>
                      <a:pt x="153" y="786"/>
                    </a:cubicBezTo>
                    <a:cubicBezTo>
                      <a:pt x="195" y="765"/>
                      <a:pt x="263" y="702"/>
                      <a:pt x="326" y="592"/>
                    </a:cubicBezTo>
                    <a:cubicBezTo>
                      <a:pt x="483" y="372"/>
                      <a:pt x="435" y="372"/>
                      <a:pt x="483" y="199"/>
                    </a:cubicBezTo>
                    <a:cubicBezTo>
                      <a:pt x="504" y="157"/>
                      <a:pt x="525" y="131"/>
                      <a:pt x="525" y="131"/>
                    </a:cubicBezTo>
                    <a:close/>
                    <a:moveTo>
                      <a:pt x="525" y="0"/>
                    </a:moveTo>
                    <a:cubicBezTo>
                      <a:pt x="483" y="26"/>
                      <a:pt x="456" y="26"/>
                      <a:pt x="435" y="68"/>
                    </a:cubicBezTo>
                    <a:cubicBezTo>
                      <a:pt x="415" y="89"/>
                      <a:pt x="394" y="110"/>
                      <a:pt x="373" y="178"/>
                    </a:cubicBezTo>
                    <a:cubicBezTo>
                      <a:pt x="326" y="351"/>
                      <a:pt x="373" y="309"/>
                      <a:pt x="242" y="524"/>
                    </a:cubicBezTo>
                    <a:cubicBezTo>
                      <a:pt x="174" y="634"/>
                      <a:pt x="111" y="681"/>
                      <a:pt x="64" y="723"/>
                    </a:cubicBezTo>
                    <a:cubicBezTo>
                      <a:pt x="22" y="765"/>
                      <a:pt x="1" y="833"/>
                      <a:pt x="1" y="896"/>
                    </a:cubicBezTo>
                    <a:cubicBezTo>
                      <a:pt x="22" y="964"/>
                      <a:pt x="64" y="1116"/>
                      <a:pt x="326" y="1357"/>
                    </a:cubicBezTo>
                    <a:cubicBezTo>
                      <a:pt x="614" y="1571"/>
                      <a:pt x="1111" y="1901"/>
                      <a:pt x="2027" y="2315"/>
                    </a:cubicBezTo>
                    <a:cubicBezTo>
                      <a:pt x="2902" y="2722"/>
                      <a:pt x="3837" y="2831"/>
                      <a:pt x="4588" y="2831"/>
                    </a:cubicBezTo>
                    <a:cubicBezTo>
                      <a:pt x="5453" y="2831"/>
                      <a:pt x="6075" y="2687"/>
                      <a:pt x="6086" y="2687"/>
                    </a:cubicBezTo>
                    <a:cubicBezTo>
                      <a:pt x="6086" y="2687"/>
                      <a:pt x="6133" y="2687"/>
                      <a:pt x="6175" y="2645"/>
                    </a:cubicBezTo>
                    <a:cubicBezTo>
                      <a:pt x="6217" y="2619"/>
                      <a:pt x="6243" y="2556"/>
                      <a:pt x="6217" y="2488"/>
                    </a:cubicBezTo>
                    <a:cubicBezTo>
                      <a:pt x="6175" y="2357"/>
                      <a:pt x="6065" y="1922"/>
                      <a:pt x="5981" y="1681"/>
                    </a:cubicBezTo>
                    <a:cubicBezTo>
                      <a:pt x="5934" y="1571"/>
                      <a:pt x="5913" y="1508"/>
                      <a:pt x="5850" y="1467"/>
                    </a:cubicBezTo>
                    <a:cubicBezTo>
                      <a:pt x="5822" y="1438"/>
                      <a:pt x="5788" y="1427"/>
                      <a:pt x="5746" y="1427"/>
                    </a:cubicBezTo>
                    <a:cubicBezTo>
                      <a:pt x="5718" y="1427"/>
                      <a:pt x="5687" y="1432"/>
                      <a:pt x="5651" y="1440"/>
                    </a:cubicBezTo>
                    <a:cubicBezTo>
                      <a:pt x="5651" y="1440"/>
                      <a:pt x="5541" y="1467"/>
                      <a:pt x="5390" y="1467"/>
                    </a:cubicBezTo>
                    <a:cubicBezTo>
                      <a:pt x="5302" y="1467"/>
                      <a:pt x="5187" y="1476"/>
                      <a:pt x="5049" y="1476"/>
                    </a:cubicBezTo>
                    <a:cubicBezTo>
                      <a:pt x="4979" y="1476"/>
                      <a:pt x="4904" y="1474"/>
                      <a:pt x="4824" y="1467"/>
                    </a:cubicBezTo>
                    <a:cubicBezTo>
                      <a:pt x="4363" y="1467"/>
                      <a:pt x="3777" y="1419"/>
                      <a:pt x="3185" y="1268"/>
                    </a:cubicBezTo>
                    <a:cubicBezTo>
                      <a:pt x="2007" y="985"/>
                      <a:pt x="959" y="351"/>
                      <a:pt x="614" y="47"/>
                    </a:cubicBezTo>
                    <a:cubicBezTo>
                      <a:pt x="614" y="47"/>
                      <a:pt x="566" y="0"/>
                      <a:pt x="5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3759700" y="2991159"/>
                <a:ext cx="861489" cy="996433"/>
              </a:xfrm>
              <a:custGeom>
                <a:rect b="b" l="l" r="r" t="t"/>
                <a:pathLst>
                  <a:path extrusionOk="0" h="5604" w="4845">
                    <a:moveTo>
                      <a:pt x="1711" y="1"/>
                    </a:moveTo>
                    <a:cubicBezTo>
                      <a:pt x="1662" y="1"/>
                      <a:pt x="1615" y="5"/>
                      <a:pt x="1572" y="14"/>
                    </a:cubicBezTo>
                    <a:cubicBezTo>
                      <a:pt x="833" y="145"/>
                      <a:pt x="1" y="867"/>
                      <a:pt x="111" y="1936"/>
                    </a:cubicBezTo>
                    <a:cubicBezTo>
                      <a:pt x="241" y="3025"/>
                      <a:pt x="1750" y="4685"/>
                      <a:pt x="2032" y="5036"/>
                    </a:cubicBezTo>
                    <a:cubicBezTo>
                      <a:pt x="2276" y="5333"/>
                      <a:pt x="2534" y="5603"/>
                      <a:pt x="3118" y="5603"/>
                    </a:cubicBezTo>
                    <a:cubicBezTo>
                      <a:pt x="3213" y="5603"/>
                      <a:pt x="3317" y="5596"/>
                      <a:pt x="3431" y="5580"/>
                    </a:cubicBezTo>
                    <a:cubicBezTo>
                      <a:pt x="4237" y="5450"/>
                      <a:pt x="4845" y="4774"/>
                      <a:pt x="4845" y="4444"/>
                    </a:cubicBezTo>
                    <a:cubicBezTo>
                      <a:pt x="4845" y="4140"/>
                      <a:pt x="4389" y="2004"/>
                      <a:pt x="3975" y="1087"/>
                    </a:cubicBezTo>
                    <a:cubicBezTo>
                      <a:pt x="3975" y="1087"/>
                      <a:pt x="2503" y="1"/>
                      <a:pt x="1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3759700" y="2979957"/>
                <a:ext cx="873581" cy="1016703"/>
              </a:xfrm>
              <a:custGeom>
                <a:rect b="b" l="l" r="r" t="t"/>
                <a:pathLst>
                  <a:path extrusionOk="0" h="5718" w="4913">
                    <a:moveTo>
                      <a:pt x="1668" y="118"/>
                    </a:moveTo>
                    <a:cubicBezTo>
                      <a:pt x="1832" y="118"/>
                      <a:pt x="2031" y="160"/>
                      <a:pt x="2226" y="234"/>
                    </a:cubicBezTo>
                    <a:cubicBezTo>
                      <a:pt x="2488" y="318"/>
                      <a:pt x="2776" y="448"/>
                      <a:pt x="3038" y="600"/>
                    </a:cubicBezTo>
                    <a:cubicBezTo>
                      <a:pt x="3514" y="888"/>
                      <a:pt x="3928" y="1171"/>
                      <a:pt x="3928" y="1192"/>
                    </a:cubicBezTo>
                    <a:cubicBezTo>
                      <a:pt x="4148" y="1627"/>
                      <a:pt x="4347" y="2391"/>
                      <a:pt x="4520" y="3067"/>
                    </a:cubicBezTo>
                    <a:cubicBezTo>
                      <a:pt x="4609" y="3418"/>
                      <a:pt x="4672" y="3742"/>
                      <a:pt x="4714" y="4004"/>
                    </a:cubicBezTo>
                    <a:cubicBezTo>
                      <a:pt x="4761" y="4245"/>
                      <a:pt x="4803" y="4444"/>
                      <a:pt x="4782" y="4507"/>
                    </a:cubicBezTo>
                    <a:cubicBezTo>
                      <a:pt x="4782" y="4638"/>
                      <a:pt x="4651" y="4879"/>
                      <a:pt x="4410" y="5120"/>
                    </a:cubicBezTo>
                    <a:cubicBezTo>
                      <a:pt x="4148" y="5340"/>
                      <a:pt x="3823" y="5534"/>
                      <a:pt x="3431" y="5575"/>
                    </a:cubicBezTo>
                    <a:cubicBezTo>
                      <a:pt x="3301" y="5598"/>
                      <a:pt x="3183" y="5608"/>
                      <a:pt x="3075" y="5608"/>
                    </a:cubicBezTo>
                    <a:cubicBezTo>
                      <a:pt x="2858" y="5608"/>
                      <a:pt x="2686" y="5565"/>
                      <a:pt x="2556" y="5492"/>
                    </a:cubicBezTo>
                    <a:cubicBezTo>
                      <a:pt x="2357" y="5403"/>
                      <a:pt x="2205" y="5251"/>
                      <a:pt x="2074" y="5052"/>
                    </a:cubicBezTo>
                    <a:cubicBezTo>
                      <a:pt x="1922" y="4879"/>
                      <a:pt x="1488" y="4376"/>
                      <a:pt x="1048" y="3790"/>
                    </a:cubicBezTo>
                    <a:cubicBezTo>
                      <a:pt x="634" y="3198"/>
                      <a:pt x="241" y="2522"/>
                      <a:pt x="179" y="1999"/>
                    </a:cubicBezTo>
                    <a:cubicBezTo>
                      <a:pt x="131" y="1475"/>
                      <a:pt x="289" y="1040"/>
                      <a:pt x="571" y="731"/>
                    </a:cubicBezTo>
                    <a:cubicBezTo>
                      <a:pt x="833" y="407"/>
                      <a:pt x="1226" y="187"/>
                      <a:pt x="1572" y="124"/>
                    </a:cubicBezTo>
                    <a:cubicBezTo>
                      <a:pt x="1602" y="120"/>
                      <a:pt x="1634" y="118"/>
                      <a:pt x="1668" y="118"/>
                    </a:cubicBezTo>
                    <a:close/>
                    <a:moveTo>
                      <a:pt x="1697" y="1"/>
                    </a:moveTo>
                    <a:cubicBezTo>
                      <a:pt x="1647" y="1"/>
                      <a:pt x="1599" y="5"/>
                      <a:pt x="1551" y="14"/>
                    </a:cubicBezTo>
                    <a:cubicBezTo>
                      <a:pt x="1179" y="77"/>
                      <a:pt x="765" y="318"/>
                      <a:pt x="482" y="647"/>
                    </a:cubicBezTo>
                    <a:cubicBezTo>
                      <a:pt x="200" y="993"/>
                      <a:pt x="1" y="1454"/>
                      <a:pt x="69" y="1999"/>
                    </a:cubicBezTo>
                    <a:cubicBezTo>
                      <a:pt x="131" y="2564"/>
                      <a:pt x="524" y="3266"/>
                      <a:pt x="964" y="3852"/>
                    </a:cubicBezTo>
                    <a:cubicBezTo>
                      <a:pt x="1399" y="4465"/>
                      <a:pt x="1833" y="4968"/>
                      <a:pt x="1991" y="5141"/>
                    </a:cubicBezTo>
                    <a:cubicBezTo>
                      <a:pt x="2121" y="5314"/>
                      <a:pt x="2273" y="5492"/>
                      <a:pt x="2514" y="5602"/>
                    </a:cubicBezTo>
                    <a:cubicBezTo>
                      <a:pt x="2660" y="5673"/>
                      <a:pt x="2849" y="5717"/>
                      <a:pt x="3085" y="5717"/>
                    </a:cubicBezTo>
                    <a:cubicBezTo>
                      <a:pt x="3197" y="5717"/>
                      <a:pt x="3319" y="5707"/>
                      <a:pt x="3452" y="5685"/>
                    </a:cubicBezTo>
                    <a:cubicBezTo>
                      <a:pt x="3865" y="5643"/>
                      <a:pt x="4216" y="5424"/>
                      <a:pt x="4478" y="5183"/>
                    </a:cubicBezTo>
                    <a:cubicBezTo>
                      <a:pt x="4740" y="4968"/>
                      <a:pt x="4892" y="4706"/>
                      <a:pt x="4913" y="4507"/>
                    </a:cubicBezTo>
                    <a:cubicBezTo>
                      <a:pt x="4913" y="4423"/>
                      <a:pt x="4871" y="4245"/>
                      <a:pt x="4824" y="3983"/>
                    </a:cubicBezTo>
                    <a:cubicBezTo>
                      <a:pt x="4782" y="3722"/>
                      <a:pt x="4714" y="3397"/>
                      <a:pt x="4630" y="3046"/>
                    </a:cubicBezTo>
                    <a:cubicBezTo>
                      <a:pt x="4452" y="2349"/>
                      <a:pt x="4237" y="1585"/>
                      <a:pt x="4038" y="1124"/>
                    </a:cubicBezTo>
                    <a:lnTo>
                      <a:pt x="4038" y="1103"/>
                    </a:lnTo>
                    <a:lnTo>
                      <a:pt x="4017" y="1103"/>
                    </a:lnTo>
                    <a:cubicBezTo>
                      <a:pt x="4017" y="1103"/>
                      <a:pt x="3604" y="799"/>
                      <a:pt x="3080" y="496"/>
                    </a:cubicBezTo>
                    <a:cubicBezTo>
                      <a:pt x="2818" y="365"/>
                      <a:pt x="2535" y="208"/>
                      <a:pt x="2273" y="124"/>
                    </a:cubicBezTo>
                    <a:cubicBezTo>
                      <a:pt x="2069" y="54"/>
                      <a:pt x="1877" y="1"/>
                      <a:pt x="169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35"/>
              <p:cNvSpPr/>
              <p:nvPr/>
            </p:nvSpPr>
            <p:spPr>
              <a:xfrm>
                <a:off x="3825845" y="3756270"/>
                <a:ext cx="900608" cy="520265"/>
              </a:xfrm>
              <a:custGeom>
                <a:rect b="b" l="l" r="r" t="t"/>
                <a:pathLst>
                  <a:path extrusionOk="0" h="2926" w="5065">
                    <a:moveTo>
                      <a:pt x="3131" y="0"/>
                    </a:moveTo>
                    <a:cubicBezTo>
                      <a:pt x="2508" y="0"/>
                      <a:pt x="1779" y="107"/>
                      <a:pt x="1158" y="361"/>
                    </a:cubicBezTo>
                    <a:cubicBezTo>
                      <a:pt x="0" y="817"/>
                      <a:pt x="414" y="2257"/>
                      <a:pt x="1226" y="2697"/>
                    </a:cubicBezTo>
                    <a:cubicBezTo>
                      <a:pt x="1555" y="2865"/>
                      <a:pt x="1978" y="2925"/>
                      <a:pt x="2420" y="2925"/>
                    </a:cubicBezTo>
                    <a:cubicBezTo>
                      <a:pt x="3062" y="2925"/>
                      <a:pt x="3744" y="2799"/>
                      <a:pt x="4237" y="2697"/>
                    </a:cubicBezTo>
                    <a:cubicBezTo>
                      <a:pt x="5064" y="2498"/>
                      <a:pt x="4996" y="1497"/>
                      <a:pt x="4996" y="1497"/>
                    </a:cubicBezTo>
                    <a:cubicBezTo>
                      <a:pt x="4996" y="1058"/>
                      <a:pt x="4865" y="534"/>
                      <a:pt x="4389" y="230"/>
                    </a:cubicBezTo>
                    <a:cubicBezTo>
                      <a:pt x="4161" y="86"/>
                      <a:pt x="3689" y="0"/>
                      <a:pt x="3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3884522" y="3746313"/>
                <a:ext cx="845664" cy="540713"/>
              </a:xfrm>
              <a:custGeom>
                <a:rect b="b" l="l" r="r" t="t"/>
                <a:pathLst>
                  <a:path extrusionOk="0" h="3041" w="4756">
                    <a:moveTo>
                      <a:pt x="2879" y="109"/>
                    </a:moveTo>
                    <a:cubicBezTo>
                      <a:pt x="3396" y="109"/>
                      <a:pt x="3840" y="210"/>
                      <a:pt x="4038" y="328"/>
                    </a:cubicBezTo>
                    <a:cubicBezTo>
                      <a:pt x="4494" y="611"/>
                      <a:pt x="4624" y="1134"/>
                      <a:pt x="4624" y="1553"/>
                    </a:cubicBezTo>
                    <a:lnTo>
                      <a:pt x="4624" y="1574"/>
                    </a:lnTo>
                    <a:cubicBezTo>
                      <a:pt x="4624" y="1574"/>
                      <a:pt x="4624" y="1815"/>
                      <a:pt x="4562" y="2077"/>
                    </a:cubicBezTo>
                    <a:cubicBezTo>
                      <a:pt x="4473" y="2339"/>
                      <a:pt x="4300" y="2601"/>
                      <a:pt x="3907" y="2685"/>
                    </a:cubicBezTo>
                    <a:cubicBezTo>
                      <a:pt x="3488" y="2774"/>
                      <a:pt x="2943" y="2884"/>
                      <a:pt x="2399" y="2905"/>
                    </a:cubicBezTo>
                    <a:cubicBezTo>
                      <a:pt x="2270" y="2914"/>
                      <a:pt x="2144" y="2919"/>
                      <a:pt x="2021" y="2919"/>
                    </a:cubicBezTo>
                    <a:cubicBezTo>
                      <a:pt x="1602" y="2919"/>
                      <a:pt x="1220" y="2859"/>
                      <a:pt x="917" y="2706"/>
                    </a:cubicBezTo>
                    <a:cubicBezTo>
                      <a:pt x="545" y="2491"/>
                      <a:pt x="241" y="2051"/>
                      <a:pt x="173" y="1595"/>
                    </a:cubicBezTo>
                    <a:cubicBezTo>
                      <a:pt x="131" y="1134"/>
                      <a:pt x="283" y="679"/>
                      <a:pt x="849" y="459"/>
                    </a:cubicBezTo>
                    <a:cubicBezTo>
                      <a:pt x="1419" y="244"/>
                      <a:pt x="2116" y="134"/>
                      <a:pt x="2703" y="113"/>
                    </a:cubicBezTo>
                    <a:cubicBezTo>
                      <a:pt x="2762" y="111"/>
                      <a:pt x="2821" y="109"/>
                      <a:pt x="2879" y="109"/>
                    </a:cubicBezTo>
                    <a:close/>
                    <a:moveTo>
                      <a:pt x="2884" y="0"/>
                    </a:moveTo>
                    <a:cubicBezTo>
                      <a:pt x="2825" y="0"/>
                      <a:pt x="2764" y="1"/>
                      <a:pt x="2703" y="3"/>
                    </a:cubicBezTo>
                    <a:cubicBezTo>
                      <a:pt x="2095" y="3"/>
                      <a:pt x="1393" y="113"/>
                      <a:pt x="807" y="349"/>
                    </a:cubicBezTo>
                    <a:cubicBezTo>
                      <a:pt x="194" y="590"/>
                      <a:pt x="0" y="1114"/>
                      <a:pt x="63" y="1595"/>
                    </a:cubicBezTo>
                    <a:cubicBezTo>
                      <a:pt x="131" y="2098"/>
                      <a:pt x="456" y="2575"/>
                      <a:pt x="870" y="2795"/>
                    </a:cubicBezTo>
                    <a:cubicBezTo>
                      <a:pt x="1227" y="2982"/>
                      <a:pt x="1676" y="3040"/>
                      <a:pt x="2151" y="3040"/>
                    </a:cubicBezTo>
                    <a:cubicBezTo>
                      <a:pt x="2233" y="3040"/>
                      <a:pt x="2316" y="3039"/>
                      <a:pt x="2399" y="3035"/>
                    </a:cubicBezTo>
                    <a:cubicBezTo>
                      <a:pt x="2943" y="2994"/>
                      <a:pt x="3514" y="2884"/>
                      <a:pt x="3928" y="2795"/>
                    </a:cubicBezTo>
                    <a:cubicBezTo>
                      <a:pt x="4363" y="2706"/>
                      <a:pt x="4562" y="2381"/>
                      <a:pt x="4666" y="2098"/>
                    </a:cubicBezTo>
                    <a:cubicBezTo>
                      <a:pt x="4755" y="1815"/>
                      <a:pt x="4734" y="1553"/>
                      <a:pt x="4734" y="1553"/>
                    </a:cubicBezTo>
                    <a:cubicBezTo>
                      <a:pt x="4734" y="1093"/>
                      <a:pt x="4583" y="548"/>
                      <a:pt x="4080" y="244"/>
                    </a:cubicBezTo>
                    <a:cubicBezTo>
                      <a:pt x="3844" y="84"/>
                      <a:pt x="3414" y="0"/>
                      <a:pt x="28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4008277" y="3810501"/>
                <a:ext cx="737734" cy="476880"/>
              </a:xfrm>
              <a:custGeom>
                <a:rect b="b" l="l" r="r" t="t"/>
                <a:pathLst>
                  <a:path extrusionOk="0" h="2682" w="4149">
                    <a:moveTo>
                      <a:pt x="2548" y="1"/>
                    </a:moveTo>
                    <a:cubicBezTo>
                      <a:pt x="1886" y="1"/>
                      <a:pt x="1120" y="204"/>
                      <a:pt x="723" y="428"/>
                    </a:cubicBezTo>
                    <a:cubicBezTo>
                      <a:pt x="1" y="800"/>
                      <a:pt x="153" y="1952"/>
                      <a:pt x="284" y="2324"/>
                    </a:cubicBezTo>
                    <a:cubicBezTo>
                      <a:pt x="373" y="2564"/>
                      <a:pt x="627" y="2681"/>
                      <a:pt x="1184" y="2681"/>
                    </a:cubicBezTo>
                    <a:cubicBezTo>
                      <a:pt x="1441" y="2681"/>
                      <a:pt x="1763" y="2656"/>
                      <a:pt x="2164" y="2606"/>
                    </a:cubicBezTo>
                    <a:cubicBezTo>
                      <a:pt x="3405" y="2455"/>
                      <a:pt x="3798" y="2282"/>
                      <a:pt x="3970" y="1847"/>
                    </a:cubicBezTo>
                    <a:cubicBezTo>
                      <a:pt x="4148" y="1407"/>
                      <a:pt x="3667" y="428"/>
                      <a:pt x="3667" y="428"/>
                    </a:cubicBezTo>
                    <a:cubicBezTo>
                      <a:pt x="3489" y="117"/>
                      <a:pt x="3048" y="1"/>
                      <a:pt x="2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024102" y="3799477"/>
                <a:ext cx="718175" cy="498394"/>
              </a:xfrm>
              <a:custGeom>
                <a:rect b="b" l="l" r="r" t="t"/>
                <a:pathLst>
                  <a:path extrusionOk="0" h="2803" w="4039">
                    <a:moveTo>
                      <a:pt x="2429" y="110"/>
                    </a:moveTo>
                    <a:cubicBezTo>
                      <a:pt x="2647" y="110"/>
                      <a:pt x="2847" y="134"/>
                      <a:pt x="3012" y="181"/>
                    </a:cubicBezTo>
                    <a:cubicBezTo>
                      <a:pt x="3253" y="249"/>
                      <a:pt x="3426" y="359"/>
                      <a:pt x="3515" y="511"/>
                    </a:cubicBezTo>
                    <a:cubicBezTo>
                      <a:pt x="3515" y="511"/>
                      <a:pt x="3646" y="752"/>
                      <a:pt x="3729" y="1055"/>
                    </a:cubicBezTo>
                    <a:cubicBezTo>
                      <a:pt x="3839" y="1338"/>
                      <a:pt x="3908" y="1689"/>
                      <a:pt x="3839" y="1883"/>
                    </a:cubicBezTo>
                    <a:cubicBezTo>
                      <a:pt x="3750" y="2082"/>
                      <a:pt x="3620" y="2234"/>
                      <a:pt x="3358" y="2344"/>
                    </a:cubicBezTo>
                    <a:cubicBezTo>
                      <a:pt x="3096" y="2454"/>
                      <a:pt x="2682" y="2537"/>
                      <a:pt x="2048" y="2627"/>
                    </a:cubicBezTo>
                    <a:cubicBezTo>
                      <a:pt x="1664" y="2670"/>
                      <a:pt x="1346" y="2694"/>
                      <a:pt x="1093" y="2694"/>
                    </a:cubicBezTo>
                    <a:cubicBezTo>
                      <a:pt x="947" y="2694"/>
                      <a:pt x="822" y="2686"/>
                      <a:pt x="718" y="2668"/>
                    </a:cubicBezTo>
                    <a:cubicBezTo>
                      <a:pt x="435" y="2627"/>
                      <a:pt x="305" y="2517"/>
                      <a:pt x="242" y="2365"/>
                    </a:cubicBezTo>
                    <a:cubicBezTo>
                      <a:pt x="174" y="2192"/>
                      <a:pt x="111" y="1820"/>
                      <a:pt x="153" y="1448"/>
                    </a:cubicBezTo>
                    <a:cubicBezTo>
                      <a:pt x="174" y="1076"/>
                      <a:pt x="326" y="705"/>
                      <a:pt x="655" y="532"/>
                    </a:cubicBezTo>
                    <a:cubicBezTo>
                      <a:pt x="1001" y="338"/>
                      <a:pt x="1635" y="160"/>
                      <a:pt x="2206" y="118"/>
                    </a:cubicBezTo>
                    <a:cubicBezTo>
                      <a:pt x="2281" y="113"/>
                      <a:pt x="2356" y="110"/>
                      <a:pt x="2429" y="110"/>
                    </a:cubicBezTo>
                    <a:close/>
                    <a:moveTo>
                      <a:pt x="2426" y="0"/>
                    </a:moveTo>
                    <a:cubicBezTo>
                      <a:pt x="2354" y="0"/>
                      <a:pt x="2280" y="3"/>
                      <a:pt x="2206" y="8"/>
                    </a:cubicBezTo>
                    <a:cubicBezTo>
                      <a:pt x="1593" y="50"/>
                      <a:pt x="959" y="228"/>
                      <a:pt x="587" y="422"/>
                    </a:cubicBezTo>
                    <a:cubicBezTo>
                      <a:pt x="216" y="621"/>
                      <a:pt x="64" y="1034"/>
                      <a:pt x="43" y="1427"/>
                    </a:cubicBezTo>
                    <a:cubicBezTo>
                      <a:pt x="1" y="1820"/>
                      <a:pt x="64" y="2213"/>
                      <a:pt x="132" y="2407"/>
                    </a:cubicBezTo>
                    <a:cubicBezTo>
                      <a:pt x="216" y="2606"/>
                      <a:pt x="394" y="2736"/>
                      <a:pt x="697" y="2778"/>
                    </a:cubicBezTo>
                    <a:cubicBezTo>
                      <a:pt x="804" y="2795"/>
                      <a:pt x="928" y="2803"/>
                      <a:pt x="1072" y="2803"/>
                    </a:cubicBezTo>
                    <a:cubicBezTo>
                      <a:pt x="1335" y="2803"/>
                      <a:pt x="1664" y="2777"/>
                      <a:pt x="2075" y="2736"/>
                    </a:cubicBezTo>
                    <a:cubicBezTo>
                      <a:pt x="2703" y="2647"/>
                      <a:pt x="3122" y="2564"/>
                      <a:pt x="3405" y="2454"/>
                    </a:cubicBezTo>
                    <a:cubicBezTo>
                      <a:pt x="3688" y="2323"/>
                      <a:pt x="3860" y="2145"/>
                      <a:pt x="3949" y="1930"/>
                    </a:cubicBezTo>
                    <a:cubicBezTo>
                      <a:pt x="4038" y="1668"/>
                      <a:pt x="3949" y="1317"/>
                      <a:pt x="3839" y="1014"/>
                    </a:cubicBezTo>
                    <a:cubicBezTo>
                      <a:pt x="3750" y="705"/>
                      <a:pt x="3620" y="469"/>
                      <a:pt x="3620" y="469"/>
                    </a:cubicBezTo>
                    <a:cubicBezTo>
                      <a:pt x="3515" y="270"/>
                      <a:pt x="3295" y="139"/>
                      <a:pt x="3054" y="76"/>
                    </a:cubicBezTo>
                    <a:cubicBezTo>
                      <a:pt x="2857" y="25"/>
                      <a:pt x="2647" y="0"/>
                      <a:pt x="2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4353759" y="2385898"/>
                <a:ext cx="213372" cy="305118"/>
              </a:xfrm>
              <a:custGeom>
                <a:rect b="b" l="l" r="r" t="t"/>
                <a:pathLst>
                  <a:path extrusionOk="0" h="1716" w="1200">
                    <a:moveTo>
                      <a:pt x="183" y="0"/>
                    </a:moveTo>
                    <a:cubicBezTo>
                      <a:pt x="128" y="0"/>
                      <a:pt x="94" y="47"/>
                      <a:pt x="64" y="124"/>
                    </a:cubicBezTo>
                    <a:cubicBezTo>
                      <a:pt x="1" y="302"/>
                      <a:pt x="43" y="757"/>
                      <a:pt x="263" y="1061"/>
                    </a:cubicBezTo>
                    <a:cubicBezTo>
                      <a:pt x="503" y="1370"/>
                      <a:pt x="828" y="1543"/>
                      <a:pt x="1027" y="1716"/>
                    </a:cubicBezTo>
                    <a:cubicBezTo>
                      <a:pt x="1027" y="1716"/>
                      <a:pt x="1179" y="1674"/>
                      <a:pt x="1200" y="1412"/>
                    </a:cubicBezTo>
                    <a:cubicBezTo>
                      <a:pt x="1200" y="1150"/>
                      <a:pt x="1200" y="1218"/>
                      <a:pt x="1137" y="998"/>
                    </a:cubicBezTo>
                    <a:cubicBezTo>
                      <a:pt x="1069" y="757"/>
                      <a:pt x="849" y="564"/>
                      <a:pt x="524" y="255"/>
                    </a:cubicBezTo>
                    <a:cubicBezTo>
                      <a:pt x="355" y="74"/>
                      <a:pt x="253" y="0"/>
                      <a:pt x="18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4350025" y="2375586"/>
                <a:ext cx="229197" cy="327521"/>
              </a:xfrm>
              <a:custGeom>
                <a:rect b="b" l="l" r="r" t="t"/>
                <a:pathLst>
                  <a:path extrusionOk="0" h="1842" w="1289">
                    <a:moveTo>
                      <a:pt x="215" y="119"/>
                    </a:moveTo>
                    <a:cubicBezTo>
                      <a:pt x="263" y="119"/>
                      <a:pt x="346" y="182"/>
                      <a:pt x="503" y="333"/>
                    </a:cubicBezTo>
                    <a:cubicBezTo>
                      <a:pt x="828" y="663"/>
                      <a:pt x="1027" y="857"/>
                      <a:pt x="1090" y="1056"/>
                    </a:cubicBezTo>
                    <a:cubicBezTo>
                      <a:pt x="1132" y="1187"/>
                      <a:pt x="1158" y="1229"/>
                      <a:pt x="1158" y="1250"/>
                    </a:cubicBezTo>
                    <a:lnTo>
                      <a:pt x="1158" y="1470"/>
                    </a:lnTo>
                    <a:cubicBezTo>
                      <a:pt x="1158" y="1580"/>
                      <a:pt x="1111" y="1643"/>
                      <a:pt x="1090" y="1690"/>
                    </a:cubicBezTo>
                    <a:cubicBezTo>
                      <a:pt x="1069" y="1690"/>
                      <a:pt x="1069" y="1690"/>
                      <a:pt x="1048" y="1711"/>
                    </a:cubicBezTo>
                    <a:cubicBezTo>
                      <a:pt x="849" y="1538"/>
                      <a:pt x="545" y="1381"/>
                      <a:pt x="346" y="1098"/>
                    </a:cubicBezTo>
                    <a:cubicBezTo>
                      <a:pt x="242" y="946"/>
                      <a:pt x="174" y="773"/>
                      <a:pt x="132" y="595"/>
                    </a:cubicBezTo>
                    <a:cubicBezTo>
                      <a:pt x="111" y="423"/>
                      <a:pt x="111" y="271"/>
                      <a:pt x="153" y="203"/>
                    </a:cubicBezTo>
                    <a:cubicBezTo>
                      <a:pt x="153" y="161"/>
                      <a:pt x="174" y="140"/>
                      <a:pt x="194" y="119"/>
                    </a:cubicBezTo>
                    <a:close/>
                    <a:moveTo>
                      <a:pt x="201" y="1"/>
                    </a:moveTo>
                    <a:cubicBezTo>
                      <a:pt x="164" y="1"/>
                      <a:pt x="126" y="20"/>
                      <a:pt x="111" y="51"/>
                    </a:cubicBezTo>
                    <a:cubicBezTo>
                      <a:pt x="64" y="72"/>
                      <a:pt x="64" y="119"/>
                      <a:pt x="43" y="161"/>
                    </a:cubicBezTo>
                    <a:cubicBezTo>
                      <a:pt x="1" y="271"/>
                      <a:pt x="1" y="443"/>
                      <a:pt x="22" y="622"/>
                    </a:cubicBezTo>
                    <a:cubicBezTo>
                      <a:pt x="64" y="794"/>
                      <a:pt x="132" y="1014"/>
                      <a:pt x="242" y="1166"/>
                    </a:cubicBezTo>
                    <a:cubicBezTo>
                      <a:pt x="477" y="1470"/>
                      <a:pt x="807" y="1669"/>
                      <a:pt x="1001" y="1821"/>
                    </a:cubicBezTo>
                    <a:lnTo>
                      <a:pt x="1027" y="1842"/>
                    </a:lnTo>
                    <a:lnTo>
                      <a:pt x="1069" y="1821"/>
                    </a:lnTo>
                    <a:cubicBezTo>
                      <a:pt x="1069" y="1821"/>
                      <a:pt x="1111" y="1800"/>
                      <a:pt x="1158" y="1753"/>
                    </a:cubicBezTo>
                    <a:cubicBezTo>
                      <a:pt x="1221" y="1711"/>
                      <a:pt x="1263" y="1601"/>
                      <a:pt x="1263" y="1470"/>
                    </a:cubicBezTo>
                    <a:cubicBezTo>
                      <a:pt x="1289" y="1339"/>
                      <a:pt x="1289" y="1297"/>
                      <a:pt x="1263" y="1229"/>
                    </a:cubicBezTo>
                    <a:cubicBezTo>
                      <a:pt x="1263" y="1187"/>
                      <a:pt x="1242" y="1145"/>
                      <a:pt x="1200" y="1035"/>
                    </a:cubicBezTo>
                    <a:cubicBezTo>
                      <a:pt x="1132" y="773"/>
                      <a:pt x="896" y="574"/>
                      <a:pt x="587" y="271"/>
                    </a:cubicBezTo>
                    <a:cubicBezTo>
                      <a:pt x="435" y="98"/>
                      <a:pt x="325" y="30"/>
                      <a:pt x="242" y="9"/>
                    </a:cubicBezTo>
                    <a:cubicBezTo>
                      <a:pt x="229" y="3"/>
                      <a:pt x="215" y="1"/>
                      <a:pt x="20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4310907" y="2194576"/>
                <a:ext cx="240399" cy="384775"/>
              </a:xfrm>
              <a:custGeom>
                <a:rect b="b" l="l" r="r" t="t"/>
                <a:pathLst>
                  <a:path extrusionOk="0" h="2164" w="1352">
                    <a:moveTo>
                      <a:pt x="245" y="1"/>
                    </a:moveTo>
                    <a:cubicBezTo>
                      <a:pt x="148" y="1"/>
                      <a:pt x="73" y="77"/>
                      <a:pt x="43" y="220"/>
                    </a:cubicBezTo>
                    <a:cubicBezTo>
                      <a:pt x="1" y="435"/>
                      <a:pt x="69" y="676"/>
                      <a:pt x="305" y="1137"/>
                    </a:cubicBezTo>
                    <a:cubicBezTo>
                      <a:pt x="566" y="1592"/>
                      <a:pt x="1137" y="2163"/>
                      <a:pt x="1137" y="2163"/>
                    </a:cubicBezTo>
                    <a:cubicBezTo>
                      <a:pt x="1137" y="2163"/>
                      <a:pt x="1289" y="2032"/>
                      <a:pt x="1310" y="1854"/>
                    </a:cubicBezTo>
                    <a:cubicBezTo>
                      <a:pt x="1331" y="1702"/>
                      <a:pt x="1352" y="1530"/>
                      <a:pt x="1310" y="1378"/>
                    </a:cubicBezTo>
                    <a:cubicBezTo>
                      <a:pt x="1268" y="1221"/>
                      <a:pt x="1247" y="1179"/>
                      <a:pt x="985" y="917"/>
                    </a:cubicBezTo>
                    <a:cubicBezTo>
                      <a:pt x="723" y="634"/>
                      <a:pt x="566" y="199"/>
                      <a:pt x="414" y="68"/>
                    </a:cubicBezTo>
                    <a:cubicBezTo>
                      <a:pt x="354" y="23"/>
                      <a:pt x="296" y="1"/>
                      <a:pt x="245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4299705" y="2185686"/>
                <a:ext cx="263692" cy="404868"/>
              </a:xfrm>
              <a:custGeom>
                <a:rect b="b" l="l" r="r" t="t"/>
                <a:pathLst>
                  <a:path extrusionOk="0" h="2277" w="1483">
                    <a:moveTo>
                      <a:pt x="302" y="108"/>
                    </a:moveTo>
                    <a:cubicBezTo>
                      <a:pt x="340" y="108"/>
                      <a:pt x="386" y="130"/>
                      <a:pt x="436" y="160"/>
                    </a:cubicBezTo>
                    <a:cubicBezTo>
                      <a:pt x="498" y="202"/>
                      <a:pt x="587" y="354"/>
                      <a:pt x="676" y="511"/>
                    </a:cubicBezTo>
                    <a:cubicBezTo>
                      <a:pt x="760" y="663"/>
                      <a:pt x="870" y="857"/>
                      <a:pt x="1001" y="1009"/>
                    </a:cubicBezTo>
                    <a:cubicBezTo>
                      <a:pt x="1132" y="1140"/>
                      <a:pt x="1200" y="1208"/>
                      <a:pt x="1242" y="1271"/>
                    </a:cubicBezTo>
                    <a:cubicBezTo>
                      <a:pt x="1284" y="1339"/>
                      <a:pt x="1310" y="1360"/>
                      <a:pt x="1331" y="1428"/>
                    </a:cubicBezTo>
                    <a:cubicBezTo>
                      <a:pt x="1352" y="1580"/>
                      <a:pt x="1331" y="1731"/>
                      <a:pt x="1310" y="1904"/>
                    </a:cubicBezTo>
                    <a:cubicBezTo>
                      <a:pt x="1310" y="2014"/>
                      <a:pt x="1221" y="2082"/>
                      <a:pt x="1200" y="2103"/>
                    </a:cubicBezTo>
                    <a:cubicBezTo>
                      <a:pt x="1132" y="2056"/>
                      <a:pt x="656" y="1580"/>
                      <a:pt x="436" y="1166"/>
                    </a:cubicBezTo>
                    <a:cubicBezTo>
                      <a:pt x="174" y="705"/>
                      <a:pt x="132" y="464"/>
                      <a:pt x="153" y="291"/>
                    </a:cubicBezTo>
                    <a:cubicBezTo>
                      <a:pt x="174" y="181"/>
                      <a:pt x="216" y="139"/>
                      <a:pt x="263" y="118"/>
                    </a:cubicBezTo>
                    <a:cubicBezTo>
                      <a:pt x="274" y="111"/>
                      <a:pt x="288" y="108"/>
                      <a:pt x="302" y="108"/>
                    </a:cubicBezTo>
                    <a:close/>
                    <a:moveTo>
                      <a:pt x="286" y="1"/>
                    </a:moveTo>
                    <a:cubicBezTo>
                      <a:pt x="261" y="1"/>
                      <a:pt x="238" y="3"/>
                      <a:pt x="216" y="8"/>
                    </a:cubicBezTo>
                    <a:cubicBezTo>
                      <a:pt x="132" y="50"/>
                      <a:pt x="64" y="139"/>
                      <a:pt x="43" y="270"/>
                    </a:cubicBezTo>
                    <a:cubicBezTo>
                      <a:pt x="1" y="485"/>
                      <a:pt x="64" y="747"/>
                      <a:pt x="326" y="1208"/>
                    </a:cubicBezTo>
                    <a:cubicBezTo>
                      <a:pt x="587" y="1690"/>
                      <a:pt x="1153" y="2255"/>
                      <a:pt x="1153" y="2255"/>
                    </a:cubicBezTo>
                    <a:lnTo>
                      <a:pt x="1200" y="2276"/>
                    </a:lnTo>
                    <a:lnTo>
                      <a:pt x="1242" y="2255"/>
                    </a:lnTo>
                    <a:cubicBezTo>
                      <a:pt x="1242" y="2255"/>
                      <a:pt x="1415" y="2124"/>
                      <a:pt x="1415" y="1904"/>
                    </a:cubicBezTo>
                    <a:cubicBezTo>
                      <a:pt x="1441" y="1752"/>
                      <a:pt x="1483" y="1580"/>
                      <a:pt x="1441" y="1401"/>
                    </a:cubicBezTo>
                    <a:cubicBezTo>
                      <a:pt x="1415" y="1318"/>
                      <a:pt x="1394" y="1271"/>
                      <a:pt x="1331" y="1208"/>
                    </a:cubicBezTo>
                    <a:cubicBezTo>
                      <a:pt x="1284" y="1140"/>
                      <a:pt x="1200" y="1056"/>
                      <a:pt x="1090" y="925"/>
                    </a:cubicBezTo>
                    <a:cubicBezTo>
                      <a:pt x="959" y="794"/>
                      <a:pt x="849" y="616"/>
                      <a:pt x="760" y="464"/>
                    </a:cubicBezTo>
                    <a:cubicBezTo>
                      <a:pt x="676" y="291"/>
                      <a:pt x="608" y="139"/>
                      <a:pt x="498" y="71"/>
                    </a:cubicBezTo>
                    <a:cubicBezTo>
                      <a:pt x="436" y="24"/>
                      <a:pt x="358" y="1"/>
                      <a:pt x="28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4341668" y="2120608"/>
                <a:ext cx="241288" cy="346013"/>
              </a:xfrm>
              <a:custGeom>
                <a:rect b="b" l="l" r="r" t="t"/>
                <a:pathLst>
                  <a:path extrusionOk="0" h="1946" w="1357">
                    <a:moveTo>
                      <a:pt x="189" y="0"/>
                    </a:moveTo>
                    <a:cubicBezTo>
                      <a:pt x="75" y="0"/>
                      <a:pt x="1" y="103"/>
                      <a:pt x="1" y="223"/>
                    </a:cubicBezTo>
                    <a:cubicBezTo>
                      <a:pt x="1" y="374"/>
                      <a:pt x="69" y="636"/>
                      <a:pt x="221" y="940"/>
                    </a:cubicBezTo>
                    <a:cubicBezTo>
                      <a:pt x="393" y="1270"/>
                      <a:pt x="985" y="1946"/>
                      <a:pt x="985" y="1946"/>
                    </a:cubicBezTo>
                    <a:cubicBezTo>
                      <a:pt x="985" y="1946"/>
                      <a:pt x="1179" y="1747"/>
                      <a:pt x="1247" y="1616"/>
                    </a:cubicBezTo>
                    <a:cubicBezTo>
                      <a:pt x="1289" y="1506"/>
                      <a:pt x="1357" y="1291"/>
                      <a:pt x="1289" y="1113"/>
                    </a:cubicBezTo>
                    <a:cubicBezTo>
                      <a:pt x="1205" y="961"/>
                      <a:pt x="1095" y="982"/>
                      <a:pt x="765" y="615"/>
                    </a:cubicBezTo>
                    <a:cubicBezTo>
                      <a:pt x="461" y="265"/>
                      <a:pt x="351" y="24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4330466" y="2111718"/>
                <a:ext cx="263692" cy="366106"/>
              </a:xfrm>
              <a:custGeom>
                <a:rect b="b" l="l" r="r" t="t"/>
                <a:pathLst>
                  <a:path extrusionOk="0" h="2059" w="1483">
                    <a:moveTo>
                      <a:pt x="230" y="107"/>
                    </a:moveTo>
                    <a:cubicBezTo>
                      <a:pt x="240" y="107"/>
                      <a:pt x="251" y="110"/>
                      <a:pt x="263" y="116"/>
                    </a:cubicBezTo>
                    <a:cubicBezTo>
                      <a:pt x="304" y="116"/>
                      <a:pt x="352" y="163"/>
                      <a:pt x="435" y="273"/>
                    </a:cubicBezTo>
                    <a:cubicBezTo>
                      <a:pt x="524" y="377"/>
                      <a:pt x="634" y="534"/>
                      <a:pt x="786" y="707"/>
                    </a:cubicBezTo>
                    <a:cubicBezTo>
                      <a:pt x="959" y="880"/>
                      <a:pt x="1069" y="990"/>
                      <a:pt x="1158" y="1032"/>
                    </a:cubicBezTo>
                    <a:cubicBezTo>
                      <a:pt x="1221" y="1100"/>
                      <a:pt x="1268" y="1121"/>
                      <a:pt x="1289" y="1210"/>
                    </a:cubicBezTo>
                    <a:cubicBezTo>
                      <a:pt x="1352" y="1341"/>
                      <a:pt x="1310" y="1535"/>
                      <a:pt x="1242" y="1645"/>
                    </a:cubicBezTo>
                    <a:cubicBezTo>
                      <a:pt x="1221" y="1713"/>
                      <a:pt x="1179" y="1776"/>
                      <a:pt x="1111" y="1844"/>
                    </a:cubicBezTo>
                    <a:cubicBezTo>
                      <a:pt x="1090" y="1865"/>
                      <a:pt x="1069" y="1886"/>
                      <a:pt x="1048" y="1907"/>
                    </a:cubicBezTo>
                    <a:cubicBezTo>
                      <a:pt x="1027" y="1865"/>
                      <a:pt x="917" y="1755"/>
                      <a:pt x="786" y="1582"/>
                    </a:cubicBezTo>
                    <a:cubicBezTo>
                      <a:pt x="613" y="1362"/>
                      <a:pt x="414" y="1121"/>
                      <a:pt x="352" y="969"/>
                    </a:cubicBezTo>
                    <a:cubicBezTo>
                      <a:pt x="174" y="665"/>
                      <a:pt x="111" y="404"/>
                      <a:pt x="111" y="273"/>
                    </a:cubicBezTo>
                    <a:cubicBezTo>
                      <a:pt x="132" y="225"/>
                      <a:pt x="132" y="163"/>
                      <a:pt x="153" y="142"/>
                    </a:cubicBezTo>
                    <a:cubicBezTo>
                      <a:pt x="183" y="123"/>
                      <a:pt x="204" y="107"/>
                      <a:pt x="230" y="107"/>
                    </a:cubicBezTo>
                    <a:close/>
                    <a:moveTo>
                      <a:pt x="219" y="1"/>
                    </a:moveTo>
                    <a:cubicBezTo>
                      <a:pt x="163" y="1"/>
                      <a:pt x="121" y="27"/>
                      <a:pt x="90" y="74"/>
                    </a:cubicBezTo>
                    <a:cubicBezTo>
                      <a:pt x="22" y="116"/>
                      <a:pt x="1" y="205"/>
                      <a:pt x="1" y="273"/>
                    </a:cubicBezTo>
                    <a:cubicBezTo>
                      <a:pt x="1" y="445"/>
                      <a:pt x="64" y="707"/>
                      <a:pt x="242" y="1032"/>
                    </a:cubicBezTo>
                    <a:cubicBezTo>
                      <a:pt x="325" y="1189"/>
                      <a:pt x="524" y="1425"/>
                      <a:pt x="697" y="1645"/>
                    </a:cubicBezTo>
                    <a:cubicBezTo>
                      <a:pt x="849" y="1865"/>
                      <a:pt x="1006" y="2017"/>
                      <a:pt x="1006" y="2017"/>
                    </a:cubicBezTo>
                    <a:lnTo>
                      <a:pt x="1048" y="2058"/>
                    </a:lnTo>
                    <a:lnTo>
                      <a:pt x="1090" y="2017"/>
                    </a:lnTo>
                    <a:lnTo>
                      <a:pt x="1200" y="1907"/>
                    </a:lnTo>
                    <a:cubicBezTo>
                      <a:pt x="1268" y="1844"/>
                      <a:pt x="1331" y="1776"/>
                      <a:pt x="1352" y="1687"/>
                    </a:cubicBezTo>
                    <a:cubicBezTo>
                      <a:pt x="1420" y="1556"/>
                      <a:pt x="1483" y="1341"/>
                      <a:pt x="1399" y="1142"/>
                    </a:cubicBezTo>
                    <a:cubicBezTo>
                      <a:pt x="1352" y="1058"/>
                      <a:pt x="1289" y="1011"/>
                      <a:pt x="1221" y="948"/>
                    </a:cubicBezTo>
                    <a:cubicBezTo>
                      <a:pt x="1137" y="880"/>
                      <a:pt x="1048" y="817"/>
                      <a:pt x="875" y="639"/>
                    </a:cubicBezTo>
                    <a:cubicBezTo>
                      <a:pt x="718" y="445"/>
                      <a:pt x="613" y="315"/>
                      <a:pt x="524" y="205"/>
                    </a:cubicBezTo>
                    <a:cubicBezTo>
                      <a:pt x="435" y="95"/>
                      <a:pt x="394" y="11"/>
                      <a:pt x="284" y="11"/>
                    </a:cubicBezTo>
                    <a:cubicBezTo>
                      <a:pt x="260" y="4"/>
                      <a:pt x="239" y="1"/>
                      <a:pt x="2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4357493" y="2043617"/>
                <a:ext cx="295342" cy="353304"/>
              </a:xfrm>
              <a:custGeom>
                <a:rect b="b" l="l" r="r" t="t"/>
                <a:pathLst>
                  <a:path extrusionOk="0" h="1987" w="1661">
                    <a:moveTo>
                      <a:pt x="242" y="1"/>
                    </a:moveTo>
                    <a:cubicBezTo>
                      <a:pt x="90" y="22"/>
                      <a:pt x="1" y="153"/>
                      <a:pt x="22" y="368"/>
                    </a:cubicBezTo>
                    <a:cubicBezTo>
                      <a:pt x="69" y="567"/>
                      <a:pt x="351" y="1001"/>
                      <a:pt x="613" y="1352"/>
                    </a:cubicBezTo>
                    <a:cubicBezTo>
                      <a:pt x="875" y="1724"/>
                      <a:pt x="1116" y="1986"/>
                      <a:pt x="1116" y="1986"/>
                    </a:cubicBezTo>
                    <a:cubicBezTo>
                      <a:pt x="1116" y="1986"/>
                      <a:pt x="1125" y="1987"/>
                      <a:pt x="1141" y="1987"/>
                    </a:cubicBezTo>
                    <a:cubicBezTo>
                      <a:pt x="1198" y="1987"/>
                      <a:pt x="1343" y="1974"/>
                      <a:pt x="1462" y="1855"/>
                    </a:cubicBezTo>
                    <a:cubicBezTo>
                      <a:pt x="1640" y="1677"/>
                      <a:pt x="1661" y="1441"/>
                      <a:pt x="1661" y="1441"/>
                    </a:cubicBezTo>
                    <a:cubicBezTo>
                      <a:pt x="1661" y="1441"/>
                      <a:pt x="1247" y="1132"/>
                      <a:pt x="1116" y="959"/>
                    </a:cubicBezTo>
                    <a:cubicBezTo>
                      <a:pt x="959" y="807"/>
                      <a:pt x="765" y="436"/>
                      <a:pt x="613" y="237"/>
                    </a:cubicBezTo>
                    <a:cubicBezTo>
                      <a:pt x="482" y="64"/>
                      <a:pt x="393" y="1"/>
                      <a:pt x="242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4350025" y="2035260"/>
                <a:ext cx="310278" cy="369128"/>
              </a:xfrm>
              <a:custGeom>
                <a:rect b="b" l="l" r="r" t="t"/>
                <a:pathLst>
                  <a:path extrusionOk="0" h="2076" w="1745">
                    <a:moveTo>
                      <a:pt x="284" y="111"/>
                    </a:moveTo>
                    <a:cubicBezTo>
                      <a:pt x="346" y="111"/>
                      <a:pt x="393" y="111"/>
                      <a:pt x="456" y="153"/>
                    </a:cubicBezTo>
                    <a:cubicBezTo>
                      <a:pt x="503" y="179"/>
                      <a:pt x="545" y="242"/>
                      <a:pt x="608" y="331"/>
                    </a:cubicBezTo>
                    <a:cubicBezTo>
                      <a:pt x="739" y="504"/>
                      <a:pt x="959" y="875"/>
                      <a:pt x="1111" y="1048"/>
                    </a:cubicBezTo>
                    <a:cubicBezTo>
                      <a:pt x="1179" y="1137"/>
                      <a:pt x="1310" y="1268"/>
                      <a:pt x="1441" y="1357"/>
                    </a:cubicBezTo>
                    <a:cubicBezTo>
                      <a:pt x="1525" y="1441"/>
                      <a:pt x="1593" y="1488"/>
                      <a:pt x="1635" y="1509"/>
                    </a:cubicBezTo>
                    <a:cubicBezTo>
                      <a:pt x="1614" y="1530"/>
                      <a:pt x="1614" y="1724"/>
                      <a:pt x="1483" y="1855"/>
                    </a:cubicBezTo>
                    <a:cubicBezTo>
                      <a:pt x="1368" y="1954"/>
                      <a:pt x="1265" y="1966"/>
                      <a:pt x="1212" y="1966"/>
                    </a:cubicBezTo>
                    <a:cubicBezTo>
                      <a:pt x="1196" y="1966"/>
                      <a:pt x="1184" y="1965"/>
                      <a:pt x="1179" y="1965"/>
                    </a:cubicBezTo>
                    <a:cubicBezTo>
                      <a:pt x="1179" y="1944"/>
                      <a:pt x="938" y="1724"/>
                      <a:pt x="697" y="1378"/>
                    </a:cubicBezTo>
                    <a:cubicBezTo>
                      <a:pt x="566" y="1200"/>
                      <a:pt x="435" y="1006"/>
                      <a:pt x="325" y="834"/>
                    </a:cubicBezTo>
                    <a:cubicBezTo>
                      <a:pt x="215" y="655"/>
                      <a:pt x="153" y="483"/>
                      <a:pt x="132" y="394"/>
                    </a:cubicBezTo>
                    <a:cubicBezTo>
                      <a:pt x="111" y="310"/>
                      <a:pt x="132" y="242"/>
                      <a:pt x="153" y="179"/>
                    </a:cubicBezTo>
                    <a:cubicBezTo>
                      <a:pt x="194" y="132"/>
                      <a:pt x="242" y="111"/>
                      <a:pt x="284" y="111"/>
                    </a:cubicBezTo>
                    <a:close/>
                    <a:moveTo>
                      <a:pt x="284" y="1"/>
                    </a:moveTo>
                    <a:cubicBezTo>
                      <a:pt x="194" y="1"/>
                      <a:pt x="111" y="48"/>
                      <a:pt x="64" y="132"/>
                    </a:cubicBezTo>
                    <a:cubicBezTo>
                      <a:pt x="22" y="200"/>
                      <a:pt x="1" y="310"/>
                      <a:pt x="22" y="415"/>
                    </a:cubicBezTo>
                    <a:cubicBezTo>
                      <a:pt x="43" y="546"/>
                      <a:pt x="132" y="703"/>
                      <a:pt x="242" y="875"/>
                    </a:cubicBezTo>
                    <a:cubicBezTo>
                      <a:pt x="346" y="1069"/>
                      <a:pt x="477" y="1268"/>
                      <a:pt x="608" y="1441"/>
                    </a:cubicBezTo>
                    <a:cubicBezTo>
                      <a:pt x="870" y="1813"/>
                      <a:pt x="1132" y="2075"/>
                      <a:pt x="1132" y="2075"/>
                    </a:cubicBezTo>
                    <a:lnTo>
                      <a:pt x="1158" y="2075"/>
                    </a:lnTo>
                    <a:cubicBezTo>
                      <a:pt x="1158" y="2075"/>
                      <a:pt x="1166" y="2075"/>
                      <a:pt x="1181" y="2075"/>
                    </a:cubicBezTo>
                    <a:cubicBezTo>
                      <a:pt x="1240" y="2075"/>
                      <a:pt x="1408" y="2062"/>
                      <a:pt x="1551" y="1923"/>
                    </a:cubicBezTo>
                    <a:cubicBezTo>
                      <a:pt x="1745" y="1750"/>
                      <a:pt x="1745" y="1488"/>
                      <a:pt x="1745" y="1488"/>
                    </a:cubicBezTo>
                    <a:lnTo>
                      <a:pt x="1745" y="1462"/>
                    </a:lnTo>
                    <a:lnTo>
                      <a:pt x="1724" y="1441"/>
                    </a:lnTo>
                    <a:cubicBezTo>
                      <a:pt x="1724" y="1441"/>
                      <a:pt x="1635" y="1378"/>
                      <a:pt x="1504" y="1268"/>
                    </a:cubicBezTo>
                    <a:cubicBezTo>
                      <a:pt x="1394" y="1179"/>
                      <a:pt x="1263" y="1048"/>
                      <a:pt x="1200" y="985"/>
                    </a:cubicBezTo>
                    <a:cubicBezTo>
                      <a:pt x="1069" y="834"/>
                      <a:pt x="849" y="441"/>
                      <a:pt x="697" y="263"/>
                    </a:cubicBezTo>
                    <a:cubicBezTo>
                      <a:pt x="634" y="153"/>
                      <a:pt x="566" y="90"/>
                      <a:pt x="503" y="48"/>
                    </a:cubicBezTo>
                    <a:cubicBezTo>
                      <a:pt x="435" y="1"/>
                      <a:pt x="373" y="1"/>
                      <a:pt x="2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35"/>
              <p:cNvSpPr/>
              <p:nvPr/>
            </p:nvSpPr>
            <p:spPr>
              <a:xfrm>
                <a:off x="4500985" y="2293260"/>
                <a:ext cx="454482" cy="511374"/>
              </a:xfrm>
              <a:custGeom>
                <a:rect b="b" l="l" r="r" t="t"/>
                <a:pathLst>
                  <a:path extrusionOk="0" h="2876" w="2556">
                    <a:moveTo>
                      <a:pt x="627" y="0"/>
                    </a:moveTo>
                    <a:cubicBezTo>
                      <a:pt x="458" y="0"/>
                      <a:pt x="328" y="97"/>
                      <a:pt x="199" y="320"/>
                    </a:cubicBezTo>
                    <a:cubicBezTo>
                      <a:pt x="0" y="713"/>
                      <a:pt x="47" y="1802"/>
                      <a:pt x="110" y="2043"/>
                    </a:cubicBezTo>
                    <a:cubicBezTo>
                      <a:pt x="152" y="2305"/>
                      <a:pt x="702" y="2567"/>
                      <a:pt x="1047" y="2697"/>
                    </a:cubicBezTo>
                    <a:cubicBezTo>
                      <a:pt x="1306" y="2809"/>
                      <a:pt x="1527" y="2876"/>
                      <a:pt x="1695" y="2876"/>
                    </a:cubicBezTo>
                    <a:cubicBezTo>
                      <a:pt x="1755" y="2876"/>
                      <a:pt x="1808" y="2867"/>
                      <a:pt x="1854" y="2849"/>
                    </a:cubicBezTo>
                    <a:cubicBezTo>
                      <a:pt x="2032" y="2787"/>
                      <a:pt x="2053" y="2787"/>
                      <a:pt x="2116" y="2263"/>
                    </a:cubicBezTo>
                    <a:cubicBezTo>
                      <a:pt x="2184" y="1739"/>
                      <a:pt x="2556" y="906"/>
                      <a:pt x="2556" y="906"/>
                    </a:cubicBezTo>
                    <a:cubicBezTo>
                      <a:pt x="2053" y="713"/>
                      <a:pt x="1440" y="320"/>
                      <a:pt x="1027" y="121"/>
                    </a:cubicBezTo>
                    <a:cubicBezTo>
                      <a:pt x="869" y="43"/>
                      <a:pt x="740" y="0"/>
                      <a:pt x="627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4513076" y="2284014"/>
                <a:ext cx="453593" cy="531822"/>
              </a:xfrm>
              <a:custGeom>
                <a:rect b="b" l="l" r="r" t="t"/>
                <a:pathLst>
                  <a:path extrusionOk="0" h="2991" w="2551">
                    <a:moveTo>
                      <a:pt x="524" y="0"/>
                    </a:moveTo>
                    <a:cubicBezTo>
                      <a:pt x="608" y="63"/>
                      <a:pt x="676" y="110"/>
                      <a:pt x="676" y="110"/>
                    </a:cubicBezTo>
                    <a:cubicBezTo>
                      <a:pt x="676" y="110"/>
                      <a:pt x="655" y="110"/>
                      <a:pt x="655" y="131"/>
                    </a:cubicBezTo>
                    <a:cubicBezTo>
                      <a:pt x="718" y="131"/>
                      <a:pt x="828" y="173"/>
                      <a:pt x="938" y="220"/>
                    </a:cubicBezTo>
                    <a:cubicBezTo>
                      <a:pt x="1330" y="414"/>
                      <a:pt x="1917" y="786"/>
                      <a:pt x="2399" y="979"/>
                    </a:cubicBezTo>
                    <a:cubicBezTo>
                      <a:pt x="2378" y="1027"/>
                      <a:pt x="2048" y="1791"/>
                      <a:pt x="1985" y="2315"/>
                    </a:cubicBezTo>
                    <a:cubicBezTo>
                      <a:pt x="1964" y="2550"/>
                      <a:pt x="1943" y="2681"/>
                      <a:pt x="1896" y="2749"/>
                    </a:cubicBezTo>
                    <a:cubicBezTo>
                      <a:pt x="1896" y="2791"/>
                      <a:pt x="1875" y="2791"/>
                      <a:pt x="1854" y="2812"/>
                    </a:cubicBezTo>
                    <a:cubicBezTo>
                      <a:pt x="1833" y="2812"/>
                      <a:pt x="1812" y="2839"/>
                      <a:pt x="1765" y="2859"/>
                    </a:cubicBezTo>
                    <a:cubicBezTo>
                      <a:pt x="1738" y="2868"/>
                      <a:pt x="1704" y="2872"/>
                      <a:pt x="1665" y="2872"/>
                    </a:cubicBezTo>
                    <a:cubicBezTo>
                      <a:pt x="1514" y="2872"/>
                      <a:pt x="1278" y="2811"/>
                      <a:pt x="1000" y="2708"/>
                    </a:cubicBezTo>
                    <a:cubicBezTo>
                      <a:pt x="828" y="2640"/>
                      <a:pt x="608" y="2530"/>
                      <a:pt x="435" y="2420"/>
                    </a:cubicBezTo>
                    <a:cubicBezTo>
                      <a:pt x="304" y="2357"/>
                      <a:pt x="194" y="2268"/>
                      <a:pt x="152" y="2184"/>
                    </a:cubicBezTo>
                    <a:cubicBezTo>
                      <a:pt x="142" y="2194"/>
                      <a:pt x="119" y="2200"/>
                      <a:pt x="92" y="2200"/>
                    </a:cubicBezTo>
                    <a:cubicBezTo>
                      <a:pt x="64" y="2200"/>
                      <a:pt x="32" y="2194"/>
                      <a:pt x="0" y="2184"/>
                    </a:cubicBezTo>
                    <a:lnTo>
                      <a:pt x="0" y="2184"/>
                    </a:lnTo>
                    <a:cubicBezTo>
                      <a:pt x="63" y="2315"/>
                      <a:pt x="194" y="2420"/>
                      <a:pt x="372" y="2530"/>
                    </a:cubicBezTo>
                    <a:cubicBezTo>
                      <a:pt x="566" y="2640"/>
                      <a:pt x="786" y="2749"/>
                      <a:pt x="959" y="2812"/>
                    </a:cubicBezTo>
                    <a:cubicBezTo>
                      <a:pt x="1230" y="2914"/>
                      <a:pt x="1474" y="2990"/>
                      <a:pt x="1662" y="2990"/>
                    </a:cubicBezTo>
                    <a:cubicBezTo>
                      <a:pt x="1717" y="2990"/>
                      <a:pt x="1767" y="2984"/>
                      <a:pt x="1812" y="2969"/>
                    </a:cubicBezTo>
                    <a:cubicBezTo>
                      <a:pt x="1854" y="2943"/>
                      <a:pt x="1875" y="2922"/>
                      <a:pt x="1917" y="2901"/>
                    </a:cubicBezTo>
                    <a:cubicBezTo>
                      <a:pt x="1964" y="2880"/>
                      <a:pt x="1985" y="2839"/>
                      <a:pt x="2006" y="2791"/>
                    </a:cubicBezTo>
                    <a:cubicBezTo>
                      <a:pt x="2048" y="2708"/>
                      <a:pt x="2074" y="2577"/>
                      <a:pt x="2095" y="2315"/>
                    </a:cubicBezTo>
                    <a:cubicBezTo>
                      <a:pt x="2158" y="1812"/>
                      <a:pt x="2530" y="979"/>
                      <a:pt x="2530" y="979"/>
                    </a:cubicBezTo>
                    <a:lnTo>
                      <a:pt x="2551" y="917"/>
                    </a:lnTo>
                    <a:lnTo>
                      <a:pt x="2488" y="896"/>
                    </a:lnTo>
                    <a:cubicBezTo>
                      <a:pt x="2006" y="718"/>
                      <a:pt x="1419" y="325"/>
                      <a:pt x="1000" y="131"/>
                    </a:cubicBezTo>
                    <a:cubicBezTo>
                      <a:pt x="828" y="42"/>
                      <a:pt x="676" y="0"/>
                      <a:pt x="54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4807350" y="2212179"/>
                <a:ext cx="1448085" cy="838718"/>
              </a:xfrm>
              <a:custGeom>
                <a:rect b="b" l="l" r="r" t="t"/>
                <a:pathLst>
                  <a:path extrusionOk="0" h="4717" w="8144">
                    <a:moveTo>
                      <a:pt x="6897" y="1"/>
                    </a:moveTo>
                    <a:cubicBezTo>
                      <a:pt x="6351" y="1"/>
                      <a:pt x="6137" y="465"/>
                      <a:pt x="5850" y="839"/>
                    </a:cubicBezTo>
                    <a:cubicBezTo>
                      <a:pt x="5562" y="1217"/>
                      <a:pt x="4791" y="1782"/>
                      <a:pt x="3717" y="1782"/>
                    </a:cubicBezTo>
                    <a:cubicBezTo>
                      <a:pt x="3482" y="1782"/>
                      <a:pt x="3232" y="1755"/>
                      <a:pt x="2969" y="1692"/>
                    </a:cubicBezTo>
                    <a:cubicBezTo>
                      <a:pt x="1529" y="1342"/>
                      <a:pt x="1074" y="991"/>
                      <a:pt x="854" y="991"/>
                    </a:cubicBezTo>
                    <a:cubicBezTo>
                      <a:pt x="634" y="991"/>
                      <a:pt x="110" y="1886"/>
                      <a:pt x="47" y="2693"/>
                    </a:cubicBezTo>
                    <a:cubicBezTo>
                      <a:pt x="0" y="3504"/>
                      <a:pt x="393" y="3981"/>
                      <a:pt x="393" y="3981"/>
                    </a:cubicBezTo>
                    <a:cubicBezTo>
                      <a:pt x="393" y="3981"/>
                      <a:pt x="1536" y="4716"/>
                      <a:pt x="3212" y="4716"/>
                    </a:cubicBezTo>
                    <a:cubicBezTo>
                      <a:pt x="3580" y="4716"/>
                      <a:pt x="3975" y="4681"/>
                      <a:pt x="4389" y="4594"/>
                    </a:cubicBezTo>
                    <a:cubicBezTo>
                      <a:pt x="6656" y="4112"/>
                      <a:pt x="7379" y="2892"/>
                      <a:pt x="7772" y="1996"/>
                    </a:cubicBezTo>
                    <a:cubicBezTo>
                      <a:pt x="8143" y="1122"/>
                      <a:pt x="7531" y="294"/>
                      <a:pt x="7311" y="74"/>
                    </a:cubicBezTo>
                    <a:cubicBezTo>
                      <a:pt x="7154" y="23"/>
                      <a:pt x="7017" y="1"/>
                      <a:pt x="6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4796148" y="2203822"/>
                <a:ext cx="1435994" cy="858277"/>
              </a:xfrm>
              <a:custGeom>
                <a:rect b="b" l="l" r="r" t="t"/>
                <a:pathLst>
                  <a:path extrusionOk="0" h="4827" w="8076">
                    <a:moveTo>
                      <a:pt x="6963" y="113"/>
                    </a:moveTo>
                    <a:cubicBezTo>
                      <a:pt x="7076" y="113"/>
                      <a:pt x="7210" y="134"/>
                      <a:pt x="7353" y="168"/>
                    </a:cubicBezTo>
                    <a:cubicBezTo>
                      <a:pt x="7463" y="278"/>
                      <a:pt x="7657" y="540"/>
                      <a:pt x="7767" y="865"/>
                    </a:cubicBezTo>
                    <a:cubicBezTo>
                      <a:pt x="7897" y="1195"/>
                      <a:pt x="7966" y="1608"/>
                      <a:pt x="7767" y="2022"/>
                    </a:cubicBezTo>
                    <a:cubicBezTo>
                      <a:pt x="7395" y="2918"/>
                      <a:pt x="6698" y="4117"/>
                      <a:pt x="4431" y="4599"/>
                    </a:cubicBezTo>
                    <a:cubicBezTo>
                      <a:pt x="4030" y="4680"/>
                      <a:pt x="3647" y="4713"/>
                      <a:pt x="3289" y="4713"/>
                    </a:cubicBezTo>
                    <a:cubicBezTo>
                      <a:pt x="1637" y="4713"/>
                      <a:pt x="499" y="4003"/>
                      <a:pt x="482" y="3986"/>
                    </a:cubicBezTo>
                    <a:cubicBezTo>
                      <a:pt x="482" y="3986"/>
                      <a:pt x="131" y="3525"/>
                      <a:pt x="173" y="2740"/>
                    </a:cubicBezTo>
                    <a:cubicBezTo>
                      <a:pt x="194" y="2347"/>
                      <a:pt x="351" y="1933"/>
                      <a:pt x="503" y="1608"/>
                    </a:cubicBezTo>
                    <a:cubicBezTo>
                      <a:pt x="587" y="1457"/>
                      <a:pt x="676" y="1326"/>
                      <a:pt x="744" y="1216"/>
                    </a:cubicBezTo>
                    <a:cubicBezTo>
                      <a:pt x="828" y="1127"/>
                      <a:pt x="896" y="1085"/>
                      <a:pt x="917" y="1085"/>
                    </a:cubicBezTo>
                    <a:cubicBezTo>
                      <a:pt x="1006" y="1085"/>
                      <a:pt x="1179" y="1169"/>
                      <a:pt x="1503" y="1299"/>
                    </a:cubicBezTo>
                    <a:cubicBezTo>
                      <a:pt x="1833" y="1430"/>
                      <a:pt x="2289" y="1608"/>
                      <a:pt x="3032" y="1781"/>
                    </a:cubicBezTo>
                    <a:cubicBezTo>
                      <a:pt x="3308" y="1855"/>
                      <a:pt x="3569" y="1886"/>
                      <a:pt x="3813" y="1886"/>
                    </a:cubicBezTo>
                    <a:cubicBezTo>
                      <a:pt x="4227" y="1886"/>
                      <a:pt x="4594" y="1796"/>
                      <a:pt x="4907" y="1671"/>
                    </a:cubicBezTo>
                    <a:cubicBezTo>
                      <a:pt x="5410" y="1478"/>
                      <a:pt x="5761" y="1169"/>
                      <a:pt x="5955" y="933"/>
                    </a:cubicBezTo>
                    <a:cubicBezTo>
                      <a:pt x="6133" y="692"/>
                      <a:pt x="6284" y="430"/>
                      <a:pt x="6478" y="278"/>
                    </a:cubicBezTo>
                    <a:cubicBezTo>
                      <a:pt x="6588" y="189"/>
                      <a:pt x="6698" y="147"/>
                      <a:pt x="6850" y="121"/>
                    </a:cubicBezTo>
                    <a:cubicBezTo>
                      <a:pt x="6884" y="116"/>
                      <a:pt x="6922" y="113"/>
                      <a:pt x="6963" y="113"/>
                    </a:cubicBezTo>
                    <a:close/>
                    <a:moveTo>
                      <a:pt x="7022" y="0"/>
                    </a:moveTo>
                    <a:cubicBezTo>
                      <a:pt x="6952" y="0"/>
                      <a:pt x="6887" y="6"/>
                      <a:pt x="6829" y="16"/>
                    </a:cubicBezTo>
                    <a:cubicBezTo>
                      <a:pt x="6656" y="37"/>
                      <a:pt x="6525" y="100"/>
                      <a:pt x="6415" y="189"/>
                    </a:cubicBezTo>
                    <a:cubicBezTo>
                      <a:pt x="6195" y="362"/>
                      <a:pt x="6044" y="624"/>
                      <a:pt x="5871" y="865"/>
                    </a:cubicBezTo>
                    <a:cubicBezTo>
                      <a:pt x="5693" y="1085"/>
                      <a:pt x="5347" y="1368"/>
                      <a:pt x="4865" y="1561"/>
                    </a:cubicBezTo>
                    <a:cubicBezTo>
                      <a:pt x="4564" y="1686"/>
                      <a:pt x="4214" y="1767"/>
                      <a:pt x="3816" y="1767"/>
                    </a:cubicBezTo>
                    <a:cubicBezTo>
                      <a:pt x="3579" y="1767"/>
                      <a:pt x="3324" y="1738"/>
                      <a:pt x="3053" y="1671"/>
                    </a:cubicBezTo>
                    <a:cubicBezTo>
                      <a:pt x="2336" y="1499"/>
                      <a:pt x="1854" y="1326"/>
                      <a:pt x="1550" y="1195"/>
                    </a:cubicBezTo>
                    <a:cubicBezTo>
                      <a:pt x="1220" y="1064"/>
                      <a:pt x="1048" y="975"/>
                      <a:pt x="917" y="975"/>
                    </a:cubicBezTo>
                    <a:cubicBezTo>
                      <a:pt x="828" y="975"/>
                      <a:pt x="744" y="1038"/>
                      <a:pt x="655" y="1148"/>
                    </a:cubicBezTo>
                    <a:cubicBezTo>
                      <a:pt x="587" y="1258"/>
                      <a:pt x="482" y="1389"/>
                      <a:pt x="414" y="1561"/>
                    </a:cubicBezTo>
                    <a:cubicBezTo>
                      <a:pt x="241" y="1891"/>
                      <a:pt x="89" y="2305"/>
                      <a:pt x="63" y="2740"/>
                    </a:cubicBezTo>
                    <a:cubicBezTo>
                      <a:pt x="0" y="3572"/>
                      <a:pt x="414" y="4075"/>
                      <a:pt x="414" y="4075"/>
                    </a:cubicBezTo>
                    <a:lnTo>
                      <a:pt x="414" y="4096"/>
                    </a:lnTo>
                    <a:cubicBezTo>
                      <a:pt x="414" y="4096"/>
                      <a:pt x="1583" y="4826"/>
                      <a:pt x="3267" y="4826"/>
                    </a:cubicBezTo>
                    <a:cubicBezTo>
                      <a:pt x="3639" y="4826"/>
                      <a:pt x="4036" y="4791"/>
                      <a:pt x="4452" y="4703"/>
                    </a:cubicBezTo>
                    <a:cubicBezTo>
                      <a:pt x="6740" y="4227"/>
                      <a:pt x="7505" y="2981"/>
                      <a:pt x="7877" y="2064"/>
                    </a:cubicBezTo>
                    <a:cubicBezTo>
                      <a:pt x="8076" y="1608"/>
                      <a:pt x="8007" y="1169"/>
                      <a:pt x="7877" y="823"/>
                    </a:cubicBezTo>
                    <a:cubicBezTo>
                      <a:pt x="7746" y="472"/>
                      <a:pt x="7552" y="189"/>
                      <a:pt x="7421" y="79"/>
                    </a:cubicBezTo>
                    <a:lnTo>
                      <a:pt x="7395" y="58"/>
                    </a:lnTo>
                    <a:cubicBezTo>
                      <a:pt x="7262" y="16"/>
                      <a:pt x="7136" y="0"/>
                      <a:pt x="7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4636831" y="2126476"/>
                <a:ext cx="236665" cy="309029"/>
              </a:xfrm>
              <a:custGeom>
                <a:rect b="b" l="l" r="r" t="t"/>
                <a:pathLst>
                  <a:path extrusionOk="0" h="1738" w="1331">
                    <a:moveTo>
                      <a:pt x="266" y="0"/>
                    </a:moveTo>
                    <a:cubicBezTo>
                      <a:pt x="187" y="0"/>
                      <a:pt x="120" y="48"/>
                      <a:pt x="90" y="122"/>
                    </a:cubicBezTo>
                    <a:cubicBezTo>
                      <a:pt x="22" y="294"/>
                      <a:pt x="1" y="383"/>
                      <a:pt x="153" y="666"/>
                    </a:cubicBezTo>
                    <a:cubicBezTo>
                      <a:pt x="304" y="928"/>
                      <a:pt x="331" y="1038"/>
                      <a:pt x="393" y="1237"/>
                    </a:cubicBezTo>
                    <a:cubicBezTo>
                      <a:pt x="462" y="1452"/>
                      <a:pt x="414" y="1452"/>
                      <a:pt x="697" y="1583"/>
                    </a:cubicBezTo>
                    <a:cubicBezTo>
                      <a:pt x="887" y="1683"/>
                      <a:pt x="1018" y="1737"/>
                      <a:pt x="1109" y="1737"/>
                    </a:cubicBezTo>
                    <a:cubicBezTo>
                      <a:pt x="1156" y="1737"/>
                      <a:pt x="1192" y="1723"/>
                      <a:pt x="1221" y="1693"/>
                    </a:cubicBezTo>
                    <a:cubicBezTo>
                      <a:pt x="1331" y="1630"/>
                      <a:pt x="1289" y="1520"/>
                      <a:pt x="1289" y="1520"/>
                    </a:cubicBezTo>
                    <a:cubicBezTo>
                      <a:pt x="1289" y="1520"/>
                      <a:pt x="1179" y="1080"/>
                      <a:pt x="1090" y="907"/>
                    </a:cubicBezTo>
                    <a:cubicBezTo>
                      <a:pt x="1006" y="755"/>
                      <a:pt x="697" y="451"/>
                      <a:pt x="524" y="190"/>
                    </a:cubicBezTo>
                    <a:cubicBezTo>
                      <a:pt x="446" y="55"/>
                      <a:pt x="350" y="0"/>
                      <a:pt x="266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35"/>
              <p:cNvSpPr/>
              <p:nvPr/>
            </p:nvSpPr>
            <p:spPr>
              <a:xfrm>
                <a:off x="4629363" y="2117230"/>
                <a:ext cx="247867" cy="306540"/>
              </a:xfrm>
              <a:custGeom>
                <a:rect b="b" l="l" r="r" t="t"/>
                <a:pathLst>
                  <a:path extrusionOk="0" h="1724" w="1394">
                    <a:moveTo>
                      <a:pt x="305" y="1"/>
                    </a:moveTo>
                    <a:cubicBezTo>
                      <a:pt x="216" y="1"/>
                      <a:pt x="111" y="64"/>
                      <a:pt x="85" y="153"/>
                    </a:cubicBezTo>
                    <a:cubicBezTo>
                      <a:pt x="43" y="242"/>
                      <a:pt x="1" y="325"/>
                      <a:pt x="22" y="414"/>
                    </a:cubicBezTo>
                    <a:cubicBezTo>
                      <a:pt x="22" y="503"/>
                      <a:pt x="64" y="608"/>
                      <a:pt x="153" y="739"/>
                    </a:cubicBezTo>
                    <a:cubicBezTo>
                      <a:pt x="305" y="1027"/>
                      <a:pt x="305" y="1111"/>
                      <a:pt x="373" y="1310"/>
                    </a:cubicBezTo>
                    <a:cubicBezTo>
                      <a:pt x="394" y="1394"/>
                      <a:pt x="415" y="1462"/>
                      <a:pt x="435" y="1504"/>
                    </a:cubicBezTo>
                    <a:cubicBezTo>
                      <a:pt x="456" y="1483"/>
                      <a:pt x="504" y="1441"/>
                      <a:pt x="545" y="1420"/>
                    </a:cubicBezTo>
                    <a:cubicBezTo>
                      <a:pt x="524" y="1394"/>
                      <a:pt x="524" y="1352"/>
                      <a:pt x="504" y="1289"/>
                    </a:cubicBezTo>
                    <a:cubicBezTo>
                      <a:pt x="435" y="1069"/>
                      <a:pt x="415" y="959"/>
                      <a:pt x="242" y="676"/>
                    </a:cubicBezTo>
                    <a:cubicBezTo>
                      <a:pt x="174" y="545"/>
                      <a:pt x="153" y="477"/>
                      <a:pt x="132" y="414"/>
                    </a:cubicBezTo>
                    <a:cubicBezTo>
                      <a:pt x="132" y="346"/>
                      <a:pt x="153" y="284"/>
                      <a:pt x="195" y="194"/>
                    </a:cubicBezTo>
                    <a:cubicBezTo>
                      <a:pt x="216" y="153"/>
                      <a:pt x="263" y="111"/>
                      <a:pt x="305" y="111"/>
                    </a:cubicBezTo>
                    <a:cubicBezTo>
                      <a:pt x="373" y="132"/>
                      <a:pt x="435" y="153"/>
                      <a:pt x="524" y="284"/>
                    </a:cubicBezTo>
                    <a:cubicBezTo>
                      <a:pt x="608" y="414"/>
                      <a:pt x="718" y="545"/>
                      <a:pt x="828" y="676"/>
                    </a:cubicBezTo>
                    <a:cubicBezTo>
                      <a:pt x="959" y="807"/>
                      <a:pt x="1048" y="917"/>
                      <a:pt x="1090" y="1001"/>
                    </a:cubicBezTo>
                    <a:cubicBezTo>
                      <a:pt x="1132" y="1069"/>
                      <a:pt x="1179" y="1221"/>
                      <a:pt x="1200" y="1352"/>
                    </a:cubicBezTo>
                    <a:cubicBezTo>
                      <a:pt x="1242" y="1483"/>
                      <a:pt x="1263" y="1593"/>
                      <a:pt x="1263" y="1593"/>
                    </a:cubicBezTo>
                    <a:cubicBezTo>
                      <a:pt x="1263" y="1593"/>
                      <a:pt x="1289" y="1614"/>
                      <a:pt x="1289" y="1635"/>
                    </a:cubicBezTo>
                    <a:lnTo>
                      <a:pt x="1263" y="1656"/>
                    </a:lnTo>
                    <a:cubicBezTo>
                      <a:pt x="1310" y="1682"/>
                      <a:pt x="1331" y="1703"/>
                      <a:pt x="1373" y="1724"/>
                    </a:cubicBezTo>
                    <a:cubicBezTo>
                      <a:pt x="1394" y="1703"/>
                      <a:pt x="1394" y="1656"/>
                      <a:pt x="1394" y="1635"/>
                    </a:cubicBezTo>
                    <a:lnTo>
                      <a:pt x="1394" y="1551"/>
                    </a:lnTo>
                    <a:cubicBezTo>
                      <a:pt x="1373" y="1551"/>
                      <a:pt x="1352" y="1441"/>
                      <a:pt x="1331" y="1310"/>
                    </a:cubicBezTo>
                    <a:cubicBezTo>
                      <a:pt x="1289" y="1179"/>
                      <a:pt x="1242" y="1027"/>
                      <a:pt x="1200" y="938"/>
                    </a:cubicBezTo>
                    <a:cubicBezTo>
                      <a:pt x="1158" y="828"/>
                      <a:pt x="1048" y="718"/>
                      <a:pt x="938" y="587"/>
                    </a:cubicBezTo>
                    <a:cubicBezTo>
                      <a:pt x="828" y="477"/>
                      <a:pt x="697" y="325"/>
                      <a:pt x="634" y="215"/>
                    </a:cubicBezTo>
                    <a:cubicBezTo>
                      <a:pt x="545" y="64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35"/>
              <p:cNvSpPr/>
              <p:nvPr/>
            </p:nvSpPr>
            <p:spPr>
              <a:xfrm>
                <a:off x="5137896" y="1100342"/>
                <a:ext cx="899541" cy="770973"/>
              </a:xfrm>
              <a:custGeom>
                <a:rect b="b" l="l" r="r" t="t"/>
                <a:pathLst>
                  <a:path extrusionOk="0" h="4336" w="5059">
                    <a:moveTo>
                      <a:pt x="1964" y="1"/>
                    </a:moveTo>
                    <a:lnTo>
                      <a:pt x="1765" y="43"/>
                    </a:lnTo>
                    <a:cubicBezTo>
                      <a:pt x="1592" y="111"/>
                      <a:pt x="1330" y="221"/>
                      <a:pt x="1110" y="373"/>
                    </a:cubicBezTo>
                    <a:cubicBezTo>
                      <a:pt x="807" y="567"/>
                      <a:pt x="676" y="745"/>
                      <a:pt x="566" y="1006"/>
                    </a:cubicBezTo>
                    <a:cubicBezTo>
                      <a:pt x="498" y="1378"/>
                      <a:pt x="393" y="1682"/>
                      <a:pt x="236" y="2117"/>
                    </a:cubicBezTo>
                    <a:cubicBezTo>
                      <a:pt x="0" y="2792"/>
                      <a:pt x="152" y="3625"/>
                      <a:pt x="959" y="4060"/>
                    </a:cubicBezTo>
                    <a:cubicBezTo>
                      <a:pt x="1322" y="4246"/>
                      <a:pt x="1699" y="4336"/>
                      <a:pt x="2058" y="4336"/>
                    </a:cubicBezTo>
                    <a:cubicBezTo>
                      <a:pt x="2495" y="4336"/>
                      <a:pt x="2904" y="4203"/>
                      <a:pt x="3226" y="3950"/>
                    </a:cubicBezTo>
                    <a:cubicBezTo>
                      <a:pt x="3839" y="3494"/>
                      <a:pt x="4012" y="2949"/>
                      <a:pt x="4012" y="2949"/>
                    </a:cubicBezTo>
                    <a:cubicBezTo>
                      <a:pt x="4012" y="2949"/>
                      <a:pt x="4168" y="3094"/>
                      <a:pt x="4375" y="3094"/>
                    </a:cubicBezTo>
                    <a:cubicBezTo>
                      <a:pt x="4479" y="3094"/>
                      <a:pt x="4596" y="3058"/>
                      <a:pt x="4713" y="2949"/>
                    </a:cubicBezTo>
                    <a:cubicBezTo>
                      <a:pt x="5059" y="2599"/>
                      <a:pt x="4818" y="2138"/>
                      <a:pt x="4535" y="2075"/>
                    </a:cubicBezTo>
                    <a:cubicBezTo>
                      <a:pt x="4457" y="2056"/>
                      <a:pt x="4396" y="2049"/>
                      <a:pt x="4348" y="2049"/>
                    </a:cubicBezTo>
                    <a:cubicBezTo>
                      <a:pt x="4223" y="2049"/>
                      <a:pt x="4190" y="2096"/>
                      <a:pt x="4190" y="2096"/>
                    </a:cubicBezTo>
                    <a:cubicBezTo>
                      <a:pt x="4190" y="2096"/>
                      <a:pt x="4122" y="2269"/>
                      <a:pt x="3991" y="2316"/>
                    </a:cubicBezTo>
                    <a:cubicBezTo>
                      <a:pt x="3974" y="2324"/>
                      <a:pt x="3959" y="2327"/>
                      <a:pt x="3946" y="2327"/>
                    </a:cubicBezTo>
                    <a:cubicBezTo>
                      <a:pt x="3855" y="2327"/>
                      <a:pt x="3841" y="2143"/>
                      <a:pt x="3860" y="1855"/>
                    </a:cubicBezTo>
                    <a:cubicBezTo>
                      <a:pt x="3881" y="1509"/>
                      <a:pt x="3619" y="1247"/>
                      <a:pt x="2964" y="1027"/>
                    </a:cubicBezTo>
                    <a:cubicBezTo>
                      <a:pt x="2289" y="807"/>
                      <a:pt x="2027" y="483"/>
                      <a:pt x="2006" y="331"/>
                    </a:cubicBezTo>
                    <a:cubicBezTo>
                      <a:pt x="1985" y="174"/>
                      <a:pt x="1964" y="1"/>
                      <a:pt x="196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35"/>
              <p:cNvSpPr/>
              <p:nvPr/>
            </p:nvSpPr>
            <p:spPr>
              <a:xfrm>
                <a:off x="5145364" y="1093052"/>
                <a:ext cx="877315" cy="788932"/>
              </a:xfrm>
              <a:custGeom>
                <a:rect b="b" l="l" r="r" t="t"/>
                <a:pathLst>
                  <a:path extrusionOk="0" h="4437" w="4934">
                    <a:moveTo>
                      <a:pt x="1875" y="110"/>
                    </a:moveTo>
                    <a:cubicBezTo>
                      <a:pt x="1875" y="152"/>
                      <a:pt x="1875" y="262"/>
                      <a:pt x="1896" y="393"/>
                    </a:cubicBezTo>
                    <a:cubicBezTo>
                      <a:pt x="1922" y="477"/>
                      <a:pt x="2006" y="608"/>
                      <a:pt x="2158" y="739"/>
                    </a:cubicBezTo>
                    <a:cubicBezTo>
                      <a:pt x="2315" y="869"/>
                      <a:pt x="2550" y="1000"/>
                      <a:pt x="2901" y="1110"/>
                    </a:cubicBezTo>
                    <a:cubicBezTo>
                      <a:pt x="3231" y="1241"/>
                      <a:pt x="3446" y="1351"/>
                      <a:pt x="3577" y="1482"/>
                    </a:cubicBezTo>
                    <a:cubicBezTo>
                      <a:pt x="3729" y="1592"/>
                      <a:pt x="3776" y="1723"/>
                      <a:pt x="3755" y="1875"/>
                    </a:cubicBezTo>
                    <a:cubicBezTo>
                      <a:pt x="3755" y="2048"/>
                      <a:pt x="3755" y="2205"/>
                      <a:pt x="3776" y="2289"/>
                    </a:cubicBezTo>
                    <a:cubicBezTo>
                      <a:pt x="3776" y="2336"/>
                      <a:pt x="3797" y="2378"/>
                      <a:pt x="3839" y="2399"/>
                    </a:cubicBezTo>
                    <a:cubicBezTo>
                      <a:pt x="3866" y="2423"/>
                      <a:pt x="3892" y="2433"/>
                      <a:pt x="3917" y="2433"/>
                    </a:cubicBezTo>
                    <a:cubicBezTo>
                      <a:pt x="3935" y="2433"/>
                      <a:pt x="3952" y="2428"/>
                      <a:pt x="3970" y="2420"/>
                    </a:cubicBezTo>
                    <a:cubicBezTo>
                      <a:pt x="4121" y="2336"/>
                      <a:pt x="4190" y="2158"/>
                      <a:pt x="4190" y="2158"/>
                    </a:cubicBezTo>
                    <a:lnTo>
                      <a:pt x="4190" y="2179"/>
                    </a:lnTo>
                    <a:cubicBezTo>
                      <a:pt x="4190" y="2179"/>
                      <a:pt x="4211" y="2158"/>
                      <a:pt x="4231" y="2158"/>
                    </a:cubicBezTo>
                    <a:cubicBezTo>
                      <a:pt x="4240" y="2149"/>
                      <a:pt x="4260" y="2144"/>
                      <a:pt x="4291" y="2144"/>
                    </a:cubicBezTo>
                    <a:cubicBezTo>
                      <a:pt x="4333" y="2144"/>
                      <a:pt x="4396" y="2154"/>
                      <a:pt x="4472" y="2179"/>
                    </a:cubicBezTo>
                    <a:cubicBezTo>
                      <a:pt x="4603" y="2205"/>
                      <a:pt x="4713" y="2336"/>
                      <a:pt x="4755" y="2467"/>
                    </a:cubicBezTo>
                    <a:cubicBezTo>
                      <a:pt x="4823" y="2619"/>
                      <a:pt x="4802" y="2791"/>
                      <a:pt x="4624" y="2943"/>
                    </a:cubicBezTo>
                    <a:cubicBezTo>
                      <a:pt x="4525" y="3043"/>
                      <a:pt x="4425" y="3077"/>
                      <a:pt x="4337" y="3077"/>
                    </a:cubicBezTo>
                    <a:cubicBezTo>
                      <a:pt x="4291" y="3077"/>
                      <a:pt x="4248" y="3068"/>
                      <a:pt x="4211" y="3053"/>
                    </a:cubicBezTo>
                    <a:cubicBezTo>
                      <a:pt x="4080" y="3032"/>
                      <a:pt x="3991" y="2943"/>
                      <a:pt x="3991" y="2943"/>
                    </a:cubicBezTo>
                    <a:lnTo>
                      <a:pt x="3928" y="2880"/>
                    </a:lnTo>
                    <a:lnTo>
                      <a:pt x="3907" y="2964"/>
                    </a:lnTo>
                    <a:cubicBezTo>
                      <a:pt x="3907" y="2964"/>
                      <a:pt x="3755" y="3488"/>
                      <a:pt x="3163" y="3949"/>
                    </a:cubicBezTo>
                    <a:cubicBezTo>
                      <a:pt x="2844" y="4197"/>
                      <a:pt x="2452" y="4330"/>
                      <a:pt x="2032" y="4330"/>
                    </a:cubicBezTo>
                    <a:cubicBezTo>
                      <a:pt x="1679" y="4330"/>
                      <a:pt x="1305" y="4236"/>
                      <a:pt x="937" y="4038"/>
                    </a:cubicBezTo>
                    <a:cubicBezTo>
                      <a:pt x="545" y="3839"/>
                      <a:pt x="325" y="3535"/>
                      <a:pt x="220" y="3205"/>
                    </a:cubicBezTo>
                    <a:cubicBezTo>
                      <a:pt x="110" y="2880"/>
                      <a:pt x="131" y="2509"/>
                      <a:pt x="262" y="2179"/>
                    </a:cubicBezTo>
                    <a:cubicBezTo>
                      <a:pt x="414" y="1744"/>
                      <a:pt x="503" y="1440"/>
                      <a:pt x="566" y="1068"/>
                    </a:cubicBezTo>
                    <a:lnTo>
                      <a:pt x="587" y="1068"/>
                    </a:lnTo>
                    <a:cubicBezTo>
                      <a:pt x="697" y="807"/>
                      <a:pt x="807" y="655"/>
                      <a:pt x="1089" y="456"/>
                    </a:cubicBezTo>
                    <a:cubicBezTo>
                      <a:pt x="1309" y="304"/>
                      <a:pt x="1550" y="215"/>
                      <a:pt x="1744" y="131"/>
                    </a:cubicBezTo>
                    <a:lnTo>
                      <a:pt x="1875" y="110"/>
                    </a:lnTo>
                    <a:close/>
                    <a:moveTo>
                      <a:pt x="1896" y="0"/>
                    </a:moveTo>
                    <a:lnTo>
                      <a:pt x="1723" y="21"/>
                    </a:lnTo>
                    <a:lnTo>
                      <a:pt x="1702" y="21"/>
                    </a:lnTo>
                    <a:cubicBezTo>
                      <a:pt x="1529" y="110"/>
                      <a:pt x="1267" y="215"/>
                      <a:pt x="1026" y="372"/>
                    </a:cubicBezTo>
                    <a:cubicBezTo>
                      <a:pt x="717" y="566"/>
                      <a:pt x="587" y="765"/>
                      <a:pt x="482" y="1000"/>
                    </a:cubicBezTo>
                    <a:lnTo>
                      <a:pt x="482" y="1027"/>
                    </a:lnTo>
                    <a:cubicBezTo>
                      <a:pt x="414" y="1393"/>
                      <a:pt x="304" y="1702"/>
                      <a:pt x="152" y="2137"/>
                    </a:cubicBezTo>
                    <a:cubicBezTo>
                      <a:pt x="21" y="2488"/>
                      <a:pt x="0" y="2880"/>
                      <a:pt x="110" y="3226"/>
                    </a:cubicBezTo>
                    <a:cubicBezTo>
                      <a:pt x="220" y="3598"/>
                      <a:pt x="456" y="3928"/>
                      <a:pt x="896" y="4143"/>
                    </a:cubicBezTo>
                    <a:cubicBezTo>
                      <a:pt x="1270" y="4342"/>
                      <a:pt x="1655" y="4437"/>
                      <a:pt x="2023" y="4437"/>
                    </a:cubicBezTo>
                    <a:cubicBezTo>
                      <a:pt x="2466" y="4437"/>
                      <a:pt x="2885" y="4298"/>
                      <a:pt x="3231" y="4038"/>
                    </a:cubicBezTo>
                    <a:cubicBezTo>
                      <a:pt x="3797" y="3619"/>
                      <a:pt x="3949" y="3163"/>
                      <a:pt x="3991" y="3074"/>
                    </a:cubicBezTo>
                    <a:cubicBezTo>
                      <a:pt x="4017" y="3095"/>
                      <a:pt x="4059" y="3142"/>
                      <a:pt x="4169" y="3163"/>
                    </a:cubicBezTo>
                    <a:cubicBezTo>
                      <a:pt x="4219" y="3177"/>
                      <a:pt x="4273" y="3186"/>
                      <a:pt x="4331" y="3186"/>
                    </a:cubicBezTo>
                    <a:cubicBezTo>
                      <a:pt x="4449" y="3186"/>
                      <a:pt x="4580" y="3148"/>
                      <a:pt x="4713" y="3032"/>
                    </a:cubicBezTo>
                    <a:cubicBezTo>
                      <a:pt x="4907" y="2833"/>
                      <a:pt x="4933" y="2619"/>
                      <a:pt x="4865" y="2441"/>
                    </a:cubicBezTo>
                    <a:cubicBezTo>
                      <a:pt x="4823" y="2247"/>
                      <a:pt x="4671" y="2116"/>
                      <a:pt x="4493" y="2074"/>
                    </a:cubicBezTo>
                    <a:cubicBezTo>
                      <a:pt x="4415" y="2046"/>
                      <a:pt x="4344" y="2034"/>
                      <a:pt x="4286" y="2034"/>
                    </a:cubicBezTo>
                    <a:cubicBezTo>
                      <a:pt x="4247" y="2034"/>
                      <a:pt x="4215" y="2039"/>
                      <a:pt x="4190" y="2048"/>
                    </a:cubicBezTo>
                    <a:cubicBezTo>
                      <a:pt x="4169" y="2048"/>
                      <a:pt x="4148" y="2074"/>
                      <a:pt x="4121" y="2095"/>
                    </a:cubicBezTo>
                    <a:cubicBezTo>
                      <a:pt x="4101" y="2095"/>
                      <a:pt x="4101" y="2116"/>
                      <a:pt x="4101" y="2116"/>
                    </a:cubicBezTo>
                    <a:lnTo>
                      <a:pt x="4080" y="2116"/>
                    </a:lnTo>
                    <a:cubicBezTo>
                      <a:pt x="4080" y="2116"/>
                      <a:pt x="4038" y="2268"/>
                      <a:pt x="3928" y="2310"/>
                    </a:cubicBezTo>
                    <a:lnTo>
                      <a:pt x="3907" y="2310"/>
                    </a:lnTo>
                    <a:cubicBezTo>
                      <a:pt x="3907" y="2310"/>
                      <a:pt x="3886" y="2289"/>
                      <a:pt x="3886" y="2268"/>
                    </a:cubicBezTo>
                    <a:cubicBezTo>
                      <a:pt x="3860" y="2179"/>
                      <a:pt x="3860" y="2048"/>
                      <a:pt x="3860" y="1896"/>
                    </a:cubicBezTo>
                    <a:cubicBezTo>
                      <a:pt x="3886" y="1702"/>
                      <a:pt x="3818" y="1524"/>
                      <a:pt x="3666" y="1393"/>
                    </a:cubicBezTo>
                    <a:cubicBezTo>
                      <a:pt x="3514" y="1241"/>
                      <a:pt x="3273" y="1131"/>
                      <a:pt x="2922" y="1027"/>
                    </a:cubicBezTo>
                    <a:cubicBezTo>
                      <a:pt x="2598" y="896"/>
                      <a:pt x="2378" y="765"/>
                      <a:pt x="2226" y="655"/>
                    </a:cubicBezTo>
                    <a:cubicBezTo>
                      <a:pt x="2095" y="524"/>
                      <a:pt x="2027" y="414"/>
                      <a:pt x="2027" y="372"/>
                    </a:cubicBezTo>
                    <a:cubicBezTo>
                      <a:pt x="1985" y="215"/>
                      <a:pt x="1964" y="42"/>
                      <a:pt x="1964" y="42"/>
                    </a:cubicBezTo>
                    <a:lnTo>
                      <a:pt x="1922" y="110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35"/>
              <p:cNvSpPr/>
              <p:nvPr/>
            </p:nvSpPr>
            <p:spPr>
              <a:xfrm>
                <a:off x="5874381" y="1519437"/>
                <a:ext cx="82148" cy="85881"/>
              </a:xfrm>
              <a:custGeom>
                <a:rect b="b" l="l" r="r" t="t"/>
                <a:pathLst>
                  <a:path extrusionOk="0" h="483" w="462">
                    <a:moveTo>
                      <a:pt x="241" y="1"/>
                    </a:moveTo>
                    <a:cubicBezTo>
                      <a:pt x="111" y="1"/>
                      <a:pt x="1" y="111"/>
                      <a:pt x="1" y="242"/>
                    </a:cubicBezTo>
                    <a:cubicBezTo>
                      <a:pt x="1" y="372"/>
                      <a:pt x="111" y="482"/>
                      <a:pt x="241" y="482"/>
                    </a:cubicBezTo>
                    <a:cubicBezTo>
                      <a:pt x="372" y="482"/>
                      <a:pt x="461" y="372"/>
                      <a:pt x="461" y="242"/>
                    </a:cubicBezTo>
                    <a:cubicBezTo>
                      <a:pt x="461" y="111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FF9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35"/>
              <p:cNvSpPr/>
              <p:nvPr/>
            </p:nvSpPr>
            <p:spPr>
              <a:xfrm>
                <a:off x="5242092" y="1294153"/>
                <a:ext cx="89616" cy="148647"/>
              </a:xfrm>
              <a:custGeom>
                <a:rect b="b" l="l" r="r" t="t"/>
                <a:pathLst>
                  <a:path extrusionOk="0" h="836" w="504">
                    <a:moveTo>
                      <a:pt x="1" y="0"/>
                    </a:moveTo>
                    <a:cubicBezTo>
                      <a:pt x="1" y="0"/>
                      <a:pt x="1" y="157"/>
                      <a:pt x="43" y="241"/>
                    </a:cubicBezTo>
                    <a:cubicBezTo>
                      <a:pt x="90" y="288"/>
                      <a:pt x="132" y="309"/>
                      <a:pt x="173" y="330"/>
                    </a:cubicBezTo>
                    <a:cubicBezTo>
                      <a:pt x="153" y="372"/>
                      <a:pt x="132" y="419"/>
                      <a:pt x="111" y="482"/>
                    </a:cubicBezTo>
                    <a:cubicBezTo>
                      <a:pt x="69" y="655"/>
                      <a:pt x="132" y="812"/>
                      <a:pt x="221" y="833"/>
                    </a:cubicBezTo>
                    <a:cubicBezTo>
                      <a:pt x="227" y="835"/>
                      <a:pt x="235" y="835"/>
                      <a:pt x="242" y="835"/>
                    </a:cubicBezTo>
                    <a:cubicBezTo>
                      <a:pt x="322" y="835"/>
                      <a:pt x="418" y="730"/>
                      <a:pt x="462" y="571"/>
                    </a:cubicBezTo>
                    <a:cubicBezTo>
                      <a:pt x="503" y="419"/>
                      <a:pt x="462" y="262"/>
                      <a:pt x="393" y="220"/>
                    </a:cubicBezTo>
                    <a:cubicBezTo>
                      <a:pt x="341" y="178"/>
                      <a:pt x="309" y="171"/>
                      <a:pt x="278" y="171"/>
                    </a:cubicBezTo>
                    <a:cubicBezTo>
                      <a:pt x="263" y="171"/>
                      <a:pt x="248" y="173"/>
                      <a:pt x="232" y="173"/>
                    </a:cubicBezTo>
                    <a:cubicBezTo>
                      <a:pt x="210" y="173"/>
                      <a:pt x="185" y="170"/>
                      <a:pt x="153" y="157"/>
                    </a:cubicBezTo>
                    <a:cubicBezTo>
                      <a:pt x="43" y="1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35"/>
              <p:cNvSpPr/>
              <p:nvPr/>
            </p:nvSpPr>
            <p:spPr>
              <a:xfrm>
                <a:off x="5560548" y="1394793"/>
                <a:ext cx="127845" cy="121443"/>
              </a:xfrm>
              <a:custGeom>
                <a:rect b="b" l="l" r="r" t="t"/>
                <a:pathLst>
                  <a:path extrusionOk="0" h="683" w="719">
                    <a:moveTo>
                      <a:pt x="318" y="1"/>
                    </a:moveTo>
                    <a:cubicBezTo>
                      <a:pt x="302" y="1"/>
                      <a:pt x="284" y="2"/>
                      <a:pt x="263" y="5"/>
                    </a:cubicBezTo>
                    <a:lnTo>
                      <a:pt x="263" y="26"/>
                    </a:lnTo>
                    <a:cubicBezTo>
                      <a:pt x="153" y="26"/>
                      <a:pt x="64" y="157"/>
                      <a:pt x="43" y="309"/>
                    </a:cubicBezTo>
                    <a:cubicBezTo>
                      <a:pt x="1" y="482"/>
                      <a:pt x="43" y="660"/>
                      <a:pt x="153" y="681"/>
                    </a:cubicBezTo>
                    <a:cubicBezTo>
                      <a:pt x="159" y="682"/>
                      <a:pt x="165" y="683"/>
                      <a:pt x="172" y="683"/>
                    </a:cubicBezTo>
                    <a:cubicBezTo>
                      <a:pt x="260" y="683"/>
                      <a:pt x="375" y="558"/>
                      <a:pt x="414" y="398"/>
                    </a:cubicBezTo>
                    <a:lnTo>
                      <a:pt x="414" y="220"/>
                    </a:lnTo>
                    <a:cubicBezTo>
                      <a:pt x="477" y="220"/>
                      <a:pt x="524" y="220"/>
                      <a:pt x="587" y="178"/>
                    </a:cubicBezTo>
                    <a:cubicBezTo>
                      <a:pt x="655" y="136"/>
                      <a:pt x="718" y="5"/>
                      <a:pt x="718" y="5"/>
                    </a:cubicBezTo>
                    <a:lnTo>
                      <a:pt x="718" y="5"/>
                    </a:lnTo>
                    <a:cubicBezTo>
                      <a:pt x="718" y="5"/>
                      <a:pt x="672" y="51"/>
                      <a:pt x="576" y="51"/>
                    </a:cubicBezTo>
                    <a:cubicBezTo>
                      <a:pt x="560" y="51"/>
                      <a:pt x="543" y="50"/>
                      <a:pt x="524" y="47"/>
                    </a:cubicBezTo>
                    <a:cubicBezTo>
                      <a:pt x="412" y="47"/>
                      <a:pt x="412" y="1"/>
                      <a:pt x="31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35"/>
              <p:cNvSpPr/>
              <p:nvPr/>
            </p:nvSpPr>
            <p:spPr>
              <a:xfrm>
                <a:off x="5338998" y="1457026"/>
                <a:ext cx="62589" cy="93349"/>
              </a:xfrm>
              <a:custGeom>
                <a:rect b="b" l="l" r="r" t="t"/>
                <a:pathLst>
                  <a:path extrusionOk="0" h="525" w="352">
                    <a:moveTo>
                      <a:pt x="283" y="1"/>
                    </a:moveTo>
                    <a:cubicBezTo>
                      <a:pt x="220" y="1"/>
                      <a:pt x="152" y="27"/>
                      <a:pt x="110" y="48"/>
                    </a:cubicBezTo>
                    <a:cubicBezTo>
                      <a:pt x="68" y="69"/>
                      <a:pt x="47" y="111"/>
                      <a:pt x="21" y="132"/>
                    </a:cubicBezTo>
                    <a:cubicBezTo>
                      <a:pt x="0" y="221"/>
                      <a:pt x="21" y="310"/>
                      <a:pt x="47" y="373"/>
                    </a:cubicBezTo>
                    <a:cubicBezTo>
                      <a:pt x="68" y="441"/>
                      <a:pt x="110" y="462"/>
                      <a:pt x="131" y="483"/>
                    </a:cubicBezTo>
                    <a:cubicBezTo>
                      <a:pt x="178" y="503"/>
                      <a:pt x="199" y="524"/>
                      <a:pt x="199" y="524"/>
                    </a:cubicBezTo>
                    <a:cubicBezTo>
                      <a:pt x="241" y="524"/>
                      <a:pt x="262" y="503"/>
                      <a:pt x="262" y="483"/>
                    </a:cubicBezTo>
                    <a:cubicBezTo>
                      <a:pt x="283" y="441"/>
                      <a:pt x="262" y="420"/>
                      <a:pt x="220" y="420"/>
                    </a:cubicBezTo>
                    <a:lnTo>
                      <a:pt x="199" y="394"/>
                    </a:lnTo>
                    <a:cubicBezTo>
                      <a:pt x="199" y="394"/>
                      <a:pt x="178" y="373"/>
                      <a:pt x="152" y="331"/>
                    </a:cubicBezTo>
                    <a:cubicBezTo>
                      <a:pt x="131" y="289"/>
                      <a:pt x="131" y="221"/>
                      <a:pt x="131" y="179"/>
                    </a:cubicBezTo>
                    <a:cubicBezTo>
                      <a:pt x="152" y="158"/>
                      <a:pt x="152" y="158"/>
                      <a:pt x="178" y="132"/>
                    </a:cubicBezTo>
                    <a:cubicBezTo>
                      <a:pt x="199" y="132"/>
                      <a:pt x="220" y="111"/>
                      <a:pt x="283" y="111"/>
                    </a:cubicBezTo>
                    <a:cubicBezTo>
                      <a:pt x="309" y="111"/>
                      <a:pt x="351" y="90"/>
                      <a:pt x="351" y="69"/>
                    </a:cubicBezTo>
                    <a:cubicBezTo>
                      <a:pt x="351" y="27"/>
                      <a:pt x="330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35"/>
              <p:cNvSpPr/>
              <p:nvPr/>
            </p:nvSpPr>
            <p:spPr>
              <a:xfrm>
                <a:off x="5292412" y="1561400"/>
                <a:ext cx="212483" cy="139757"/>
              </a:xfrm>
              <a:custGeom>
                <a:rect b="b" l="l" r="r" t="t"/>
                <a:pathLst>
                  <a:path extrusionOk="0" h="786" w="1195">
                    <a:moveTo>
                      <a:pt x="211" y="0"/>
                    </a:moveTo>
                    <a:cubicBezTo>
                      <a:pt x="207" y="0"/>
                      <a:pt x="203" y="2"/>
                      <a:pt x="199" y="6"/>
                    </a:cubicBezTo>
                    <a:cubicBezTo>
                      <a:pt x="198" y="4"/>
                      <a:pt x="195" y="3"/>
                      <a:pt x="193" y="3"/>
                    </a:cubicBezTo>
                    <a:cubicBezTo>
                      <a:pt x="164" y="3"/>
                      <a:pt x="90" y="95"/>
                      <a:pt x="90" y="95"/>
                    </a:cubicBezTo>
                    <a:cubicBezTo>
                      <a:pt x="0" y="309"/>
                      <a:pt x="131" y="702"/>
                      <a:pt x="524" y="770"/>
                    </a:cubicBezTo>
                    <a:cubicBezTo>
                      <a:pt x="570" y="781"/>
                      <a:pt x="614" y="785"/>
                      <a:pt x="655" y="785"/>
                    </a:cubicBezTo>
                    <a:cubicBezTo>
                      <a:pt x="943" y="785"/>
                      <a:pt x="1103" y="550"/>
                      <a:pt x="1158" y="398"/>
                    </a:cubicBezTo>
                    <a:cubicBezTo>
                      <a:pt x="1195" y="246"/>
                      <a:pt x="1117" y="175"/>
                      <a:pt x="990" y="175"/>
                    </a:cubicBezTo>
                    <a:cubicBezTo>
                      <a:pt x="974" y="175"/>
                      <a:pt x="956" y="176"/>
                      <a:pt x="938" y="178"/>
                    </a:cubicBezTo>
                    <a:cubicBezTo>
                      <a:pt x="887" y="178"/>
                      <a:pt x="837" y="181"/>
                      <a:pt x="784" y="181"/>
                    </a:cubicBezTo>
                    <a:cubicBezTo>
                      <a:pt x="680" y="181"/>
                      <a:pt x="570" y="171"/>
                      <a:pt x="440" y="115"/>
                    </a:cubicBezTo>
                    <a:cubicBezTo>
                      <a:pt x="275" y="42"/>
                      <a:pt x="233" y="0"/>
                      <a:pt x="211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35"/>
              <p:cNvSpPr/>
              <p:nvPr/>
            </p:nvSpPr>
            <p:spPr>
              <a:xfrm>
                <a:off x="5288678" y="1550198"/>
                <a:ext cx="225463" cy="162160"/>
              </a:xfrm>
              <a:custGeom>
                <a:rect b="b" l="l" r="r" t="t"/>
                <a:pathLst>
                  <a:path extrusionOk="0" h="912" w="1268">
                    <a:moveTo>
                      <a:pt x="220" y="110"/>
                    </a:moveTo>
                    <a:cubicBezTo>
                      <a:pt x="241" y="110"/>
                      <a:pt x="241" y="131"/>
                      <a:pt x="262" y="131"/>
                    </a:cubicBezTo>
                    <a:cubicBezTo>
                      <a:pt x="283" y="158"/>
                      <a:pt x="351" y="178"/>
                      <a:pt x="435" y="220"/>
                    </a:cubicBezTo>
                    <a:cubicBezTo>
                      <a:pt x="569" y="280"/>
                      <a:pt x="691" y="300"/>
                      <a:pt x="803" y="300"/>
                    </a:cubicBezTo>
                    <a:cubicBezTo>
                      <a:pt x="857" y="300"/>
                      <a:pt x="909" y="295"/>
                      <a:pt x="959" y="288"/>
                    </a:cubicBezTo>
                    <a:cubicBezTo>
                      <a:pt x="1027" y="288"/>
                      <a:pt x="1090" y="309"/>
                      <a:pt x="1116" y="330"/>
                    </a:cubicBezTo>
                    <a:cubicBezTo>
                      <a:pt x="1137" y="330"/>
                      <a:pt x="1137" y="372"/>
                      <a:pt x="1116" y="440"/>
                    </a:cubicBezTo>
                    <a:cubicBezTo>
                      <a:pt x="1090" y="524"/>
                      <a:pt x="1027" y="613"/>
                      <a:pt x="938" y="702"/>
                    </a:cubicBezTo>
                    <a:cubicBezTo>
                      <a:pt x="870" y="753"/>
                      <a:pt x="772" y="793"/>
                      <a:pt x="643" y="793"/>
                    </a:cubicBezTo>
                    <a:cubicBezTo>
                      <a:pt x="612" y="793"/>
                      <a:pt x="580" y="791"/>
                      <a:pt x="545" y="786"/>
                    </a:cubicBezTo>
                    <a:cubicBezTo>
                      <a:pt x="372" y="744"/>
                      <a:pt x="262" y="655"/>
                      <a:pt x="200" y="524"/>
                    </a:cubicBezTo>
                    <a:cubicBezTo>
                      <a:pt x="131" y="419"/>
                      <a:pt x="131" y="262"/>
                      <a:pt x="173" y="199"/>
                    </a:cubicBezTo>
                    <a:cubicBezTo>
                      <a:pt x="173" y="178"/>
                      <a:pt x="200" y="158"/>
                      <a:pt x="200" y="131"/>
                    </a:cubicBezTo>
                    <a:cubicBezTo>
                      <a:pt x="220" y="131"/>
                      <a:pt x="220" y="131"/>
                      <a:pt x="220" y="110"/>
                    </a:cubicBezTo>
                    <a:close/>
                    <a:moveTo>
                      <a:pt x="200" y="0"/>
                    </a:moveTo>
                    <a:cubicBezTo>
                      <a:pt x="173" y="0"/>
                      <a:pt x="173" y="27"/>
                      <a:pt x="152" y="27"/>
                    </a:cubicBezTo>
                    <a:cubicBezTo>
                      <a:pt x="131" y="48"/>
                      <a:pt x="131" y="48"/>
                      <a:pt x="111" y="69"/>
                    </a:cubicBezTo>
                    <a:cubicBezTo>
                      <a:pt x="90" y="110"/>
                      <a:pt x="69" y="131"/>
                      <a:pt x="69" y="131"/>
                    </a:cubicBezTo>
                    <a:cubicBezTo>
                      <a:pt x="1" y="262"/>
                      <a:pt x="21" y="440"/>
                      <a:pt x="90" y="571"/>
                    </a:cubicBezTo>
                    <a:cubicBezTo>
                      <a:pt x="173" y="723"/>
                      <a:pt x="330" y="854"/>
                      <a:pt x="524" y="896"/>
                    </a:cubicBezTo>
                    <a:cubicBezTo>
                      <a:pt x="574" y="907"/>
                      <a:pt x="620" y="911"/>
                      <a:pt x="663" y="911"/>
                    </a:cubicBezTo>
                    <a:cubicBezTo>
                      <a:pt x="810" y="911"/>
                      <a:pt x="921" y="855"/>
                      <a:pt x="1006" y="786"/>
                    </a:cubicBezTo>
                    <a:cubicBezTo>
                      <a:pt x="1137" y="702"/>
                      <a:pt x="1200" y="571"/>
                      <a:pt x="1221" y="482"/>
                    </a:cubicBezTo>
                    <a:cubicBezTo>
                      <a:pt x="1268" y="372"/>
                      <a:pt x="1247" y="288"/>
                      <a:pt x="1179" y="241"/>
                    </a:cubicBezTo>
                    <a:cubicBezTo>
                      <a:pt x="1116" y="178"/>
                      <a:pt x="1048" y="178"/>
                      <a:pt x="959" y="178"/>
                    </a:cubicBezTo>
                    <a:cubicBezTo>
                      <a:pt x="909" y="185"/>
                      <a:pt x="860" y="190"/>
                      <a:pt x="809" y="190"/>
                    </a:cubicBezTo>
                    <a:cubicBezTo>
                      <a:pt x="706" y="190"/>
                      <a:pt x="599" y="170"/>
                      <a:pt x="482" y="110"/>
                    </a:cubicBezTo>
                    <a:cubicBezTo>
                      <a:pt x="393" y="69"/>
                      <a:pt x="351" y="48"/>
                      <a:pt x="304" y="27"/>
                    </a:cubicBezTo>
                    <a:cubicBezTo>
                      <a:pt x="283" y="27"/>
                      <a:pt x="283" y="27"/>
                      <a:pt x="26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35"/>
              <p:cNvSpPr/>
              <p:nvPr/>
            </p:nvSpPr>
            <p:spPr>
              <a:xfrm>
                <a:off x="5319439" y="1561400"/>
                <a:ext cx="171409" cy="60099"/>
              </a:xfrm>
              <a:custGeom>
                <a:rect b="b" l="l" r="r" t="t"/>
                <a:pathLst>
                  <a:path extrusionOk="0" h="338" w="964">
                    <a:moveTo>
                      <a:pt x="59" y="0"/>
                    </a:moveTo>
                    <a:cubicBezTo>
                      <a:pt x="55" y="0"/>
                      <a:pt x="51" y="2"/>
                      <a:pt x="47" y="6"/>
                    </a:cubicBezTo>
                    <a:cubicBezTo>
                      <a:pt x="47" y="6"/>
                      <a:pt x="0" y="115"/>
                      <a:pt x="47" y="178"/>
                    </a:cubicBezTo>
                    <a:cubicBezTo>
                      <a:pt x="89" y="225"/>
                      <a:pt x="419" y="309"/>
                      <a:pt x="655" y="330"/>
                    </a:cubicBezTo>
                    <a:cubicBezTo>
                      <a:pt x="699" y="335"/>
                      <a:pt x="736" y="337"/>
                      <a:pt x="768" y="337"/>
                    </a:cubicBezTo>
                    <a:cubicBezTo>
                      <a:pt x="912" y="337"/>
                      <a:pt x="947" y="289"/>
                      <a:pt x="964" y="199"/>
                    </a:cubicBezTo>
                    <a:cubicBezTo>
                      <a:pt x="931" y="184"/>
                      <a:pt x="889" y="170"/>
                      <a:pt x="844" y="170"/>
                    </a:cubicBezTo>
                    <a:cubicBezTo>
                      <a:pt x="825" y="170"/>
                      <a:pt x="806" y="172"/>
                      <a:pt x="786" y="178"/>
                    </a:cubicBezTo>
                    <a:cubicBezTo>
                      <a:pt x="735" y="178"/>
                      <a:pt x="685" y="181"/>
                      <a:pt x="632" y="181"/>
                    </a:cubicBezTo>
                    <a:cubicBezTo>
                      <a:pt x="528" y="181"/>
                      <a:pt x="418" y="171"/>
                      <a:pt x="288" y="115"/>
                    </a:cubicBezTo>
                    <a:cubicBezTo>
                      <a:pt x="123" y="4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35"/>
              <p:cNvSpPr/>
              <p:nvPr/>
            </p:nvSpPr>
            <p:spPr>
              <a:xfrm>
                <a:off x="5311971" y="1550198"/>
                <a:ext cx="190079" cy="80902"/>
              </a:xfrm>
              <a:custGeom>
                <a:rect b="b" l="l" r="r" t="t"/>
                <a:pathLst>
                  <a:path extrusionOk="0" h="455" w="1069">
                    <a:moveTo>
                      <a:pt x="131" y="131"/>
                    </a:moveTo>
                    <a:cubicBezTo>
                      <a:pt x="152" y="158"/>
                      <a:pt x="220" y="178"/>
                      <a:pt x="304" y="220"/>
                    </a:cubicBezTo>
                    <a:cubicBezTo>
                      <a:pt x="438" y="280"/>
                      <a:pt x="560" y="300"/>
                      <a:pt x="672" y="300"/>
                    </a:cubicBezTo>
                    <a:cubicBezTo>
                      <a:pt x="726" y="300"/>
                      <a:pt x="778" y="295"/>
                      <a:pt x="828" y="288"/>
                    </a:cubicBezTo>
                    <a:cubicBezTo>
                      <a:pt x="875" y="288"/>
                      <a:pt x="896" y="309"/>
                      <a:pt x="917" y="309"/>
                    </a:cubicBezTo>
                    <a:lnTo>
                      <a:pt x="917" y="330"/>
                    </a:lnTo>
                    <a:cubicBezTo>
                      <a:pt x="903" y="330"/>
                      <a:pt x="868" y="340"/>
                      <a:pt x="815" y="340"/>
                    </a:cubicBezTo>
                    <a:cubicBezTo>
                      <a:pt x="789" y="340"/>
                      <a:pt x="758" y="337"/>
                      <a:pt x="723" y="330"/>
                    </a:cubicBezTo>
                    <a:cubicBezTo>
                      <a:pt x="592" y="330"/>
                      <a:pt x="461" y="288"/>
                      <a:pt x="330" y="262"/>
                    </a:cubicBezTo>
                    <a:cubicBezTo>
                      <a:pt x="283" y="241"/>
                      <a:pt x="220" y="241"/>
                      <a:pt x="199" y="220"/>
                    </a:cubicBezTo>
                    <a:cubicBezTo>
                      <a:pt x="166" y="206"/>
                      <a:pt x="146" y="191"/>
                      <a:pt x="137" y="191"/>
                    </a:cubicBezTo>
                    <a:cubicBezTo>
                      <a:pt x="133" y="191"/>
                      <a:pt x="131" y="193"/>
                      <a:pt x="131" y="199"/>
                    </a:cubicBezTo>
                    <a:lnTo>
                      <a:pt x="131" y="131"/>
                    </a:lnTo>
                    <a:close/>
                    <a:moveTo>
                      <a:pt x="89" y="0"/>
                    </a:moveTo>
                    <a:lnTo>
                      <a:pt x="89" y="110"/>
                    </a:lnTo>
                    <a:lnTo>
                      <a:pt x="42" y="48"/>
                    </a:lnTo>
                    <a:cubicBezTo>
                      <a:pt x="42" y="48"/>
                      <a:pt x="21" y="69"/>
                      <a:pt x="21" y="110"/>
                    </a:cubicBezTo>
                    <a:cubicBezTo>
                      <a:pt x="0" y="158"/>
                      <a:pt x="0" y="220"/>
                      <a:pt x="42" y="262"/>
                    </a:cubicBezTo>
                    <a:cubicBezTo>
                      <a:pt x="69" y="309"/>
                      <a:pt x="110" y="309"/>
                      <a:pt x="152" y="330"/>
                    </a:cubicBezTo>
                    <a:cubicBezTo>
                      <a:pt x="199" y="351"/>
                      <a:pt x="241" y="351"/>
                      <a:pt x="304" y="372"/>
                    </a:cubicBezTo>
                    <a:cubicBezTo>
                      <a:pt x="435" y="419"/>
                      <a:pt x="566" y="440"/>
                      <a:pt x="697" y="440"/>
                    </a:cubicBezTo>
                    <a:cubicBezTo>
                      <a:pt x="751" y="449"/>
                      <a:pt x="795" y="454"/>
                      <a:pt x="831" y="454"/>
                    </a:cubicBezTo>
                    <a:cubicBezTo>
                      <a:pt x="883" y="454"/>
                      <a:pt x="922" y="444"/>
                      <a:pt x="959" y="419"/>
                    </a:cubicBezTo>
                    <a:cubicBezTo>
                      <a:pt x="1027" y="393"/>
                      <a:pt x="1048" y="330"/>
                      <a:pt x="1069" y="288"/>
                    </a:cubicBezTo>
                    <a:lnTo>
                      <a:pt x="1069" y="241"/>
                    </a:lnTo>
                    <a:lnTo>
                      <a:pt x="1048" y="220"/>
                    </a:lnTo>
                    <a:cubicBezTo>
                      <a:pt x="985" y="178"/>
                      <a:pt x="917" y="178"/>
                      <a:pt x="828" y="178"/>
                    </a:cubicBezTo>
                    <a:cubicBezTo>
                      <a:pt x="778" y="185"/>
                      <a:pt x="729" y="190"/>
                      <a:pt x="678" y="190"/>
                    </a:cubicBezTo>
                    <a:cubicBezTo>
                      <a:pt x="575" y="190"/>
                      <a:pt x="468" y="170"/>
                      <a:pt x="351" y="110"/>
                    </a:cubicBezTo>
                    <a:cubicBezTo>
                      <a:pt x="262" y="69"/>
                      <a:pt x="199" y="48"/>
                      <a:pt x="173" y="27"/>
                    </a:cubicBezTo>
                    <a:lnTo>
                      <a:pt x="152" y="2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35"/>
              <p:cNvSpPr/>
              <p:nvPr/>
            </p:nvSpPr>
            <p:spPr>
              <a:xfrm>
                <a:off x="5319439" y="1630745"/>
                <a:ext cx="151850" cy="70056"/>
              </a:xfrm>
              <a:custGeom>
                <a:rect b="b" l="l" r="r" t="t"/>
                <a:pathLst>
                  <a:path extrusionOk="0" h="394" w="854">
                    <a:moveTo>
                      <a:pt x="340" y="0"/>
                    </a:moveTo>
                    <a:cubicBezTo>
                      <a:pt x="307" y="0"/>
                      <a:pt x="274" y="3"/>
                      <a:pt x="241" y="8"/>
                    </a:cubicBezTo>
                    <a:cubicBezTo>
                      <a:pt x="157" y="29"/>
                      <a:pt x="68" y="71"/>
                      <a:pt x="0" y="139"/>
                    </a:cubicBezTo>
                    <a:cubicBezTo>
                      <a:pt x="68" y="249"/>
                      <a:pt x="199" y="359"/>
                      <a:pt x="372" y="380"/>
                    </a:cubicBezTo>
                    <a:cubicBezTo>
                      <a:pt x="419" y="389"/>
                      <a:pt x="463" y="393"/>
                      <a:pt x="503" y="393"/>
                    </a:cubicBezTo>
                    <a:cubicBezTo>
                      <a:pt x="655" y="393"/>
                      <a:pt x="767" y="336"/>
                      <a:pt x="854" y="249"/>
                    </a:cubicBezTo>
                    <a:cubicBezTo>
                      <a:pt x="812" y="181"/>
                      <a:pt x="744" y="118"/>
                      <a:pt x="655" y="71"/>
                    </a:cubicBezTo>
                    <a:cubicBezTo>
                      <a:pt x="541" y="24"/>
                      <a:pt x="439" y="0"/>
                      <a:pt x="340" y="0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35"/>
              <p:cNvSpPr/>
              <p:nvPr/>
            </p:nvSpPr>
            <p:spPr>
              <a:xfrm>
                <a:off x="5308237" y="1618654"/>
                <a:ext cx="174254" cy="93171"/>
              </a:xfrm>
              <a:custGeom>
                <a:rect b="b" l="l" r="r" t="t"/>
                <a:pathLst>
                  <a:path extrusionOk="0" h="524" w="980">
                    <a:moveTo>
                      <a:pt x="325" y="118"/>
                    </a:moveTo>
                    <a:cubicBezTo>
                      <a:pt x="435" y="118"/>
                      <a:pt x="566" y="118"/>
                      <a:pt x="697" y="186"/>
                    </a:cubicBezTo>
                    <a:cubicBezTo>
                      <a:pt x="744" y="207"/>
                      <a:pt x="786" y="249"/>
                      <a:pt x="807" y="296"/>
                    </a:cubicBezTo>
                    <a:cubicBezTo>
                      <a:pt x="731" y="350"/>
                      <a:pt x="644" y="407"/>
                      <a:pt x="511" y="407"/>
                    </a:cubicBezTo>
                    <a:cubicBezTo>
                      <a:pt x="487" y="407"/>
                      <a:pt x="462" y="405"/>
                      <a:pt x="435" y="401"/>
                    </a:cubicBezTo>
                    <a:cubicBezTo>
                      <a:pt x="304" y="380"/>
                      <a:pt x="241" y="296"/>
                      <a:pt x="173" y="207"/>
                    </a:cubicBezTo>
                    <a:cubicBezTo>
                      <a:pt x="220" y="186"/>
                      <a:pt x="262" y="139"/>
                      <a:pt x="325" y="118"/>
                    </a:cubicBezTo>
                    <a:close/>
                    <a:moveTo>
                      <a:pt x="405" y="0"/>
                    </a:moveTo>
                    <a:cubicBezTo>
                      <a:pt x="370" y="0"/>
                      <a:pt x="336" y="3"/>
                      <a:pt x="304" y="8"/>
                    </a:cubicBezTo>
                    <a:cubicBezTo>
                      <a:pt x="194" y="34"/>
                      <a:pt x="90" y="97"/>
                      <a:pt x="21" y="165"/>
                    </a:cubicBezTo>
                    <a:lnTo>
                      <a:pt x="1" y="207"/>
                    </a:lnTo>
                    <a:lnTo>
                      <a:pt x="21" y="228"/>
                    </a:lnTo>
                    <a:cubicBezTo>
                      <a:pt x="90" y="359"/>
                      <a:pt x="241" y="469"/>
                      <a:pt x="414" y="511"/>
                    </a:cubicBezTo>
                    <a:cubicBezTo>
                      <a:pt x="460" y="520"/>
                      <a:pt x="503" y="524"/>
                      <a:pt x="545" y="524"/>
                    </a:cubicBezTo>
                    <a:cubicBezTo>
                      <a:pt x="725" y="524"/>
                      <a:pt x="870" y="448"/>
                      <a:pt x="959" y="359"/>
                    </a:cubicBezTo>
                    <a:lnTo>
                      <a:pt x="980" y="317"/>
                    </a:lnTo>
                    <a:lnTo>
                      <a:pt x="959" y="270"/>
                    </a:lnTo>
                    <a:cubicBezTo>
                      <a:pt x="917" y="207"/>
                      <a:pt x="849" y="118"/>
                      <a:pt x="744" y="76"/>
                    </a:cubicBezTo>
                    <a:cubicBezTo>
                      <a:pt x="626" y="25"/>
                      <a:pt x="510" y="0"/>
                      <a:pt x="4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35"/>
              <p:cNvSpPr/>
              <p:nvPr/>
            </p:nvSpPr>
            <p:spPr>
              <a:xfrm>
                <a:off x="5249560" y="1196536"/>
                <a:ext cx="175321" cy="92993"/>
              </a:xfrm>
              <a:custGeom>
                <a:rect b="b" l="l" r="r" t="t"/>
                <a:pathLst>
                  <a:path extrusionOk="0" h="523" w="986">
                    <a:moveTo>
                      <a:pt x="425" y="1"/>
                    </a:moveTo>
                    <a:cubicBezTo>
                      <a:pt x="406" y="1"/>
                      <a:pt x="388" y="2"/>
                      <a:pt x="372" y="5"/>
                    </a:cubicBezTo>
                    <a:cubicBezTo>
                      <a:pt x="221" y="26"/>
                      <a:pt x="179" y="52"/>
                      <a:pt x="111" y="136"/>
                    </a:cubicBezTo>
                    <a:cubicBezTo>
                      <a:pt x="69" y="225"/>
                      <a:pt x="1" y="335"/>
                      <a:pt x="69" y="356"/>
                    </a:cubicBezTo>
                    <a:cubicBezTo>
                      <a:pt x="127" y="332"/>
                      <a:pt x="190" y="322"/>
                      <a:pt x="253" y="322"/>
                    </a:cubicBezTo>
                    <a:cubicBezTo>
                      <a:pt x="424" y="322"/>
                      <a:pt x="588" y="395"/>
                      <a:pt x="634" y="445"/>
                    </a:cubicBezTo>
                    <a:cubicBezTo>
                      <a:pt x="688" y="495"/>
                      <a:pt x="725" y="523"/>
                      <a:pt x="756" y="523"/>
                    </a:cubicBezTo>
                    <a:cubicBezTo>
                      <a:pt x="776" y="523"/>
                      <a:pt x="794" y="511"/>
                      <a:pt x="812" y="486"/>
                    </a:cubicBezTo>
                    <a:cubicBezTo>
                      <a:pt x="854" y="445"/>
                      <a:pt x="985" y="335"/>
                      <a:pt x="875" y="183"/>
                    </a:cubicBezTo>
                    <a:cubicBezTo>
                      <a:pt x="797" y="67"/>
                      <a:pt x="568" y="1"/>
                      <a:pt x="425" y="1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35"/>
              <p:cNvSpPr/>
              <p:nvPr/>
            </p:nvSpPr>
            <p:spPr>
              <a:xfrm>
                <a:off x="5245826" y="1188357"/>
                <a:ext cx="179055" cy="112019"/>
              </a:xfrm>
              <a:custGeom>
                <a:rect b="b" l="l" r="r" t="t"/>
                <a:pathLst>
                  <a:path extrusionOk="0" h="630" w="1007">
                    <a:moveTo>
                      <a:pt x="457" y="110"/>
                    </a:moveTo>
                    <a:cubicBezTo>
                      <a:pt x="511" y="110"/>
                      <a:pt x="571" y="125"/>
                      <a:pt x="634" y="140"/>
                    </a:cubicBezTo>
                    <a:cubicBezTo>
                      <a:pt x="744" y="161"/>
                      <a:pt x="807" y="203"/>
                      <a:pt x="854" y="271"/>
                    </a:cubicBezTo>
                    <a:cubicBezTo>
                      <a:pt x="896" y="312"/>
                      <a:pt x="896" y="360"/>
                      <a:pt x="875" y="402"/>
                    </a:cubicBezTo>
                    <a:cubicBezTo>
                      <a:pt x="854" y="443"/>
                      <a:pt x="807" y="464"/>
                      <a:pt x="786" y="511"/>
                    </a:cubicBezTo>
                    <a:lnTo>
                      <a:pt x="765" y="511"/>
                    </a:lnTo>
                    <a:cubicBezTo>
                      <a:pt x="765" y="511"/>
                      <a:pt x="744" y="491"/>
                      <a:pt x="702" y="464"/>
                    </a:cubicBezTo>
                    <a:cubicBezTo>
                      <a:pt x="655" y="402"/>
                      <a:pt x="571" y="360"/>
                      <a:pt x="441" y="333"/>
                    </a:cubicBezTo>
                    <a:cubicBezTo>
                      <a:pt x="405" y="325"/>
                      <a:pt x="366" y="320"/>
                      <a:pt x="324" y="320"/>
                    </a:cubicBezTo>
                    <a:cubicBezTo>
                      <a:pt x="260" y="320"/>
                      <a:pt x="189" y="331"/>
                      <a:pt x="111" y="360"/>
                    </a:cubicBezTo>
                    <a:lnTo>
                      <a:pt x="132" y="333"/>
                    </a:lnTo>
                    <a:cubicBezTo>
                      <a:pt x="132" y="292"/>
                      <a:pt x="152" y="250"/>
                      <a:pt x="200" y="203"/>
                    </a:cubicBezTo>
                    <a:cubicBezTo>
                      <a:pt x="221" y="161"/>
                      <a:pt x="221" y="161"/>
                      <a:pt x="242" y="140"/>
                    </a:cubicBezTo>
                    <a:cubicBezTo>
                      <a:pt x="283" y="119"/>
                      <a:pt x="331" y="119"/>
                      <a:pt x="393" y="119"/>
                    </a:cubicBezTo>
                    <a:cubicBezTo>
                      <a:pt x="413" y="113"/>
                      <a:pt x="435" y="110"/>
                      <a:pt x="457" y="110"/>
                    </a:cubicBezTo>
                    <a:close/>
                    <a:moveTo>
                      <a:pt x="455" y="0"/>
                    </a:moveTo>
                    <a:cubicBezTo>
                      <a:pt x="426" y="0"/>
                      <a:pt x="399" y="3"/>
                      <a:pt x="372" y="9"/>
                    </a:cubicBezTo>
                    <a:cubicBezTo>
                      <a:pt x="310" y="9"/>
                      <a:pt x="262" y="9"/>
                      <a:pt x="200" y="30"/>
                    </a:cubicBezTo>
                    <a:cubicBezTo>
                      <a:pt x="152" y="51"/>
                      <a:pt x="111" y="98"/>
                      <a:pt x="90" y="161"/>
                    </a:cubicBezTo>
                    <a:cubicBezTo>
                      <a:pt x="69" y="203"/>
                      <a:pt x="22" y="250"/>
                      <a:pt x="22" y="292"/>
                    </a:cubicBezTo>
                    <a:cubicBezTo>
                      <a:pt x="1" y="312"/>
                      <a:pt x="1" y="360"/>
                      <a:pt x="1" y="381"/>
                    </a:cubicBezTo>
                    <a:cubicBezTo>
                      <a:pt x="1" y="422"/>
                      <a:pt x="48" y="443"/>
                      <a:pt x="90" y="464"/>
                    </a:cubicBezTo>
                    <a:lnTo>
                      <a:pt x="111" y="443"/>
                    </a:lnTo>
                    <a:cubicBezTo>
                      <a:pt x="166" y="433"/>
                      <a:pt x="221" y="428"/>
                      <a:pt x="272" y="428"/>
                    </a:cubicBezTo>
                    <a:cubicBezTo>
                      <a:pt x="324" y="428"/>
                      <a:pt x="372" y="433"/>
                      <a:pt x="414" y="443"/>
                    </a:cubicBezTo>
                    <a:cubicBezTo>
                      <a:pt x="524" y="464"/>
                      <a:pt x="613" y="511"/>
                      <a:pt x="613" y="532"/>
                    </a:cubicBezTo>
                    <a:cubicBezTo>
                      <a:pt x="655" y="574"/>
                      <a:pt x="702" y="595"/>
                      <a:pt x="744" y="621"/>
                    </a:cubicBezTo>
                    <a:cubicBezTo>
                      <a:pt x="755" y="627"/>
                      <a:pt x="768" y="630"/>
                      <a:pt x="781" y="630"/>
                    </a:cubicBezTo>
                    <a:cubicBezTo>
                      <a:pt x="819" y="630"/>
                      <a:pt x="860" y="609"/>
                      <a:pt x="875" y="574"/>
                    </a:cubicBezTo>
                    <a:cubicBezTo>
                      <a:pt x="896" y="553"/>
                      <a:pt x="938" y="511"/>
                      <a:pt x="985" y="443"/>
                    </a:cubicBezTo>
                    <a:cubicBezTo>
                      <a:pt x="1006" y="381"/>
                      <a:pt x="1006" y="292"/>
                      <a:pt x="938" y="203"/>
                    </a:cubicBezTo>
                    <a:cubicBezTo>
                      <a:pt x="875" y="119"/>
                      <a:pt x="786" y="51"/>
                      <a:pt x="676" y="30"/>
                    </a:cubicBezTo>
                    <a:cubicBezTo>
                      <a:pt x="602" y="15"/>
                      <a:pt x="525" y="0"/>
                      <a:pt x="4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35"/>
              <p:cNvSpPr/>
              <p:nvPr/>
            </p:nvSpPr>
            <p:spPr>
              <a:xfrm>
                <a:off x="5548457" y="1274239"/>
                <a:ext cx="209638" cy="109885"/>
              </a:xfrm>
              <a:custGeom>
                <a:rect b="b" l="l" r="r" t="t"/>
                <a:pathLst>
                  <a:path extrusionOk="0" h="618" w="1179">
                    <a:moveTo>
                      <a:pt x="233" y="0"/>
                    </a:moveTo>
                    <a:cubicBezTo>
                      <a:pt x="110" y="0"/>
                      <a:pt x="69" y="44"/>
                      <a:pt x="69" y="112"/>
                    </a:cubicBezTo>
                    <a:cubicBezTo>
                      <a:pt x="48" y="311"/>
                      <a:pt x="1" y="374"/>
                      <a:pt x="152" y="400"/>
                    </a:cubicBezTo>
                    <a:cubicBezTo>
                      <a:pt x="283" y="421"/>
                      <a:pt x="461" y="421"/>
                      <a:pt x="744" y="484"/>
                    </a:cubicBezTo>
                    <a:cubicBezTo>
                      <a:pt x="864" y="527"/>
                      <a:pt x="965" y="618"/>
                      <a:pt x="1014" y="618"/>
                    </a:cubicBezTo>
                    <a:cubicBezTo>
                      <a:pt x="1019" y="618"/>
                      <a:pt x="1023" y="617"/>
                      <a:pt x="1027" y="615"/>
                    </a:cubicBezTo>
                    <a:cubicBezTo>
                      <a:pt x="1095" y="573"/>
                      <a:pt x="1179" y="353"/>
                      <a:pt x="1116" y="243"/>
                    </a:cubicBezTo>
                    <a:cubicBezTo>
                      <a:pt x="1027" y="112"/>
                      <a:pt x="545" y="49"/>
                      <a:pt x="331" y="8"/>
                    </a:cubicBezTo>
                    <a:cubicBezTo>
                      <a:pt x="293" y="3"/>
                      <a:pt x="261" y="0"/>
                      <a:pt x="23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35"/>
              <p:cNvSpPr/>
              <p:nvPr/>
            </p:nvSpPr>
            <p:spPr>
              <a:xfrm>
                <a:off x="5544723" y="1264281"/>
                <a:ext cx="217106" cy="130511"/>
              </a:xfrm>
              <a:custGeom>
                <a:rect b="b" l="l" r="r" t="t"/>
                <a:pathLst>
                  <a:path extrusionOk="0" h="734" w="1221">
                    <a:moveTo>
                      <a:pt x="239" y="111"/>
                    </a:moveTo>
                    <a:cubicBezTo>
                      <a:pt x="269" y="111"/>
                      <a:pt x="307" y="116"/>
                      <a:pt x="352" y="126"/>
                    </a:cubicBezTo>
                    <a:cubicBezTo>
                      <a:pt x="462" y="147"/>
                      <a:pt x="613" y="168"/>
                      <a:pt x="786" y="215"/>
                    </a:cubicBezTo>
                    <a:cubicBezTo>
                      <a:pt x="854" y="236"/>
                      <a:pt x="917" y="236"/>
                      <a:pt x="985" y="257"/>
                    </a:cubicBezTo>
                    <a:cubicBezTo>
                      <a:pt x="1048" y="299"/>
                      <a:pt x="1069" y="325"/>
                      <a:pt x="1090" y="325"/>
                    </a:cubicBezTo>
                    <a:cubicBezTo>
                      <a:pt x="1116" y="367"/>
                      <a:pt x="1116" y="430"/>
                      <a:pt x="1090" y="498"/>
                    </a:cubicBezTo>
                    <a:cubicBezTo>
                      <a:pt x="1069" y="540"/>
                      <a:pt x="1069" y="561"/>
                      <a:pt x="1048" y="587"/>
                    </a:cubicBezTo>
                    <a:cubicBezTo>
                      <a:pt x="1048" y="608"/>
                      <a:pt x="1027" y="629"/>
                      <a:pt x="1027" y="629"/>
                    </a:cubicBezTo>
                    <a:cubicBezTo>
                      <a:pt x="1006" y="608"/>
                      <a:pt x="985" y="608"/>
                      <a:pt x="959" y="587"/>
                    </a:cubicBezTo>
                    <a:cubicBezTo>
                      <a:pt x="917" y="561"/>
                      <a:pt x="854" y="519"/>
                      <a:pt x="786" y="498"/>
                    </a:cubicBezTo>
                    <a:cubicBezTo>
                      <a:pt x="482" y="409"/>
                      <a:pt x="304" y="409"/>
                      <a:pt x="173" y="388"/>
                    </a:cubicBezTo>
                    <a:lnTo>
                      <a:pt x="132" y="388"/>
                    </a:lnTo>
                    <a:cubicBezTo>
                      <a:pt x="111" y="388"/>
                      <a:pt x="132" y="388"/>
                      <a:pt x="111" y="367"/>
                    </a:cubicBezTo>
                    <a:cubicBezTo>
                      <a:pt x="111" y="346"/>
                      <a:pt x="132" y="278"/>
                      <a:pt x="132" y="168"/>
                    </a:cubicBezTo>
                    <a:cubicBezTo>
                      <a:pt x="132" y="147"/>
                      <a:pt x="153" y="126"/>
                      <a:pt x="173" y="126"/>
                    </a:cubicBezTo>
                    <a:cubicBezTo>
                      <a:pt x="187" y="116"/>
                      <a:pt x="209" y="111"/>
                      <a:pt x="239" y="111"/>
                    </a:cubicBezTo>
                    <a:close/>
                    <a:moveTo>
                      <a:pt x="236" y="1"/>
                    </a:moveTo>
                    <a:cubicBezTo>
                      <a:pt x="198" y="1"/>
                      <a:pt x="166" y="6"/>
                      <a:pt x="132" y="16"/>
                    </a:cubicBezTo>
                    <a:cubicBezTo>
                      <a:pt x="69" y="37"/>
                      <a:pt x="22" y="105"/>
                      <a:pt x="22" y="147"/>
                    </a:cubicBezTo>
                    <a:lnTo>
                      <a:pt x="22" y="168"/>
                    </a:lnTo>
                    <a:cubicBezTo>
                      <a:pt x="22" y="257"/>
                      <a:pt x="1" y="325"/>
                      <a:pt x="1" y="388"/>
                    </a:cubicBezTo>
                    <a:cubicBezTo>
                      <a:pt x="22" y="430"/>
                      <a:pt x="22" y="456"/>
                      <a:pt x="69" y="477"/>
                    </a:cubicBezTo>
                    <a:cubicBezTo>
                      <a:pt x="90" y="498"/>
                      <a:pt x="132" y="498"/>
                      <a:pt x="153" y="519"/>
                    </a:cubicBezTo>
                    <a:cubicBezTo>
                      <a:pt x="304" y="540"/>
                      <a:pt x="462" y="519"/>
                      <a:pt x="744" y="608"/>
                    </a:cubicBezTo>
                    <a:cubicBezTo>
                      <a:pt x="807" y="629"/>
                      <a:pt x="854" y="650"/>
                      <a:pt x="917" y="692"/>
                    </a:cubicBezTo>
                    <a:cubicBezTo>
                      <a:pt x="938" y="692"/>
                      <a:pt x="959" y="718"/>
                      <a:pt x="985" y="718"/>
                    </a:cubicBezTo>
                    <a:cubicBezTo>
                      <a:pt x="1006" y="729"/>
                      <a:pt x="1022" y="734"/>
                      <a:pt x="1038" y="734"/>
                    </a:cubicBezTo>
                    <a:cubicBezTo>
                      <a:pt x="1053" y="734"/>
                      <a:pt x="1069" y="729"/>
                      <a:pt x="1090" y="718"/>
                    </a:cubicBezTo>
                    <a:cubicBezTo>
                      <a:pt x="1116" y="692"/>
                      <a:pt x="1137" y="671"/>
                      <a:pt x="1158" y="650"/>
                    </a:cubicBezTo>
                    <a:cubicBezTo>
                      <a:pt x="1179" y="608"/>
                      <a:pt x="1179" y="561"/>
                      <a:pt x="1200" y="540"/>
                    </a:cubicBezTo>
                    <a:cubicBezTo>
                      <a:pt x="1221" y="456"/>
                      <a:pt x="1221" y="346"/>
                      <a:pt x="1179" y="257"/>
                    </a:cubicBezTo>
                    <a:cubicBezTo>
                      <a:pt x="1137" y="215"/>
                      <a:pt x="1090" y="194"/>
                      <a:pt x="1027" y="168"/>
                    </a:cubicBezTo>
                    <a:cubicBezTo>
                      <a:pt x="959" y="126"/>
                      <a:pt x="875" y="105"/>
                      <a:pt x="807" y="105"/>
                    </a:cubicBezTo>
                    <a:cubicBezTo>
                      <a:pt x="634" y="64"/>
                      <a:pt x="462" y="37"/>
                      <a:pt x="372" y="16"/>
                    </a:cubicBezTo>
                    <a:cubicBezTo>
                      <a:pt x="318" y="6"/>
                      <a:pt x="274" y="1"/>
                      <a:pt x="2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0" name="Google Shape;860;p35"/>
            <p:cNvSpPr/>
            <p:nvPr/>
          </p:nvSpPr>
          <p:spPr>
            <a:xfrm>
              <a:off x="5791507" y="2154757"/>
              <a:ext cx="667920" cy="769854"/>
            </a:xfrm>
            <a:custGeom>
              <a:rect b="b" l="l" r="r" t="t"/>
              <a:pathLst>
                <a:path extrusionOk="0" h="8276" w="7180">
                  <a:moveTo>
                    <a:pt x="178" y="1"/>
                  </a:moveTo>
                  <a:cubicBezTo>
                    <a:pt x="89" y="1"/>
                    <a:pt x="0" y="69"/>
                    <a:pt x="0" y="158"/>
                  </a:cubicBezTo>
                  <a:lnTo>
                    <a:pt x="0" y="8097"/>
                  </a:lnTo>
                  <a:cubicBezTo>
                    <a:pt x="0" y="8186"/>
                    <a:pt x="89" y="8275"/>
                    <a:pt x="178" y="8275"/>
                  </a:cubicBezTo>
                  <a:lnTo>
                    <a:pt x="7028" y="8275"/>
                  </a:lnTo>
                  <a:cubicBezTo>
                    <a:pt x="7117" y="8275"/>
                    <a:pt x="7180" y="8186"/>
                    <a:pt x="7180" y="8097"/>
                  </a:cubicBezTo>
                  <a:lnTo>
                    <a:pt x="7180" y="158"/>
                  </a:lnTo>
                  <a:cubicBezTo>
                    <a:pt x="7180" y="69"/>
                    <a:pt x="7117" y="1"/>
                    <a:pt x="7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5787600" y="2150851"/>
              <a:ext cx="678152" cy="777668"/>
            </a:xfrm>
            <a:custGeom>
              <a:rect b="b" l="l" r="r" t="t"/>
              <a:pathLst>
                <a:path extrusionOk="0" h="8360" w="7290">
                  <a:moveTo>
                    <a:pt x="7070" y="90"/>
                  </a:moveTo>
                  <a:cubicBezTo>
                    <a:pt x="7138" y="90"/>
                    <a:pt x="7180" y="153"/>
                    <a:pt x="7180" y="200"/>
                  </a:cubicBezTo>
                  <a:lnTo>
                    <a:pt x="7180" y="8139"/>
                  </a:lnTo>
                  <a:cubicBezTo>
                    <a:pt x="7180" y="8207"/>
                    <a:pt x="7138" y="8249"/>
                    <a:pt x="7070" y="8249"/>
                  </a:cubicBezTo>
                  <a:lnTo>
                    <a:pt x="220" y="8249"/>
                  </a:lnTo>
                  <a:cubicBezTo>
                    <a:pt x="152" y="8249"/>
                    <a:pt x="110" y="8207"/>
                    <a:pt x="110" y="8139"/>
                  </a:cubicBezTo>
                  <a:lnTo>
                    <a:pt x="110" y="200"/>
                  </a:lnTo>
                  <a:cubicBezTo>
                    <a:pt x="110" y="153"/>
                    <a:pt x="152" y="90"/>
                    <a:pt x="220" y="90"/>
                  </a:cubicBezTo>
                  <a:close/>
                  <a:moveTo>
                    <a:pt x="220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8139"/>
                  </a:lnTo>
                  <a:cubicBezTo>
                    <a:pt x="0" y="8270"/>
                    <a:pt x="89" y="8359"/>
                    <a:pt x="220" y="8359"/>
                  </a:cubicBezTo>
                  <a:lnTo>
                    <a:pt x="7070" y="8359"/>
                  </a:lnTo>
                  <a:cubicBezTo>
                    <a:pt x="7180" y="8359"/>
                    <a:pt x="7290" y="8270"/>
                    <a:pt x="7290" y="8139"/>
                  </a:cubicBezTo>
                  <a:lnTo>
                    <a:pt x="7290" y="200"/>
                  </a:lnTo>
                  <a:cubicBezTo>
                    <a:pt x="7290" y="90"/>
                    <a:pt x="7180" y="1"/>
                    <a:pt x="70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5860624" y="2276618"/>
              <a:ext cx="536010" cy="535903"/>
            </a:xfrm>
            <a:custGeom>
              <a:rect b="b" l="l" r="r" t="t"/>
              <a:pathLst>
                <a:path extrusionOk="0" h="5761" w="5762">
                  <a:moveTo>
                    <a:pt x="2881" y="0"/>
                  </a:moveTo>
                  <a:cubicBezTo>
                    <a:pt x="1289" y="0"/>
                    <a:pt x="1" y="1288"/>
                    <a:pt x="1" y="2880"/>
                  </a:cubicBezTo>
                  <a:cubicBezTo>
                    <a:pt x="1" y="4478"/>
                    <a:pt x="1289" y="5761"/>
                    <a:pt x="2881" y="5761"/>
                  </a:cubicBezTo>
                  <a:cubicBezTo>
                    <a:pt x="4473" y="5761"/>
                    <a:pt x="5761" y="4478"/>
                    <a:pt x="5761" y="2880"/>
                  </a:cubicBezTo>
                  <a:cubicBezTo>
                    <a:pt x="5761" y="1288"/>
                    <a:pt x="4473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5854764" y="2270757"/>
              <a:ext cx="548196" cy="548089"/>
            </a:xfrm>
            <a:custGeom>
              <a:rect b="b" l="l" r="r" t="t"/>
              <a:pathLst>
                <a:path extrusionOk="0" h="5892" w="5893">
                  <a:moveTo>
                    <a:pt x="2944" y="131"/>
                  </a:moveTo>
                  <a:cubicBezTo>
                    <a:pt x="4494" y="131"/>
                    <a:pt x="5762" y="1399"/>
                    <a:pt x="5762" y="2943"/>
                  </a:cubicBezTo>
                  <a:cubicBezTo>
                    <a:pt x="5762" y="4494"/>
                    <a:pt x="4494" y="5761"/>
                    <a:pt x="2944" y="5761"/>
                  </a:cubicBezTo>
                  <a:cubicBezTo>
                    <a:pt x="1373" y="5761"/>
                    <a:pt x="132" y="4494"/>
                    <a:pt x="132" y="2943"/>
                  </a:cubicBezTo>
                  <a:cubicBezTo>
                    <a:pt x="132" y="1399"/>
                    <a:pt x="1373" y="131"/>
                    <a:pt x="2944" y="131"/>
                  </a:cubicBezTo>
                  <a:close/>
                  <a:moveTo>
                    <a:pt x="2944" y="0"/>
                  </a:moveTo>
                  <a:cubicBezTo>
                    <a:pt x="1310" y="0"/>
                    <a:pt x="1" y="1309"/>
                    <a:pt x="1" y="2943"/>
                  </a:cubicBezTo>
                  <a:cubicBezTo>
                    <a:pt x="1" y="4562"/>
                    <a:pt x="1310" y="5892"/>
                    <a:pt x="2944" y="5892"/>
                  </a:cubicBezTo>
                  <a:cubicBezTo>
                    <a:pt x="4557" y="5892"/>
                    <a:pt x="5892" y="4562"/>
                    <a:pt x="5892" y="2943"/>
                  </a:cubicBezTo>
                  <a:cubicBezTo>
                    <a:pt x="5892" y="1309"/>
                    <a:pt x="4557" y="0"/>
                    <a:pt x="294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5974114" y="2536711"/>
              <a:ext cx="309029" cy="275812"/>
            </a:xfrm>
            <a:custGeom>
              <a:rect b="b" l="l" r="r" t="t"/>
              <a:pathLst>
                <a:path extrusionOk="0" h="2965" w="3322">
                  <a:moveTo>
                    <a:pt x="944" y="1"/>
                  </a:moveTo>
                  <a:cubicBezTo>
                    <a:pt x="373" y="262"/>
                    <a:pt x="1" y="807"/>
                    <a:pt x="1" y="1462"/>
                  </a:cubicBezTo>
                  <a:lnTo>
                    <a:pt x="1" y="2027"/>
                  </a:lnTo>
                  <a:cubicBezTo>
                    <a:pt x="1" y="2179"/>
                    <a:pt x="27" y="2336"/>
                    <a:pt x="69" y="2488"/>
                  </a:cubicBezTo>
                  <a:cubicBezTo>
                    <a:pt x="525" y="2792"/>
                    <a:pt x="1095" y="2965"/>
                    <a:pt x="1661" y="2965"/>
                  </a:cubicBezTo>
                  <a:cubicBezTo>
                    <a:pt x="2227" y="2965"/>
                    <a:pt x="2777" y="2792"/>
                    <a:pt x="3253" y="2488"/>
                  </a:cubicBezTo>
                  <a:cubicBezTo>
                    <a:pt x="3300" y="2336"/>
                    <a:pt x="3321" y="2179"/>
                    <a:pt x="3321" y="2027"/>
                  </a:cubicBezTo>
                  <a:lnTo>
                    <a:pt x="3321" y="1462"/>
                  </a:lnTo>
                  <a:cubicBezTo>
                    <a:pt x="3321" y="807"/>
                    <a:pt x="2928" y="262"/>
                    <a:pt x="2358" y="1"/>
                  </a:cubicBezTo>
                  <a:cubicBezTo>
                    <a:pt x="2164" y="194"/>
                    <a:pt x="1923" y="283"/>
                    <a:pt x="1661" y="283"/>
                  </a:cubicBezTo>
                  <a:cubicBezTo>
                    <a:pt x="1399" y="283"/>
                    <a:pt x="1137" y="194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5968347" y="2532339"/>
              <a:ext cx="320564" cy="286509"/>
            </a:xfrm>
            <a:custGeom>
              <a:rect b="b" l="l" r="r" t="t"/>
              <a:pathLst>
                <a:path extrusionOk="0" h="3080" w="3446">
                  <a:moveTo>
                    <a:pt x="2420" y="131"/>
                  </a:moveTo>
                  <a:cubicBezTo>
                    <a:pt x="2943" y="372"/>
                    <a:pt x="3315" y="896"/>
                    <a:pt x="3315" y="1509"/>
                  </a:cubicBezTo>
                  <a:lnTo>
                    <a:pt x="3315" y="2074"/>
                  </a:lnTo>
                  <a:cubicBezTo>
                    <a:pt x="3315" y="2205"/>
                    <a:pt x="3294" y="2357"/>
                    <a:pt x="3252" y="2488"/>
                  </a:cubicBezTo>
                  <a:cubicBezTo>
                    <a:pt x="2791" y="2776"/>
                    <a:pt x="2268" y="2949"/>
                    <a:pt x="1723" y="2949"/>
                  </a:cubicBezTo>
                  <a:cubicBezTo>
                    <a:pt x="1178" y="2949"/>
                    <a:pt x="634" y="2776"/>
                    <a:pt x="173" y="2488"/>
                  </a:cubicBezTo>
                  <a:cubicBezTo>
                    <a:pt x="152" y="2357"/>
                    <a:pt x="131" y="2205"/>
                    <a:pt x="131" y="2074"/>
                  </a:cubicBezTo>
                  <a:lnTo>
                    <a:pt x="131" y="1509"/>
                  </a:lnTo>
                  <a:cubicBezTo>
                    <a:pt x="131" y="896"/>
                    <a:pt x="503" y="372"/>
                    <a:pt x="1027" y="131"/>
                  </a:cubicBezTo>
                  <a:cubicBezTo>
                    <a:pt x="1220" y="289"/>
                    <a:pt x="1461" y="393"/>
                    <a:pt x="1723" y="393"/>
                  </a:cubicBezTo>
                  <a:cubicBezTo>
                    <a:pt x="1964" y="393"/>
                    <a:pt x="2205" y="289"/>
                    <a:pt x="2420" y="131"/>
                  </a:cubicBezTo>
                  <a:close/>
                  <a:moveTo>
                    <a:pt x="979" y="0"/>
                  </a:moveTo>
                  <a:cubicBezTo>
                    <a:pt x="393" y="241"/>
                    <a:pt x="0" y="833"/>
                    <a:pt x="0" y="1509"/>
                  </a:cubicBezTo>
                  <a:lnTo>
                    <a:pt x="0" y="2074"/>
                  </a:lnTo>
                  <a:cubicBezTo>
                    <a:pt x="0" y="2226"/>
                    <a:pt x="21" y="2404"/>
                    <a:pt x="63" y="2535"/>
                  </a:cubicBezTo>
                  <a:lnTo>
                    <a:pt x="89" y="2577"/>
                  </a:lnTo>
                  <a:cubicBezTo>
                    <a:pt x="566" y="2907"/>
                    <a:pt x="1137" y="3080"/>
                    <a:pt x="1723" y="3080"/>
                  </a:cubicBezTo>
                  <a:cubicBezTo>
                    <a:pt x="2289" y="3080"/>
                    <a:pt x="2859" y="2907"/>
                    <a:pt x="3336" y="2577"/>
                  </a:cubicBezTo>
                  <a:lnTo>
                    <a:pt x="3383" y="2535"/>
                  </a:lnTo>
                  <a:cubicBezTo>
                    <a:pt x="3425" y="2404"/>
                    <a:pt x="3446" y="2226"/>
                    <a:pt x="3446" y="2074"/>
                  </a:cubicBezTo>
                  <a:lnTo>
                    <a:pt x="3446" y="1509"/>
                  </a:lnTo>
                  <a:cubicBezTo>
                    <a:pt x="3446" y="833"/>
                    <a:pt x="3032" y="241"/>
                    <a:pt x="2467" y="0"/>
                  </a:cubicBezTo>
                  <a:lnTo>
                    <a:pt x="2378" y="0"/>
                  </a:lnTo>
                  <a:cubicBezTo>
                    <a:pt x="2205" y="179"/>
                    <a:pt x="1964" y="262"/>
                    <a:pt x="1723" y="262"/>
                  </a:cubicBezTo>
                  <a:cubicBezTo>
                    <a:pt x="1482" y="262"/>
                    <a:pt x="1241" y="179"/>
                    <a:pt x="10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6041371" y="2339874"/>
              <a:ext cx="172561" cy="196929"/>
            </a:xfrm>
            <a:custGeom>
              <a:rect b="b" l="l" r="r" t="t"/>
              <a:pathLst>
                <a:path extrusionOk="0" h="2117" w="1855">
                  <a:moveTo>
                    <a:pt x="938" y="1"/>
                  </a:moveTo>
                  <a:cubicBezTo>
                    <a:pt x="414" y="1"/>
                    <a:pt x="1" y="457"/>
                    <a:pt x="1" y="1048"/>
                  </a:cubicBezTo>
                  <a:cubicBezTo>
                    <a:pt x="1" y="1635"/>
                    <a:pt x="414" y="2117"/>
                    <a:pt x="938" y="2117"/>
                  </a:cubicBezTo>
                  <a:cubicBezTo>
                    <a:pt x="1441" y="2117"/>
                    <a:pt x="1855" y="1635"/>
                    <a:pt x="1855" y="1048"/>
                  </a:cubicBezTo>
                  <a:cubicBezTo>
                    <a:pt x="1855" y="457"/>
                    <a:pt x="1441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6035045" y="2331595"/>
              <a:ext cx="185213" cy="211068"/>
            </a:xfrm>
            <a:custGeom>
              <a:rect b="b" l="l" r="r" t="t"/>
              <a:pathLst>
                <a:path extrusionOk="0" h="2269" w="1991">
                  <a:moveTo>
                    <a:pt x="1006" y="153"/>
                  </a:moveTo>
                  <a:cubicBezTo>
                    <a:pt x="1467" y="153"/>
                    <a:pt x="1860" y="587"/>
                    <a:pt x="1860" y="1137"/>
                  </a:cubicBezTo>
                  <a:cubicBezTo>
                    <a:pt x="1860" y="1703"/>
                    <a:pt x="1467" y="2138"/>
                    <a:pt x="1006" y="2138"/>
                  </a:cubicBezTo>
                  <a:cubicBezTo>
                    <a:pt x="524" y="2138"/>
                    <a:pt x="158" y="1703"/>
                    <a:pt x="158" y="1137"/>
                  </a:cubicBezTo>
                  <a:cubicBezTo>
                    <a:pt x="158" y="587"/>
                    <a:pt x="524" y="153"/>
                    <a:pt x="1006" y="153"/>
                  </a:cubicBezTo>
                  <a:close/>
                  <a:moveTo>
                    <a:pt x="1006" y="1"/>
                  </a:moveTo>
                  <a:cubicBezTo>
                    <a:pt x="440" y="1"/>
                    <a:pt x="1" y="525"/>
                    <a:pt x="1" y="1137"/>
                  </a:cubicBezTo>
                  <a:cubicBezTo>
                    <a:pt x="1" y="1766"/>
                    <a:pt x="440" y="2268"/>
                    <a:pt x="1006" y="2268"/>
                  </a:cubicBezTo>
                  <a:cubicBezTo>
                    <a:pt x="1551" y="2268"/>
                    <a:pt x="1991" y="1766"/>
                    <a:pt x="1991" y="1137"/>
                  </a:cubicBezTo>
                  <a:cubicBezTo>
                    <a:pt x="1991" y="525"/>
                    <a:pt x="1551" y="1"/>
                    <a:pt x="10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User</a:t>
            </a:r>
            <a:endParaRPr/>
          </a:p>
        </p:txBody>
      </p:sp>
      <p:grpSp>
        <p:nvGrpSpPr>
          <p:cNvPr id="873" name="Google Shape;873;p36"/>
          <p:cNvGrpSpPr/>
          <p:nvPr/>
        </p:nvGrpSpPr>
        <p:grpSpPr>
          <a:xfrm>
            <a:off x="2930202" y="3756585"/>
            <a:ext cx="3283591" cy="851992"/>
            <a:chOff x="430825" y="1382850"/>
            <a:chExt cx="10927091" cy="2835249"/>
          </a:xfrm>
        </p:grpSpPr>
        <p:sp>
          <p:nvSpPr>
            <p:cNvPr id="874" name="Google Shape;874;p36"/>
            <p:cNvSpPr/>
            <p:nvPr/>
          </p:nvSpPr>
          <p:spPr>
            <a:xfrm>
              <a:off x="2939723" y="2940252"/>
              <a:ext cx="1131693" cy="224206"/>
            </a:xfrm>
            <a:custGeom>
              <a:rect b="b" l="l" r="r" t="t"/>
              <a:pathLst>
                <a:path extrusionOk="0" h="652" w="3291">
                  <a:moveTo>
                    <a:pt x="37" y="0"/>
                  </a:moveTo>
                  <a:cubicBezTo>
                    <a:pt x="19" y="0"/>
                    <a:pt x="0" y="19"/>
                    <a:pt x="0" y="37"/>
                  </a:cubicBezTo>
                  <a:cubicBezTo>
                    <a:pt x="0" y="74"/>
                    <a:pt x="19" y="92"/>
                    <a:pt x="37" y="92"/>
                  </a:cubicBezTo>
                  <a:lnTo>
                    <a:pt x="809" y="92"/>
                  </a:lnTo>
                  <a:lnTo>
                    <a:pt x="1368" y="652"/>
                  </a:lnTo>
                  <a:lnTo>
                    <a:pt x="3235" y="652"/>
                  </a:lnTo>
                  <a:cubicBezTo>
                    <a:pt x="3272" y="652"/>
                    <a:pt x="3290" y="633"/>
                    <a:pt x="3290" y="596"/>
                  </a:cubicBezTo>
                  <a:cubicBezTo>
                    <a:pt x="3290" y="578"/>
                    <a:pt x="3272" y="555"/>
                    <a:pt x="3235" y="555"/>
                  </a:cubicBezTo>
                  <a:lnTo>
                    <a:pt x="1405" y="555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7712681" y="2940252"/>
              <a:ext cx="1133068" cy="224206"/>
            </a:xfrm>
            <a:custGeom>
              <a:rect b="b" l="l" r="r" t="t"/>
              <a:pathLst>
                <a:path extrusionOk="0" h="652" w="3295">
                  <a:moveTo>
                    <a:pt x="2426" y="0"/>
                  </a:moveTo>
                  <a:lnTo>
                    <a:pt x="1867" y="555"/>
                  </a:lnTo>
                  <a:lnTo>
                    <a:pt x="37" y="555"/>
                  </a:lnTo>
                  <a:cubicBezTo>
                    <a:pt x="19" y="555"/>
                    <a:pt x="0" y="578"/>
                    <a:pt x="0" y="596"/>
                  </a:cubicBezTo>
                  <a:cubicBezTo>
                    <a:pt x="0" y="633"/>
                    <a:pt x="19" y="652"/>
                    <a:pt x="37" y="652"/>
                  </a:cubicBezTo>
                  <a:lnTo>
                    <a:pt x="1909" y="652"/>
                  </a:lnTo>
                  <a:lnTo>
                    <a:pt x="2463" y="92"/>
                  </a:lnTo>
                  <a:lnTo>
                    <a:pt x="3253" y="92"/>
                  </a:lnTo>
                  <a:cubicBezTo>
                    <a:pt x="3272" y="92"/>
                    <a:pt x="3295" y="74"/>
                    <a:pt x="3295" y="37"/>
                  </a:cubicBezTo>
                  <a:cubicBezTo>
                    <a:pt x="3295" y="19"/>
                    <a:pt x="3272" y="0"/>
                    <a:pt x="3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945913" y="3025876"/>
              <a:ext cx="895107" cy="245183"/>
            </a:xfrm>
            <a:custGeom>
              <a:rect b="b" l="l" r="r" t="t"/>
              <a:pathLst>
                <a:path extrusionOk="0" h="713" w="2603">
                  <a:moveTo>
                    <a:pt x="61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75"/>
                    <a:pt x="19" y="98"/>
                    <a:pt x="61" y="98"/>
                  </a:cubicBezTo>
                  <a:lnTo>
                    <a:pt x="615" y="98"/>
                  </a:lnTo>
                  <a:lnTo>
                    <a:pt x="1216" y="712"/>
                  </a:lnTo>
                  <a:lnTo>
                    <a:pt x="2542" y="712"/>
                  </a:lnTo>
                  <a:cubicBezTo>
                    <a:pt x="2579" y="712"/>
                    <a:pt x="2602" y="675"/>
                    <a:pt x="2602" y="652"/>
                  </a:cubicBezTo>
                  <a:cubicBezTo>
                    <a:pt x="2602" y="634"/>
                    <a:pt x="2579" y="597"/>
                    <a:pt x="2542" y="597"/>
                  </a:cubicBezTo>
                  <a:lnTo>
                    <a:pt x="1253" y="597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7944795" y="3025876"/>
              <a:ext cx="893043" cy="245183"/>
            </a:xfrm>
            <a:custGeom>
              <a:rect b="b" l="l" r="r" t="t"/>
              <a:pathLst>
                <a:path extrusionOk="0" h="713" w="2597">
                  <a:moveTo>
                    <a:pt x="1945" y="1"/>
                  </a:moveTo>
                  <a:lnTo>
                    <a:pt x="1326" y="597"/>
                  </a:lnTo>
                  <a:lnTo>
                    <a:pt x="56" y="597"/>
                  </a:lnTo>
                  <a:cubicBezTo>
                    <a:pt x="19" y="597"/>
                    <a:pt x="0" y="634"/>
                    <a:pt x="0" y="652"/>
                  </a:cubicBezTo>
                  <a:cubicBezTo>
                    <a:pt x="0" y="675"/>
                    <a:pt x="19" y="712"/>
                    <a:pt x="56" y="712"/>
                  </a:cubicBezTo>
                  <a:lnTo>
                    <a:pt x="1386" y="712"/>
                  </a:lnTo>
                  <a:lnTo>
                    <a:pt x="1982" y="98"/>
                  </a:lnTo>
                  <a:lnTo>
                    <a:pt x="2541" y="98"/>
                  </a:lnTo>
                  <a:cubicBezTo>
                    <a:pt x="2578" y="98"/>
                    <a:pt x="2597" y="75"/>
                    <a:pt x="2597" y="56"/>
                  </a:cubicBezTo>
                  <a:cubicBezTo>
                    <a:pt x="2597" y="19"/>
                    <a:pt x="2578" y="1"/>
                    <a:pt x="25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2958636" y="3151390"/>
              <a:ext cx="232460" cy="33700"/>
            </a:xfrm>
            <a:custGeom>
              <a:rect b="b" l="l" r="r" t="t"/>
              <a:pathLst>
                <a:path extrusionOk="0" h="98" w="676">
                  <a:moveTo>
                    <a:pt x="61" y="1"/>
                  </a:moveTo>
                  <a:cubicBezTo>
                    <a:pt x="24" y="1"/>
                    <a:pt x="1" y="19"/>
                    <a:pt x="1" y="38"/>
                  </a:cubicBezTo>
                  <a:cubicBezTo>
                    <a:pt x="1" y="79"/>
                    <a:pt x="24" y="98"/>
                    <a:pt x="61" y="98"/>
                  </a:cubicBezTo>
                  <a:lnTo>
                    <a:pt x="638" y="98"/>
                  </a:lnTo>
                  <a:cubicBezTo>
                    <a:pt x="657" y="98"/>
                    <a:pt x="675" y="79"/>
                    <a:pt x="675" y="38"/>
                  </a:cubicBezTo>
                  <a:cubicBezTo>
                    <a:pt x="675" y="19"/>
                    <a:pt x="657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8586462" y="3151390"/>
              <a:ext cx="238649" cy="33700"/>
            </a:xfrm>
            <a:custGeom>
              <a:rect b="b" l="l" r="r" t="t"/>
              <a:pathLst>
                <a:path extrusionOk="0" h="98" w="694">
                  <a:moveTo>
                    <a:pt x="61" y="1"/>
                  </a:moveTo>
                  <a:cubicBezTo>
                    <a:pt x="19" y="1"/>
                    <a:pt x="1" y="19"/>
                    <a:pt x="1" y="38"/>
                  </a:cubicBezTo>
                  <a:cubicBezTo>
                    <a:pt x="1" y="79"/>
                    <a:pt x="19" y="98"/>
                    <a:pt x="61" y="98"/>
                  </a:cubicBezTo>
                  <a:lnTo>
                    <a:pt x="638" y="98"/>
                  </a:lnTo>
                  <a:cubicBezTo>
                    <a:pt x="657" y="98"/>
                    <a:pt x="694" y="79"/>
                    <a:pt x="694" y="38"/>
                  </a:cubicBezTo>
                  <a:cubicBezTo>
                    <a:pt x="694" y="19"/>
                    <a:pt x="657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3443497" y="3038600"/>
              <a:ext cx="529224" cy="33700"/>
            </a:xfrm>
            <a:custGeom>
              <a:rect b="b" l="l" r="r" t="t"/>
              <a:pathLst>
                <a:path extrusionOk="0" h="98" w="1539">
                  <a:moveTo>
                    <a:pt x="37" y="1"/>
                  </a:moveTo>
                  <a:cubicBezTo>
                    <a:pt x="18" y="1"/>
                    <a:pt x="0" y="19"/>
                    <a:pt x="0" y="61"/>
                  </a:cubicBezTo>
                  <a:cubicBezTo>
                    <a:pt x="0" y="79"/>
                    <a:pt x="18" y="98"/>
                    <a:pt x="37" y="98"/>
                  </a:cubicBezTo>
                  <a:lnTo>
                    <a:pt x="1479" y="98"/>
                  </a:lnTo>
                  <a:cubicBezTo>
                    <a:pt x="1502" y="98"/>
                    <a:pt x="1539" y="79"/>
                    <a:pt x="1539" y="61"/>
                  </a:cubicBezTo>
                  <a:cubicBezTo>
                    <a:pt x="1539" y="19"/>
                    <a:pt x="1502" y="1"/>
                    <a:pt x="14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7812748" y="3038600"/>
              <a:ext cx="529568" cy="33700"/>
            </a:xfrm>
            <a:custGeom>
              <a:rect b="b" l="l" r="r" t="t"/>
              <a:pathLst>
                <a:path extrusionOk="0" h="98" w="1540">
                  <a:moveTo>
                    <a:pt x="56" y="1"/>
                  </a:moveTo>
                  <a:cubicBezTo>
                    <a:pt x="19" y="1"/>
                    <a:pt x="1" y="19"/>
                    <a:pt x="1" y="61"/>
                  </a:cubicBezTo>
                  <a:cubicBezTo>
                    <a:pt x="1" y="79"/>
                    <a:pt x="19" y="98"/>
                    <a:pt x="56" y="98"/>
                  </a:cubicBezTo>
                  <a:lnTo>
                    <a:pt x="1502" y="98"/>
                  </a:lnTo>
                  <a:cubicBezTo>
                    <a:pt x="1521" y="98"/>
                    <a:pt x="1539" y="79"/>
                    <a:pt x="1539" y="61"/>
                  </a:cubicBezTo>
                  <a:cubicBezTo>
                    <a:pt x="1539" y="19"/>
                    <a:pt x="1521" y="1"/>
                    <a:pt x="15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4190045" y="1483261"/>
              <a:ext cx="3495833" cy="2277140"/>
            </a:xfrm>
            <a:custGeom>
              <a:rect b="b" l="l" r="r" t="t"/>
              <a:pathLst>
                <a:path extrusionOk="0" h="6622" w="10166">
                  <a:moveTo>
                    <a:pt x="4894" y="0"/>
                  </a:moveTo>
                  <a:cubicBezTo>
                    <a:pt x="3314" y="0"/>
                    <a:pt x="2043" y="1289"/>
                    <a:pt x="2043" y="2851"/>
                  </a:cubicBezTo>
                  <a:lnTo>
                    <a:pt x="2043" y="3082"/>
                  </a:lnTo>
                  <a:cubicBezTo>
                    <a:pt x="1964" y="3082"/>
                    <a:pt x="1872" y="3059"/>
                    <a:pt x="1775" y="3059"/>
                  </a:cubicBezTo>
                  <a:cubicBezTo>
                    <a:pt x="791" y="3059"/>
                    <a:pt x="1" y="3849"/>
                    <a:pt x="1" y="4833"/>
                  </a:cubicBezTo>
                  <a:cubicBezTo>
                    <a:pt x="1" y="5813"/>
                    <a:pt x="791" y="6621"/>
                    <a:pt x="1775" y="6621"/>
                  </a:cubicBezTo>
                  <a:lnTo>
                    <a:pt x="8087" y="6621"/>
                  </a:lnTo>
                  <a:cubicBezTo>
                    <a:pt x="9242" y="6621"/>
                    <a:pt x="10166" y="5679"/>
                    <a:pt x="10166" y="4524"/>
                  </a:cubicBezTo>
                  <a:cubicBezTo>
                    <a:pt x="10166" y="3368"/>
                    <a:pt x="9242" y="2444"/>
                    <a:pt x="8087" y="2444"/>
                  </a:cubicBezTo>
                  <a:cubicBezTo>
                    <a:pt x="7971" y="2444"/>
                    <a:pt x="7837" y="2463"/>
                    <a:pt x="7722" y="2481"/>
                  </a:cubicBezTo>
                  <a:cubicBezTo>
                    <a:pt x="7532" y="1058"/>
                    <a:pt x="6317" y="0"/>
                    <a:pt x="4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4164599" y="1470538"/>
              <a:ext cx="3521280" cy="2296053"/>
            </a:xfrm>
            <a:custGeom>
              <a:rect b="b" l="l" r="r" t="t"/>
              <a:pathLst>
                <a:path extrusionOk="0" h="6677" w="10240">
                  <a:moveTo>
                    <a:pt x="4926" y="74"/>
                  </a:moveTo>
                  <a:cubicBezTo>
                    <a:pt x="6336" y="74"/>
                    <a:pt x="7528" y="1114"/>
                    <a:pt x="7722" y="2518"/>
                  </a:cubicBezTo>
                  <a:lnTo>
                    <a:pt x="7722" y="2560"/>
                  </a:lnTo>
                  <a:lnTo>
                    <a:pt x="7759" y="2541"/>
                  </a:lnTo>
                  <a:cubicBezTo>
                    <a:pt x="7893" y="2518"/>
                    <a:pt x="8008" y="2500"/>
                    <a:pt x="8124" y="2500"/>
                  </a:cubicBezTo>
                  <a:cubicBezTo>
                    <a:pt x="9260" y="2500"/>
                    <a:pt x="10166" y="3424"/>
                    <a:pt x="10166" y="4561"/>
                  </a:cubicBezTo>
                  <a:cubicBezTo>
                    <a:pt x="10166" y="5697"/>
                    <a:pt x="9260" y="6603"/>
                    <a:pt x="8124" y="6603"/>
                  </a:cubicBezTo>
                  <a:lnTo>
                    <a:pt x="1807" y="6603"/>
                  </a:lnTo>
                  <a:cubicBezTo>
                    <a:pt x="846" y="6603"/>
                    <a:pt x="56" y="5831"/>
                    <a:pt x="56" y="4870"/>
                  </a:cubicBezTo>
                  <a:cubicBezTo>
                    <a:pt x="75" y="3904"/>
                    <a:pt x="846" y="3137"/>
                    <a:pt x="1807" y="3137"/>
                  </a:cubicBezTo>
                  <a:cubicBezTo>
                    <a:pt x="1904" y="3137"/>
                    <a:pt x="1983" y="3137"/>
                    <a:pt x="2080" y="3156"/>
                  </a:cubicBezTo>
                  <a:lnTo>
                    <a:pt x="2117" y="3156"/>
                  </a:lnTo>
                  <a:lnTo>
                    <a:pt x="2117" y="3119"/>
                  </a:lnTo>
                  <a:lnTo>
                    <a:pt x="2117" y="2888"/>
                  </a:lnTo>
                  <a:cubicBezTo>
                    <a:pt x="2117" y="1326"/>
                    <a:pt x="3369" y="74"/>
                    <a:pt x="4926" y="74"/>
                  </a:cubicBezTo>
                  <a:close/>
                  <a:moveTo>
                    <a:pt x="4926" y="0"/>
                  </a:moveTo>
                  <a:cubicBezTo>
                    <a:pt x="3332" y="0"/>
                    <a:pt x="2038" y="1289"/>
                    <a:pt x="2038" y="2888"/>
                  </a:cubicBezTo>
                  <a:lnTo>
                    <a:pt x="2038" y="3077"/>
                  </a:lnTo>
                  <a:cubicBezTo>
                    <a:pt x="1964" y="3059"/>
                    <a:pt x="1886" y="3059"/>
                    <a:pt x="1807" y="3059"/>
                  </a:cubicBezTo>
                  <a:cubicBezTo>
                    <a:pt x="809" y="3059"/>
                    <a:pt x="1" y="3867"/>
                    <a:pt x="1" y="4870"/>
                  </a:cubicBezTo>
                  <a:cubicBezTo>
                    <a:pt x="1" y="5868"/>
                    <a:pt x="809" y="6677"/>
                    <a:pt x="1807" y="6677"/>
                  </a:cubicBezTo>
                  <a:lnTo>
                    <a:pt x="8124" y="6677"/>
                  </a:lnTo>
                  <a:cubicBezTo>
                    <a:pt x="9297" y="6677"/>
                    <a:pt x="10240" y="5734"/>
                    <a:pt x="10240" y="4561"/>
                  </a:cubicBezTo>
                  <a:cubicBezTo>
                    <a:pt x="10240" y="3387"/>
                    <a:pt x="9297" y="2444"/>
                    <a:pt x="8124" y="2444"/>
                  </a:cubicBezTo>
                  <a:cubicBezTo>
                    <a:pt x="8008" y="2444"/>
                    <a:pt x="7893" y="2444"/>
                    <a:pt x="7777" y="2463"/>
                  </a:cubicBezTo>
                  <a:cubicBezTo>
                    <a:pt x="7565" y="1058"/>
                    <a:pt x="6373" y="0"/>
                    <a:pt x="492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4" name="Google Shape;884;p36"/>
            <p:cNvGrpSpPr/>
            <p:nvPr/>
          </p:nvGrpSpPr>
          <p:grpSpPr>
            <a:xfrm>
              <a:off x="430825" y="1382850"/>
              <a:ext cx="2469366" cy="2835249"/>
              <a:chOff x="430825" y="1382850"/>
              <a:chExt cx="2469366" cy="2835249"/>
            </a:xfrm>
          </p:grpSpPr>
          <p:sp>
            <p:nvSpPr>
              <p:cNvPr id="885" name="Google Shape;885;p36"/>
              <p:cNvSpPr/>
              <p:nvPr/>
            </p:nvSpPr>
            <p:spPr>
              <a:xfrm>
                <a:off x="443548" y="1397293"/>
                <a:ext cx="2443920" cy="2806364"/>
              </a:xfrm>
              <a:custGeom>
                <a:rect b="b" l="l" r="r" t="t"/>
                <a:pathLst>
                  <a:path extrusionOk="0" h="8161" w="7107">
                    <a:moveTo>
                      <a:pt x="425" y="1"/>
                    </a:moveTo>
                    <a:cubicBezTo>
                      <a:pt x="176" y="1"/>
                      <a:pt x="0" y="190"/>
                      <a:pt x="0" y="421"/>
                    </a:cubicBezTo>
                    <a:lnTo>
                      <a:pt x="0" y="7740"/>
                    </a:lnTo>
                    <a:cubicBezTo>
                      <a:pt x="0" y="7989"/>
                      <a:pt x="176" y="8160"/>
                      <a:pt x="425" y="8160"/>
                    </a:cubicBezTo>
                    <a:lnTo>
                      <a:pt x="6682" y="8160"/>
                    </a:lnTo>
                    <a:cubicBezTo>
                      <a:pt x="6913" y="8160"/>
                      <a:pt x="7107" y="7989"/>
                      <a:pt x="7107" y="7740"/>
                    </a:cubicBezTo>
                    <a:lnTo>
                      <a:pt x="7107" y="421"/>
                    </a:lnTo>
                    <a:cubicBezTo>
                      <a:pt x="7107" y="190"/>
                      <a:pt x="6913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430825" y="1382850"/>
                <a:ext cx="2469366" cy="2835249"/>
              </a:xfrm>
              <a:custGeom>
                <a:rect b="b" l="l" r="r" t="t"/>
                <a:pathLst>
                  <a:path extrusionOk="0" h="8245" w="7181">
                    <a:moveTo>
                      <a:pt x="6719" y="79"/>
                    </a:moveTo>
                    <a:cubicBezTo>
                      <a:pt x="6931" y="79"/>
                      <a:pt x="7102" y="255"/>
                      <a:pt x="7102" y="463"/>
                    </a:cubicBezTo>
                    <a:lnTo>
                      <a:pt x="7102" y="7782"/>
                    </a:lnTo>
                    <a:cubicBezTo>
                      <a:pt x="7102" y="8013"/>
                      <a:pt x="6931" y="8165"/>
                      <a:pt x="6719" y="8165"/>
                    </a:cubicBezTo>
                    <a:lnTo>
                      <a:pt x="462" y="8165"/>
                    </a:lnTo>
                    <a:cubicBezTo>
                      <a:pt x="231" y="8165"/>
                      <a:pt x="74" y="8013"/>
                      <a:pt x="74" y="7782"/>
                    </a:cubicBezTo>
                    <a:lnTo>
                      <a:pt x="74" y="463"/>
                    </a:lnTo>
                    <a:cubicBezTo>
                      <a:pt x="74" y="255"/>
                      <a:pt x="231" y="79"/>
                      <a:pt x="462" y="79"/>
                    </a:cubicBezTo>
                    <a:close/>
                    <a:moveTo>
                      <a:pt x="462" y="1"/>
                    </a:moveTo>
                    <a:cubicBezTo>
                      <a:pt x="190" y="1"/>
                      <a:pt x="0" y="213"/>
                      <a:pt x="0" y="463"/>
                    </a:cubicBezTo>
                    <a:lnTo>
                      <a:pt x="0" y="7782"/>
                    </a:lnTo>
                    <a:cubicBezTo>
                      <a:pt x="0" y="8050"/>
                      <a:pt x="190" y="8244"/>
                      <a:pt x="462" y="8244"/>
                    </a:cubicBezTo>
                    <a:lnTo>
                      <a:pt x="6719" y="8244"/>
                    </a:lnTo>
                    <a:cubicBezTo>
                      <a:pt x="6968" y="8244"/>
                      <a:pt x="7181" y="8050"/>
                      <a:pt x="7181" y="7782"/>
                    </a:cubicBezTo>
                    <a:lnTo>
                      <a:pt x="7181" y="463"/>
                    </a:lnTo>
                    <a:cubicBezTo>
                      <a:pt x="7181" y="213"/>
                      <a:pt x="6968" y="1"/>
                      <a:pt x="6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569062" y="1562696"/>
                <a:ext cx="2245504" cy="569113"/>
              </a:xfrm>
              <a:custGeom>
                <a:rect b="b" l="l" r="r" t="t"/>
                <a:pathLst>
                  <a:path extrusionOk="0" h="1655" w="6530">
                    <a:moveTo>
                      <a:pt x="231" y="0"/>
                    </a:moveTo>
                    <a:cubicBezTo>
                      <a:pt x="97" y="0"/>
                      <a:pt x="0" y="97"/>
                      <a:pt x="0" y="213"/>
                    </a:cubicBezTo>
                    <a:lnTo>
                      <a:pt x="0" y="1423"/>
                    </a:lnTo>
                    <a:cubicBezTo>
                      <a:pt x="0" y="1557"/>
                      <a:pt x="97" y="1654"/>
                      <a:pt x="231" y="1654"/>
                    </a:cubicBezTo>
                    <a:lnTo>
                      <a:pt x="6298" y="1654"/>
                    </a:lnTo>
                    <a:cubicBezTo>
                      <a:pt x="6432" y="1654"/>
                      <a:pt x="6529" y="1557"/>
                      <a:pt x="6529" y="1423"/>
                    </a:cubicBezTo>
                    <a:lnTo>
                      <a:pt x="6529" y="213"/>
                    </a:lnTo>
                    <a:cubicBezTo>
                      <a:pt x="6529" y="97"/>
                      <a:pt x="6432" y="0"/>
                      <a:pt x="6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556339" y="1549972"/>
                <a:ext cx="2270950" cy="595935"/>
              </a:xfrm>
              <a:custGeom>
                <a:rect b="b" l="l" r="r" t="t"/>
                <a:pathLst>
                  <a:path extrusionOk="0" h="1733" w="6604">
                    <a:moveTo>
                      <a:pt x="6335" y="74"/>
                    </a:moveTo>
                    <a:cubicBezTo>
                      <a:pt x="6451" y="74"/>
                      <a:pt x="6525" y="153"/>
                      <a:pt x="6525" y="250"/>
                    </a:cubicBezTo>
                    <a:lnTo>
                      <a:pt x="6525" y="1460"/>
                    </a:lnTo>
                    <a:cubicBezTo>
                      <a:pt x="6525" y="1576"/>
                      <a:pt x="6451" y="1654"/>
                      <a:pt x="6335" y="1654"/>
                    </a:cubicBezTo>
                    <a:lnTo>
                      <a:pt x="268" y="1654"/>
                    </a:lnTo>
                    <a:cubicBezTo>
                      <a:pt x="153" y="1654"/>
                      <a:pt x="79" y="1576"/>
                      <a:pt x="79" y="1460"/>
                    </a:cubicBezTo>
                    <a:lnTo>
                      <a:pt x="79" y="250"/>
                    </a:lnTo>
                    <a:cubicBezTo>
                      <a:pt x="79" y="153"/>
                      <a:pt x="153" y="74"/>
                      <a:pt x="268" y="74"/>
                    </a:cubicBezTo>
                    <a:close/>
                    <a:moveTo>
                      <a:pt x="268" y="0"/>
                    </a:moveTo>
                    <a:cubicBezTo>
                      <a:pt x="116" y="0"/>
                      <a:pt x="0" y="116"/>
                      <a:pt x="0" y="250"/>
                    </a:cubicBezTo>
                    <a:lnTo>
                      <a:pt x="0" y="1460"/>
                    </a:lnTo>
                    <a:cubicBezTo>
                      <a:pt x="0" y="1617"/>
                      <a:pt x="116" y="1733"/>
                      <a:pt x="268" y="1733"/>
                    </a:cubicBezTo>
                    <a:lnTo>
                      <a:pt x="6335" y="1733"/>
                    </a:lnTo>
                    <a:cubicBezTo>
                      <a:pt x="6488" y="1733"/>
                      <a:pt x="6603" y="1617"/>
                      <a:pt x="6603" y="1460"/>
                    </a:cubicBezTo>
                    <a:lnTo>
                      <a:pt x="6603" y="250"/>
                    </a:lnTo>
                    <a:cubicBezTo>
                      <a:pt x="6603" y="116"/>
                      <a:pt x="6488" y="0"/>
                      <a:pt x="63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569062" y="2283798"/>
                <a:ext cx="2245504" cy="569113"/>
              </a:xfrm>
              <a:custGeom>
                <a:rect b="b" l="l" r="r" t="t"/>
                <a:pathLst>
                  <a:path extrusionOk="0" h="1655" w="6530">
                    <a:moveTo>
                      <a:pt x="231" y="1"/>
                    </a:moveTo>
                    <a:cubicBezTo>
                      <a:pt x="97" y="1"/>
                      <a:pt x="0" y="98"/>
                      <a:pt x="0" y="232"/>
                    </a:cubicBezTo>
                    <a:lnTo>
                      <a:pt x="0" y="1447"/>
                    </a:lnTo>
                    <a:cubicBezTo>
                      <a:pt x="0" y="1563"/>
                      <a:pt x="97" y="1655"/>
                      <a:pt x="231" y="1655"/>
                    </a:cubicBezTo>
                    <a:lnTo>
                      <a:pt x="6298" y="1655"/>
                    </a:lnTo>
                    <a:cubicBezTo>
                      <a:pt x="6432" y="1655"/>
                      <a:pt x="6529" y="1563"/>
                      <a:pt x="6529" y="1447"/>
                    </a:cubicBezTo>
                    <a:lnTo>
                      <a:pt x="6529" y="232"/>
                    </a:lnTo>
                    <a:cubicBezTo>
                      <a:pt x="6529" y="98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556339" y="2271075"/>
                <a:ext cx="2270950" cy="596279"/>
              </a:xfrm>
              <a:custGeom>
                <a:rect b="b" l="l" r="r" t="t"/>
                <a:pathLst>
                  <a:path extrusionOk="0" h="1734" w="6604">
                    <a:moveTo>
                      <a:pt x="6335" y="75"/>
                    </a:moveTo>
                    <a:cubicBezTo>
                      <a:pt x="6451" y="75"/>
                      <a:pt x="6525" y="153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55"/>
                      <a:pt x="6335" y="1655"/>
                    </a:cubicBezTo>
                    <a:lnTo>
                      <a:pt x="268" y="1655"/>
                    </a:lnTo>
                    <a:cubicBezTo>
                      <a:pt x="153" y="1655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53"/>
                      <a:pt x="153" y="75"/>
                      <a:pt x="268" y="75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18"/>
                      <a:pt x="116" y="1734"/>
                      <a:pt x="268" y="1734"/>
                    </a:cubicBezTo>
                    <a:lnTo>
                      <a:pt x="6335" y="1734"/>
                    </a:lnTo>
                    <a:cubicBezTo>
                      <a:pt x="6488" y="1734"/>
                      <a:pt x="6603" y="1618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569062" y="2959165"/>
                <a:ext cx="2245504" cy="577022"/>
              </a:xfrm>
              <a:custGeom>
                <a:rect b="b" l="l" r="r" t="t"/>
                <a:pathLst>
                  <a:path extrusionOk="0" h="1678" w="6530">
                    <a:moveTo>
                      <a:pt x="231" y="1"/>
                    </a:moveTo>
                    <a:cubicBezTo>
                      <a:pt x="97" y="1"/>
                      <a:pt x="0" y="116"/>
                      <a:pt x="0" y="232"/>
                    </a:cubicBezTo>
                    <a:lnTo>
                      <a:pt x="0" y="1447"/>
                    </a:lnTo>
                    <a:cubicBezTo>
                      <a:pt x="0" y="1581"/>
                      <a:pt x="97" y="1678"/>
                      <a:pt x="231" y="1678"/>
                    </a:cubicBezTo>
                    <a:lnTo>
                      <a:pt x="6298" y="1678"/>
                    </a:lnTo>
                    <a:cubicBezTo>
                      <a:pt x="6432" y="1678"/>
                      <a:pt x="6529" y="1581"/>
                      <a:pt x="6529" y="1447"/>
                    </a:cubicBezTo>
                    <a:lnTo>
                      <a:pt x="6529" y="232"/>
                    </a:lnTo>
                    <a:cubicBezTo>
                      <a:pt x="6529" y="116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556339" y="2946442"/>
                <a:ext cx="2270950" cy="602469"/>
              </a:xfrm>
              <a:custGeom>
                <a:rect b="b" l="l" r="r" t="t"/>
                <a:pathLst>
                  <a:path extrusionOk="0" h="1752" w="6604">
                    <a:moveTo>
                      <a:pt x="6335" y="74"/>
                    </a:moveTo>
                    <a:cubicBezTo>
                      <a:pt x="6451" y="74"/>
                      <a:pt x="6525" y="172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73"/>
                      <a:pt x="6335" y="1673"/>
                    </a:cubicBezTo>
                    <a:lnTo>
                      <a:pt x="268" y="1673"/>
                    </a:lnTo>
                    <a:cubicBezTo>
                      <a:pt x="153" y="1673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72"/>
                      <a:pt x="153" y="74"/>
                      <a:pt x="268" y="74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36"/>
                      <a:pt x="116" y="1752"/>
                      <a:pt x="268" y="1752"/>
                    </a:cubicBezTo>
                    <a:lnTo>
                      <a:pt x="6335" y="1752"/>
                    </a:lnTo>
                    <a:cubicBezTo>
                      <a:pt x="6488" y="1752"/>
                      <a:pt x="6603" y="1636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721398" y="1688209"/>
                <a:ext cx="788505" cy="318084"/>
              </a:xfrm>
              <a:custGeom>
                <a:rect b="b" l="l" r="r" t="t"/>
                <a:pathLst>
                  <a:path extrusionOk="0" h="925" w="2293">
                    <a:moveTo>
                      <a:pt x="214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93"/>
                    </a:lnTo>
                    <a:cubicBezTo>
                      <a:pt x="1" y="809"/>
                      <a:pt x="98" y="924"/>
                      <a:pt x="214" y="924"/>
                    </a:cubicBezTo>
                    <a:lnTo>
                      <a:pt x="2062" y="924"/>
                    </a:lnTo>
                    <a:cubicBezTo>
                      <a:pt x="2196" y="924"/>
                      <a:pt x="2293" y="809"/>
                      <a:pt x="2293" y="693"/>
                    </a:cubicBezTo>
                    <a:lnTo>
                      <a:pt x="2293" y="231"/>
                    </a:lnTo>
                    <a:cubicBezTo>
                      <a:pt x="2293" y="97"/>
                      <a:pt x="2196" y="0"/>
                      <a:pt x="20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709018" y="1675486"/>
                <a:ext cx="813608" cy="343531"/>
              </a:xfrm>
              <a:custGeom>
                <a:rect b="b" l="l" r="r" t="t"/>
                <a:pathLst>
                  <a:path extrusionOk="0" h="999" w="2366">
                    <a:moveTo>
                      <a:pt x="2098" y="74"/>
                    </a:moveTo>
                    <a:cubicBezTo>
                      <a:pt x="2213" y="74"/>
                      <a:pt x="2292" y="153"/>
                      <a:pt x="2292" y="268"/>
                    </a:cubicBezTo>
                    <a:lnTo>
                      <a:pt x="2292" y="730"/>
                    </a:lnTo>
                    <a:cubicBezTo>
                      <a:pt x="2292" y="827"/>
                      <a:pt x="2213" y="924"/>
                      <a:pt x="2098" y="924"/>
                    </a:cubicBezTo>
                    <a:lnTo>
                      <a:pt x="250" y="924"/>
                    </a:lnTo>
                    <a:cubicBezTo>
                      <a:pt x="152" y="924"/>
                      <a:pt x="74" y="827"/>
                      <a:pt x="74" y="730"/>
                    </a:cubicBezTo>
                    <a:lnTo>
                      <a:pt x="74" y="268"/>
                    </a:lnTo>
                    <a:cubicBezTo>
                      <a:pt x="74" y="153"/>
                      <a:pt x="152" y="74"/>
                      <a:pt x="250" y="74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0" y="116"/>
                      <a:pt x="0" y="268"/>
                    </a:cubicBezTo>
                    <a:lnTo>
                      <a:pt x="0" y="730"/>
                    </a:lnTo>
                    <a:cubicBezTo>
                      <a:pt x="0" y="864"/>
                      <a:pt x="116" y="998"/>
                      <a:pt x="250" y="998"/>
                    </a:cubicBezTo>
                    <a:lnTo>
                      <a:pt x="2098" y="998"/>
                    </a:lnTo>
                    <a:cubicBezTo>
                      <a:pt x="2250" y="998"/>
                      <a:pt x="2366" y="864"/>
                      <a:pt x="2366" y="730"/>
                    </a:cubicBezTo>
                    <a:lnTo>
                      <a:pt x="2366" y="268"/>
                    </a:lnTo>
                    <a:cubicBezTo>
                      <a:pt x="2366" y="116"/>
                      <a:pt x="2250" y="0"/>
                      <a:pt x="20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1635068" y="1614964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10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10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1622345" y="1602241"/>
                <a:ext cx="153024" cy="153024"/>
              </a:xfrm>
              <a:custGeom>
                <a:rect b="b" l="l" r="r" t="t"/>
                <a:pathLst>
                  <a:path extrusionOk="0" h="445" w="445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29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29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1635068" y="2336411"/>
                <a:ext cx="125858" cy="127234"/>
              </a:xfrm>
              <a:custGeom>
                <a:rect b="b" l="l" r="r" t="t"/>
                <a:pathLst>
                  <a:path extrusionOk="0" h="370" w="366">
                    <a:moveTo>
                      <a:pt x="98" y="0"/>
                    </a:moveTo>
                    <a:cubicBezTo>
                      <a:pt x="38" y="0"/>
                      <a:pt x="1" y="60"/>
                      <a:pt x="1" y="116"/>
                    </a:cubicBezTo>
                    <a:lnTo>
                      <a:pt x="1" y="273"/>
                    </a:lnTo>
                    <a:cubicBezTo>
                      <a:pt x="1" y="328"/>
                      <a:pt x="38" y="370"/>
                      <a:pt x="98" y="370"/>
                    </a:cubicBezTo>
                    <a:lnTo>
                      <a:pt x="269" y="370"/>
                    </a:lnTo>
                    <a:cubicBezTo>
                      <a:pt x="310" y="370"/>
                      <a:pt x="366" y="328"/>
                      <a:pt x="366" y="273"/>
                    </a:cubicBezTo>
                    <a:lnTo>
                      <a:pt x="366" y="116"/>
                    </a:lnTo>
                    <a:cubicBezTo>
                      <a:pt x="366" y="60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1622345" y="2323687"/>
                <a:ext cx="153024" cy="152681"/>
              </a:xfrm>
              <a:custGeom>
                <a:rect b="b" l="l" r="r" t="t"/>
                <a:pathLst>
                  <a:path extrusionOk="0" h="444" w="445">
                    <a:moveTo>
                      <a:pt x="306" y="79"/>
                    </a:moveTo>
                    <a:cubicBezTo>
                      <a:pt x="329" y="79"/>
                      <a:pt x="366" y="116"/>
                      <a:pt x="366" y="153"/>
                    </a:cubicBezTo>
                    <a:lnTo>
                      <a:pt x="366" y="310"/>
                    </a:lnTo>
                    <a:cubicBezTo>
                      <a:pt x="366" y="347"/>
                      <a:pt x="329" y="365"/>
                      <a:pt x="306" y="365"/>
                    </a:cubicBezTo>
                    <a:lnTo>
                      <a:pt x="135" y="365"/>
                    </a:lnTo>
                    <a:cubicBezTo>
                      <a:pt x="98" y="365"/>
                      <a:pt x="75" y="347"/>
                      <a:pt x="75" y="310"/>
                    </a:cubicBezTo>
                    <a:lnTo>
                      <a:pt x="75" y="153"/>
                    </a:lnTo>
                    <a:cubicBezTo>
                      <a:pt x="75" y="116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79"/>
                      <a:pt x="1" y="153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1635068" y="1767644"/>
                <a:ext cx="125858" cy="119325"/>
              </a:xfrm>
              <a:custGeom>
                <a:rect b="b" l="l" r="r" t="t"/>
                <a:pathLst>
                  <a:path extrusionOk="0" h="347" w="366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1622345" y="1754921"/>
                <a:ext cx="153024" cy="144771"/>
              </a:xfrm>
              <a:custGeom>
                <a:rect b="b" l="l" r="r" t="t"/>
                <a:pathLst>
                  <a:path extrusionOk="0" h="421" w="445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8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8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1635068" y="2488746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29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29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1622345" y="2476023"/>
                <a:ext cx="153024" cy="153024"/>
              </a:xfrm>
              <a:custGeom>
                <a:rect b="b" l="l" r="r" t="t"/>
                <a:pathLst>
                  <a:path extrusionOk="0" h="445" w="445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47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47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1635068" y="1913790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68"/>
                    </a:lnTo>
                    <a:cubicBezTo>
                      <a:pt x="1" y="328"/>
                      <a:pt x="38" y="365"/>
                      <a:pt x="98" y="365"/>
                    </a:cubicBezTo>
                    <a:lnTo>
                      <a:pt x="269" y="365"/>
                    </a:lnTo>
                    <a:cubicBezTo>
                      <a:pt x="310" y="365"/>
                      <a:pt x="366" y="328"/>
                      <a:pt x="366" y="268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1622345" y="1899348"/>
                <a:ext cx="153024" cy="153024"/>
              </a:xfrm>
              <a:custGeom>
                <a:rect b="b" l="l" r="r" t="t"/>
                <a:pathLst>
                  <a:path extrusionOk="0" h="445" w="445">
                    <a:moveTo>
                      <a:pt x="306" y="79"/>
                    </a:moveTo>
                    <a:cubicBezTo>
                      <a:pt x="329" y="79"/>
                      <a:pt x="366" y="98"/>
                      <a:pt x="366" y="139"/>
                    </a:cubicBezTo>
                    <a:lnTo>
                      <a:pt x="366" y="310"/>
                    </a:lnTo>
                    <a:cubicBezTo>
                      <a:pt x="366" y="347"/>
                      <a:pt x="329" y="370"/>
                      <a:pt x="306" y="370"/>
                    </a:cubicBezTo>
                    <a:lnTo>
                      <a:pt x="135" y="370"/>
                    </a:lnTo>
                    <a:cubicBezTo>
                      <a:pt x="98" y="370"/>
                      <a:pt x="75" y="347"/>
                      <a:pt x="75" y="310"/>
                    </a:cubicBezTo>
                    <a:lnTo>
                      <a:pt x="75" y="139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61"/>
                      <a:pt x="1" y="139"/>
                    </a:cubicBezTo>
                    <a:lnTo>
                      <a:pt x="1" y="310"/>
                    </a:lnTo>
                    <a:cubicBezTo>
                      <a:pt x="1" y="389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1635068" y="2641426"/>
                <a:ext cx="125858" cy="119325"/>
              </a:xfrm>
              <a:custGeom>
                <a:rect b="b" l="l" r="r" t="t"/>
                <a:pathLst>
                  <a:path extrusionOk="0" h="347" w="366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1622345" y="2628703"/>
                <a:ext cx="153024" cy="144771"/>
              </a:xfrm>
              <a:custGeom>
                <a:rect b="b" l="l" r="r" t="t"/>
                <a:pathLst>
                  <a:path extrusionOk="0" h="421" w="445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9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9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1800471" y="1614964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10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10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1787748" y="1602241"/>
                <a:ext cx="152681" cy="153024"/>
              </a:xfrm>
              <a:custGeom>
                <a:rect b="b" l="l" r="r" t="t"/>
                <a:pathLst>
                  <a:path extrusionOk="0" h="445" w="444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29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29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1800471" y="2336411"/>
                <a:ext cx="125858" cy="127234"/>
              </a:xfrm>
              <a:custGeom>
                <a:rect b="b" l="l" r="r" t="t"/>
                <a:pathLst>
                  <a:path extrusionOk="0" h="370" w="366">
                    <a:moveTo>
                      <a:pt x="97" y="0"/>
                    </a:moveTo>
                    <a:cubicBezTo>
                      <a:pt x="42" y="0"/>
                      <a:pt x="0" y="60"/>
                      <a:pt x="0" y="116"/>
                    </a:cubicBezTo>
                    <a:lnTo>
                      <a:pt x="0" y="273"/>
                    </a:lnTo>
                    <a:cubicBezTo>
                      <a:pt x="0" y="328"/>
                      <a:pt x="42" y="370"/>
                      <a:pt x="97" y="370"/>
                    </a:cubicBezTo>
                    <a:lnTo>
                      <a:pt x="273" y="370"/>
                    </a:lnTo>
                    <a:cubicBezTo>
                      <a:pt x="310" y="370"/>
                      <a:pt x="365" y="328"/>
                      <a:pt x="365" y="273"/>
                    </a:cubicBezTo>
                    <a:lnTo>
                      <a:pt x="365" y="116"/>
                    </a:lnTo>
                    <a:cubicBezTo>
                      <a:pt x="365" y="60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1787748" y="2323687"/>
                <a:ext cx="152681" cy="152681"/>
              </a:xfrm>
              <a:custGeom>
                <a:rect b="b" l="l" r="r" t="t"/>
                <a:pathLst>
                  <a:path extrusionOk="0" h="444" w="444">
                    <a:moveTo>
                      <a:pt x="310" y="79"/>
                    </a:moveTo>
                    <a:cubicBezTo>
                      <a:pt x="328" y="79"/>
                      <a:pt x="365" y="116"/>
                      <a:pt x="365" y="153"/>
                    </a:cubicBezTo>
                    <a:lnTo>
                      <a:pt x="365" y="310"/>
                    </a:lnTo>
                    <a:cubicBezTo>
                      <a:pt x="365" y="347"/>
                      <a:pt x="328" y="365"/>
                      <a:pt x="310" y="365"/>
                    </a:cubicBezTo>
                    <a:lnTo>
                      <a:pt x="134" y="365"/>
                    </a:lnTo>
                    <a:cubicBezTo>
                      <a:pt x="97" y="365"/>
                      <a:pt x="79" y="347"/>
                      <a:pt x="79" y="310"/>
                    </a:cubicBezTo>
                    <a:lnTo>
                      <a:pt x="79" y="153"/>
                    </a:lnTo>
                    <a:cubicBezTo>
                      <a:pt x="79" y="116"/>
                      <a:pt x="97" y="79"/>
                      <a:pt x="134" y="79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79"/>
                      <a:pt x="0" y="153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1800471" y="1767644"/>
                <a:ext cx="125858" cy="119325"/>
              </a:xfrm>
              <a:custGeom>
                <a:rect b="b" l="l" r="r" t="t"/>
                <a:pathLst>
                  <a:path extrusionOk="0" h="347" w="366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1787748" y="1754921"/>
                <a:ext cx="152681" cy="144771"/>
              </a:xfrm>
              <a:custGeom>
                <a:rect b="b" l="l" r="r" t="t"/>
                <a:pathLst>
                  <a:path extrusionOk="0" h="421" w="444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8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8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1800471" y="2488746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29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29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1787748" y="2476023"/>
                <a:ext cx="152681" cy="153024"/>
              </a:xfrm>
              <a:custGeom>
                <a:rect b="b" l="l" r="r" t="t"/>
                <a:pathLst>
                  <a:path extrusionOk="0" h="445" w="444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47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47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1800471" y="1913790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68"/>
                    </a:lnTo>
                    <a:cubicBezTo>
                      <a:pt x="0" y="328"/>
                      <a:pt x="42" y="365"/>
                      <a:pt x="97" y="365"/>
                    </a:cubicBezTo>
                    <a:lnTo>
                      <a:pt x="273" y="365"/>
                    </a:lnTo>
                    <a:cubicBezTo>
                      <a:pt x="310" y="365"/>
                      <a:pt x="365" y="328"/>
                      <a:pt x="365" y="268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1787748" y="1899348"/>
                <a:ext cx="152681" cy="153024"/>
              </a:xfrm>
              <a:custGeom>
                <a:rect b="b" l="l" r="r" t="t"/>
                <a:pathLst>
                  <a:path extrusionOk="0" h="445" w="444">
                    <a:moveTo>
                      <a:pt x="310" y="79"/>
                    </a:moveTo>
                    <a:cubicBezTo>
                      <a:pt x="328" y="79"/>
                      <a:pt x="365" y="98"/>
                      <a:pt x="365" y="139"/>
                    </a:cubicBezTo>
                    <a:lnTo>
                      <a:pt x="365" y="310"/>
                    </a:lnTo>
                    <a:cubicBezTo>
                      <a:pt x="365" y="347"/>
                      <a:pt x="328" y="370"/>
                      <a:pt x="310" y="370"/>
                    </a:cubicBezTo>
                    <a:lnTo>
                      <a:pt x="134" y="370"/>
                    </a:lnTo>
                    <a:cubicBezTo>
                      <a:pt x="97" y="370"/>
                      <a:pt x="79" y="347"/>
                      <a:pt x="79" y="310"/>
                    </a:cubicBezTo>
                    <a:lnTo>
                      <a:pt x="79" y="139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61"/>
                      <a:pt x="0" y="139"/>
                    </a:cubicBezTo>
                    <a:lnTo>
                      <a:pt x="0" y="310"/>
                    </a:lnTo>
                    <a:cubicBezTo>
                      <a:pt x="0" y="389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1800471" y="2641426"/>
                <a:ext cx="125858" cy="119325"/>
              </a:xfrm>
              <a:custGeom>
                <a:rect b="b" l="l" r="r" t="t"/>
                <a:pathLst>
                  <a:path extrusionOk="0" h="347" w="366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1787748" y="2628703"/>
                <a:ext cx="152681" cy="144771"/>
              </a:xfrm>
              <a:custGeom>
                <a:rect b="b" l="l" r="r" t="t"/>
                <a:pathLst>
                  <a:path extrusionOk="0" h="421" w="444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9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9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2032242" y="1972593"/>
                <a:ext cx="159214" cy="67056"/>
              </a:xfrm>
              <a:custGeom>
                <a:rect b="b" l="l" r="r" t="t"/>
                <a:pathLst>
                  <a:path extrusionOk="0" h="195" w="463">
                    <a:moveTo>
                      <a:pt x="98" y="0"/>
                    </a:moveTo>
                    <a:cubicBezTo>
                      <a:pt x="38" y="0"/>
                      <a:pt x="1" y="42"/>
                      <a:pt x="1" y="97"/>
                    </a:cubicBezTo>
                    <a:cubicBezTo>
                      <a:pt x="1" y="134"/>
                      <a:pt x="38" y="194"/>
                      <a:pt x="98" y="194"/>
                    </a:cubicBezTo>
                    <a:lnTo>
                      <a:pt x="366" y="194"/>
                    </a:lnTo>
                    <a:cubicBezTo>
                      <a:pt x="426" y="194"/>
                      <a:pt x="463" y="134"/>
                      <a:pt x="463" y="97"/>
                    </a:cubicBezTo>
                    <a:cubicBezTo>
                      <a:pt x="463" y="42"/>
                      <a:pt x="426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2019519" y="1959869"/>
                <a:ext cx="184661" cy="92502"/>
              </a:xfrm>
              <a:custGeom>
                <a:rect b="b" l="l" r="r" t="t"/>
                <a:pathLst>
                  <a:path extrusionOk="0" h="269" w="537">
                    <a:moveTo>
                      <a:pt x="403" y="79"/>
                    </a:moveTo>
                    <a:cubicBezTo>
                      <a:pt x="445" y="79"/>
                      <a:pt x="463" y="97"/>
                      <a:pt x="463" y="134"/>
                    </a:cubicBezTo>
                    <a:cubicBezTo>
                      <a:pt x="463" y="153"/>
                      <a:pt x="445" y="194"/>
                      <a:pt x="403" y="194"/>
                    </a:cubicBezTo>
                    <a:lnTo>
                      <a:pt x="135" y="194"/>
                    </a:lnTo>
                    <a:cubicBezTo>
                      <a:pt x="98" y="194"/>
                      <a:pt x="75" y="153"/>
                      <a:pt x="75" y="134"/>
                    </a:cubicBezTo>
                    <a:cubicBezTo>
                      <a:pt x="75" y="97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cubicBezTo>
                      <a:pt x="1" y="194"/>
                      <a:pt x="56" y="268"/>
                      <a:pt x="135" y="268"/>
                    </a:cubicBezTo>
                    <a:lnTo>
                      <a:pt x="403" y="268"/>
                    </a:lnTo>
                    <a:cubicBezTo>
                      <a:pt x="482" y="268"/>
                      <a:pt x="537" y="194"/>
                      <a:pt x="537" y="134"/>
                    </a:cubicBezTo>
                    <a:cubicBezTo>
                      <a:pt x="537" y="56"/>
                      <a:pt x="482" y="0"/>
                      <a:pt x="40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2019519" y="2694550"/>
                <a:ext cx="159558" cy="65336"/>
              </a:xfrm>
              <a:custGeom>
                <a:rect b="b" l="l" r="r" t="t"/>
                <a:pathLst>
                  <a:path extrusionOk="0" h="190" w="464">
                    <a:moveTo>
                      <a:pt x="75" y="0"/>
                    </a:moveTo>
                    <a:cubicBezTo>
                      <a:pt x="38" y="0"/>
                      <a:pt x="1" y="37"/>
                      <a:pt x="1" y="98"/>
                    </a:cubicBezTo>
                    <a:cubicBezTo>
                      <a:pt x="1" y="153"/>
                      <a:pt x="38" y="190"/>
                      <a:pt x="75" y="190"/>
                    </a:cubicBezTo>
                    <a:lnTo>
                      <a:pt x="366" y="190"/>
                    </a:lnTo>
                    <a:cubicBezTo>
                      <a:pt x="421" y="190"/>
                      <a:pt x="463" y="153"/>
                      <a:pt x="463" y="98"/>
                    </a:cubicBezTo>
                    <a:cubicBezTo>
                      <a:pt x="463" y="37"/>
                      <a:pt x="421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1998886" y="2680107"/>
                <a:ext cx="192570" cy="94222"/>
              </a:xfrm>
              <a:custGeom>
                <a:rect b="b" l="l" r="r" t="t"/>
                <a:pathLst>
                  <a:path extrusionOk="0" h="274" w="560">
                    <a:moveTo>
                      <a:pt x="426" y="79"/>
                    </a:moveTo>
                    <a:cubicBezTo>
                      <a:pt x="463" y="79"/>
                      <a:pt x="481" y="116"/>
                      <a:pt x="481" y="140"/>
                    </a:cubicBezTo>
                    <a:cubicBezTo>
                      <a:pt x="481" y="176"/>
                      <a:pt x="463" y="195"/>
                      <a:pt x="426" y="195"/>
                    </a:cubicBezTo>
                    <a:lnTo>
                      <a:pt x="135" y="195"/>
                    </a:lnTo>
                    <a:cubicBezTo>
                      <a:pt x="116" y="195"/>
                      <a:pt x="98" y="176"/>
                      <a:pt x="98" y="140"/>
                    </a:cubicBezTo>
                    <a:cubicBezTo>
                      <a:pt x="98" y="116"/>
                      <a:pt x="116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79" y="1"/>
                      <a:pt x="1" y="61"/>
                      <a:pt x="1" y="140"/>
                    </a:cubicBezTo>
                    <a:cubicBezTo>
                      <a:pt x="1" y="213"/>
                      <a:pt x="79" y="274"/>
                      <a:pt x="135" y="274"/>
                    </a:cubicBezTo>
                    <a:lnTo>
                      <a:pt x="426" y="274"/>
                    </a:lnTo>
                    <a:cubicBezTo>
                      <a:pt x="505" y="274"/>
                      <a:pt x="560" y="213"/>
                      <a:pt x="560" y="140"/>
                    </a:cubicBezTo>
                    <a:cubicBezTo>
                      <a:pt x="560" y="61"/>
                      <a:pt x="505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36"/>
              <p:cNvSpPr/>
              <p:nvPr/>
            </p:nvSpPr>
            <p:spPr>
              <a:xfrm>
                <a:off x="2224811" y="1972593"/>
                <a:ext cx="159214" cy="67056"/>
              </a:xfrm>
              <a:custGeom>
                <a:rect b="b" l="l" r="r" t="t"/>
                <a:pathLst>
                  <a:path extrusionOk="0" h="195" w="463">
                    <a:moveTo>
                      <a:pt x="79" y="0"/>
                    </a:moveTo>
                    <a:cubicBezTo>
                      <a:pt x="37" y="0"/>
                      <a:pt x="0" y="42"/>
                      <a:pt x="0" y="97"/>
                    </a:cubicBezTo>
                    <a:cubicBezTo>
                      <a:pt x="0" y="134"/>
                      <a:pt x="37" y="194"/>
                      <a:pt x="79" y="194"/>
                    </a:cubicBezTo>
                    <a:lnTo>
                      <a:pt x="365" y="194"/>
                    </a:lnTo>
                    <a:cubicBezTo>
                      <a:pt x="425" y="194"/>
                      <a:pt x="462" y="134"/>
                      <a:pt x="462" y="97"/>
                    </a:cubicBezTo>
                    <a:cubicBezTo>
                      <a:pt x="462" y="42"/>
                      <a:pt x="42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36"/>
              <p:cNvSpPr/>
              <p:nvPr/>
            </p:nvSpPr>
            <p:spPr>
              <a:xfrm>
                <a:off x="2212087" y="1959869"/>
                <a:ext cx="184661" cy="92502"/>
              </a:xfrm>
              <a:custGeom>
                <a:rect b="b" l="l" r="r" t="t"/>
                <a:pathLst>
                  <a:path extrusionOk="0" h="269" w="537">
                    <a:moveTo>
                      <a:pt x="402" y="79"/>
                    </a:moveTo>
                    <a:cubicBezTo>
                      <a:pt x="439" y="79"/>
                      <a:pt x="462" y="97"/>
                      <a:pt x="462" y="134"/>
                    </a:cubicBezTo>
                    <a:cubicBezTo>
                      <a:pt x="462" y="153"/>
                      <a:pt x="439" y="194"/>
                      <a:pt x="402" y="194"/>
                    </a:cubicBezTo>
                    <a:lnTo>
                      <a:pt x="116" y="194"/>
                    </a:lnTo>
                    <a:cubicBezTo>
                      <a:pt x="92" y="194"/>
                      <a:pt x="74" y="153"/>
                      <a:pt x="74" y="134"/>
                    </a:cubicBezTo>
                    <a:cubicBezTo>
                      <a:pt x="74" y="97"/>
                      <a:pt x="92" y="79"/>
                      <a:pt x="116" y="79"/>
                    </a:cubicBezTo>
                    <a:close/>
                    <a:moveTo>
                      <a:pt x="116" y="0"/>
                    </a:moveTo>
                    <a:cubicBezTo>
                      <a:pt x="56" y="0"/>
                      <a:pt x="0" y="56"/>
                      <a:pt x="0" y="134"/>
                    </a:cubicBezTo>
                    <a:cubicBezTo>
                      <a:pt x="0" y="194"/>
                      <a:pt x="56" y="268"/>
                      <a:pt x="116" y="268"/>
                    </a:cubicBezTo>
                    <a:lnTo>
                      <a:pt x="402" y="268"/>
                    </a:lnTo>
                    <a:cubicBezTo>
                      <a:pt x="481" y="268"/>
                      <a:pt x="536" y="194"/>
                      <a:pt x="536" y="134"/>
                    </a:cubicBezTo>
                    <a:cubicBezTo>
                      <a:pt x="536" y="56"/>
                      <a:pt x="481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2224811" y="2693695"/>
                <a:ext cx="159214" cy="67056"/>
              </a:xfrm>
              <a:custGeom>
                <a:rect b="b" l="l" r="r" t="t"/>
                <a:pathLst>
                  <a:path extrusionOk="0" h="195" w="463">
                    <a:moveTo>
                      <a:pt x="79" y="1"/>
                    </a:moveTo>
                    <a:cubicBezTo>
                      <a:pt x="37" y="1"/>
                      <a:pt x="0" y="61"/>
                      <a:pt x="0" y="98"/>
                    </a:cubicBezTo>
                    <a:cubicBezTo>
                      <a:pt x="0" y="158"/>
                      <a:pt x="37" y="195"/>
                      <a:pt x="79" y="195"/>
                    </a:cubicBezTo>
                    <a:lnTo>
                      <a:pt x="365" y="195"/>
                    </a:lnTo>
                    <a:cubicBezTo>
                      <a:pt x="425" y="195"/>
                      <a:pt x="462" y="158"/>
                      <a:pt x="462" y="98"/>
                    </a:cubicBezTo>
                    <a:cubicBezTo>
                      <a:pt x="462" y="61"/>
                      <a:pt x="425" y="1"/>
                      <a:pt x="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36"/>
              <p:cNvSpPr/>
              <p:nvPr/>
            </p:nvSpPr>
            <p:spPr>
              <a:xfrm>
                <a:off x="2212087" y="2680972"/>
                <a:ext cx="184661" cy="92502"/>
              </a:xfrm>
              <a:custGeom>
                <a:rect b="b" l="l" r="r" t="t"/>
                <a:pathLst>
                  <a:path extrusionOk="0" h="269" w="537">
                    <a:moveTo>
                      <a:pt x="402" y="79"/>
                    </a:moveTo>
                    <a:cubicBezTo>
                      <a:pt x="439" y="79"/>
                      <a:pt x="462" y="116"/>
                      <a:pt x="462" y="135"/>
                    </a:cubicBezTo>
                    <a:cubicBezTo>
                      <a:pt x="462" y="177"/>
                      <a:pt x="439" y="195"/>
                      <a:pt x="402" y="195"/>
                    </a:cubicBezTo>
                    <a:lnTo>
                      <a:pt x="116" y="195"/>
                    </a:lnTo>
                    <a:cubicBezTo>
                      <a:pt x="92" y="195"/>
                      <a:pt x="74" y="177"/>
                      <a:pt x="74" y="135"/>
                    </a:cubicBezTo>
                    <a:cubicBezTo>
                      <a:pt x="74" y="116"/>
                      <a:pt x="92" y="79"/>
                      <a:pt x="116" y="79"/>
                    </a:cubicBezTo>
                    <a:close/>
                    <a:moveTo>
                      <a:pt x="116" y="1"/>
                    </a:moveTo>
                    <a:cubicBezTo>
                      <a:pt x="56" y="1"/>
                      <a:pt x="0" y="79"/>
                      <a:pt x="0" y="135"/>
                    </a:cubicBezTo>
                    <a:cubicBezTo>
                      <a:pt x="0" y="213"/>
                      <a:pt x="56" y="269"/>
                      <a:pt x="116" y="269"/>
                    </a:cubicBezTo>
                    <a:lnTo>
                      <a:pt x="402" y="269"/>
                    </a:lnTo>
                    <a:cubicBezTo>
                      <a:pt x="481" y="269"/>
                      <a:pt x="536" y="213"/>
                      <a:pt x="536" y="135"/>
                    </a:cubicBezTo>
                    <a:cubicBezTo>
                      <a:pt x="536" y="79"/>
                      <a:pt x="481" y="1"/>
                      <a:pt x="4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36"/>
              <p:cNvSpPr/>
              <p:nvPr/>
            </p:nvSpPr>
            <p:spPr>
              <a:xfrm>
                <a:off x="2417036" y="1972593"/>
                <a:ext cx="165404" cy="67056"/>
              </a:xfrm>
              <a:custGeom>
                <a:rect b="b" l="l" r="r" t="t"/>
                <a:pathLst>
                  <a:path extrusionOk="0" h="195" w="481">
                    <a:moveTo>
                      <a:pt x="97" y="0"/>
                    </a:moveTo>
                    <a:cubicBezTo>
                      <a:pt x="56" y="0"/>
                      <a:pt x="0" y="42"/>
                      <a:pt x="0" y="97"/>
                    </a:cubicBezTo>
                    <a:cubicBezTo>
                      <a:pt x="0" y="134"/>
                      <a:pt x="56" y="194"/>
                      <a:pt x="97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36"/>
              <p:cNvSpPr/>
              <p:nvPr/>
            </p:nvSpPr>
            <p:spPr>
              <a:xfrm>
                <a:off x="2402593" y="1959869"/>
                <a:ext cx="192570" cy="92502"/>
              </a:xfrm>
              <a:custGeom>
                <a:rect b="b" l="l" r="r" t="t"/>
                <a:pathLst>
                  <a:path extrusionOk="0" h="269" w="560">
                    <a:moveTo>
                      <a:pt x="426" y="79"/>
                    </a:moveTo>
                    <a:cubicBezTo>
                      <a:pt x="444" y="79"/>
                      <a:pt x="486" y="97"/>
                      <a:pt x="486" y="134"/>
                    </a:cubicBezTo>
                    <a:cubicBezTo>
                      <a:pt x="486" y="153"/>
                      <a:pt x="444" y="194"/>
                      <a:pt x="426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1" y="0"/>
                      <a:pt x="1" y="56"/>
                      <a:pt x="1" y="134"/>
                    </a:cubicBezTo>
                    <a:cubicBezTo>
                      <a:pt x="1" y="194"/>
                      <a:pt x="61" y="268"/>
                      <a:pt x="139" y="268"/>
                    </a:cubicBezTo>
                    <a:lnTo>
                      <a:pt x="426" y="268"/>
                    </a:lnTo>
                    <a:cubicBezTo>
                      <a:pt x="504" y="268"/>
                      <a:pt x="560" y="194"/>
                      <a:pt x="560" y="134"/>
                    </a:cubicBezTo>
                    <a:cubicBezTo>
                      <a:pt x="560" y="56"/>
                      <a:pt x="504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36"/>
              <p:cNvSpPr/>
              <p:nvPr/>
            </p:nvSpPr>
            <p:spPr>
              <a:xfrm>
                <a:off x="2417036" y="2693695"/>
                <a:ext cx="165404" cy="67056"/>
              </a:xfrm>
              <a:custGeom>
                <a:rect b="b" l="l" r="r" t="t"/>
                <a:pathLst>
                  <a:path extrusionOk="0" h="195" w="481">
                    <a:moveTo>
                      <a:pt x="97" y="1"/>
                    </a:moveTo>
                    <a:cubicBezTo>
                      <a:pt x="56" y="1"/>
                      <a:pt x="0" y="61"/>
                      <a:pt x="0" y="98"/>
                    </a:cubicBezTo>
                    <a:cubicBezTo>
                      <a:pt x="0" y="158"/>
                      <a:pt x="56" y="195"/>
                      <a:pt x="97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36"/>
              <p:cNvSpPr/>
              <p:nvPr/>
            </p:nvSpPr>
            <p:spPr>
              <a:xfrm>
                <a:off x="2402593" y="2680972"/>
                <a:ext cx="192570" cy="92502"/>
              </a:xfrm>
              <a:custGeom>
                <a:rect b="b" l="l" r="r" t="t"/>
                <a:pathLst>
                  <a:path extrusionOk="0" h="269" w="560">
                    <a:moveTo>
                      <a:pt x="426" y="79"/>
                    </a:moveTo>
                    <a:cubicBezTo>
                      <a:pt x="444" y="79"/>
                      <a:pt x="486" y="116"/>
                      <a:pt x="486" y="135"/>
                    </a:cubicBezTo>
                    <a:cubicBezTo>
                      <a:pt x="486" y="177"/>
                      <a:pt x="444" y="195"/>
                      <a:pt x="426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1" y="1"/>
                      <a:pt x="1" y="79"/>
                      <a:pt x="1" y="135"/>
                    </a:cubicBezTo>
                    <a:cubicBezTo>
                      <a:pt x="1" y="213"/>
                      <a:pt x="61" y="269"/>
                      <a:pt x="139" y="269"/>
                    </a:cubicBezTo>
                    <a:lnTo>
                      <a:pt x="426" y="269"/>
                    </a:lnTo>
                    <a:cubicBezTo>
                      <a:pt x="504" y="269"/>
                      <a:pt x="560" y="213"/>
                      <a:pt x="560" y="135"/>
                    </a:cubicBezTo>
                    <a:cubicBezTo>
                      <a:pt x="560" y="79"/>
                      <a:pt x="504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36"/>
              <p:cNvSpPr/>
              <p:nvPr/>
            </p:nvSpPr>
            <p:spPr>
              <a:xfrm>
                <a:off x="2615451" y="1972593"/>
                <a:ext cx="165748" cy="67056"/>
              </a:xfrm>
              <a:custGeom>
                <a:rect b="b" l="l" r="r" t="t"/>
                <a:pathLst>
                  <a:path extrusionOk="0" h="195" w="482">
                    <a:moveTo>
                      <a:pt x="98" y="0"/>
                    </a:moveTo>
                    <a:cubicBezTo>
                      <a:pt x="56" y="0"/>
                      <a:pt x="1" y="42"/>
                      <a:pt x="1" y="97"/>
                    </a:cubicBezTo>
                    <a:cubicBezTo>
                      <a:pt x="1" y="134"/>
                      <a:pt x="56" y="194"/>
                      <a:pt x="98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36"/>
              <p:cNvSpPr/>
              <p:nvPr/>
            </p:nvSpPr>
            <p:spPr>
              <a:xfrm>
                <a:off x="2601352" y="1959869"/>
                <a:ext cx="192570" cy="92502"/>
              </a:xfrm>
              <a:custGeom>
                <a:rect b="b" l="l" r="r" t="t"/>
                <a:pathLst>
                  <a:path extrusionOk="0" h="269" w="560">
                    <a:moveTo>
                      <a:pt x="425" y="79"/>
                    </a:moveTo>
                    <a:cubicBezTo>
                      <a:pt x="444" y="79"/>
                      <a:pt x="485" y="97"/>
                      <a:pt x="485" y="134"/>
                    </a:cubicBezTo>
                    <a:cubicBezTo>
                      <a:pt x="485" y="153"/>
                      <a:pt x="444" y="194"/>
                      <a:pt x="425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0" y="0"/>
                      <a:pt x="0" y="56"/>
                      <a:pt x="0" y="134"/>
                    </a:cubicBezTo>
                    <a:cubicBezTo>
                      <a:pt x="0" y="194"/>
                      <a:pt x="60" y="268"/>
                      <a:pt x="139" y="268"/>
                    </a:cubicBezTo>
                    <a:lnTo>
                      <a:pt x="425" y="268"/>
                    </a:lnTo>
                    <a:cubicBezTo>
                      <a:pt x="504" y="268"/>
                      <a:pt x="559" y="194"/>
                      <a:pt x="559" y="134"/>
                    </a:cubicBezTo>
                    <a:cubicBezTo>
                      <a:pt x="559" y="56"/>
                      <a:pt x="504" y="0"/>
                      <a:pt x="4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36"/>
              <p:cNvSpPr/>
              <p:nvPr/>
            </p:nvSpPr>
            <p:spPr>
              <a:xfrm>
                <a:off x="2615451" y="2693695"/>
                <a:ext cx="165748" cy="67056"/>
              </a:xfrm>
              <a:custGeom>
                <a:rect b="b" l="l" r="r" t="t"/>
                <a:pathLst>
                  <a:path extrusionOk="0" h="195" w="482">
                    <a:moveTo>
                      <a:pt x="98" y="1"/>
                    </a:moveTo>
                    <a:cubicBezTo>
                      <a:pt x="56" y="1"/>
                      <a:pt x="1" y="61"/>
                      <a:pt x="1" y="98"/>
                    </a:cubicBezTo>
                    <a:cubicBezTo>
                      <a:pt x="1" y="158"/>
                      <a:pt x="56" y="195"/>
                      <a:pt x="98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36"/>
              <p:cNvSpPr/>
              <p:nvPr/>
            </p:nvSpPr>
            <p:spPr>
              <a:xfrm>
                <a:off x="2601352" y="2680972"/>
                <a:ext cx="192570" cy="92502"/>
              </a:xfrm>
              <a:custGeom>
                <a:rect b="b" l="l" r="r" t="t"/>
                <a:pathLst>
                  <a:path extrusionOk="0" h="269" w="560">
                    <a:moveTo>
                      <a:pt x="425" y="79"/>
                    </a:moveTo>
                    <a:cubicBezTo>
                      <a:pt x="444" y="79"/>
                      <a:pt x="485" y="116"/>
                      <a:pt x="485" y="135"/>
                    </a:cubicBezTo>
                    <a:cubicBezTo>
                      <a:pt x="485" y="177"/>
                      <a:pt x="444" y="195"/>
                      <a:pt x="425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0" y="1"/>
                      <a:pt x="0" y="79"/>
                      <a:pt x="0" y="135"/>
                    </a:cubicBezTo>
                    <a:cubicBezTo>
                      <a:pt x="0" y="213"/>
                      <a:pt x="60" y="269"/>
                      <a:pt x="139" y="269"/>
                    </a:cubicBezTo>
                    <a:lnTo>
                      <a:pt x="425" y="269"/>
                    </a:lnTo>
                    <a:cubicBezTo>
                      <a:pt x="504" y="269"/>
                      <a:pt x="559" y="213"/>
                      <a:pt x="559" y="135"/>
                    </a:cubicBezTo>
                    <a:cubicBezTo>
                      <a:pt x="559" y="79"/>
                      <a:pt x="504" y="1"/>
                      <a:pt x="4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36"/>
              <p:cNvSpPr/>
              <p:nvPr/>
            </p:nvSpPr>
            <p:spPr>
              <a:xfrm>
                <a:off x="853445" y="2357043"/>
                <a:ext cx="470765" cy="464231"/>
              </a:xfrm>
              <a:custGeom>
                <a:rect b="b" l="l" r="r" t="t"/>
                <a:pathLst>
                  <a:path extrusionOk="0" h="1350" w="1369">
                    <a:moveTo>
                      <a:pt x="675" y="0"/>
                    </a:moveTo>
                    <a:cubicBezTo>
                      <a:pt x="310" y="0"/>
                      <a:pt x="0" y="287"/>
                      <a:pt x="0" y="675"/>
                    </a:cubicBezTo>
                    <a:cubicBezTo>
                      <a:pt x="0" y="1040"/>
                      <a:pt x="310" y="1350"/>
                      <a:pt x="675" y="1350"/>
                    </a:cubicBezTo>
                    <a:cubicBezTo>
                      <a:pt x="1063" y="1350"/>
                      <a:pt x="1368" y="1040"/>
                      <a:pt x="1368" y="675"/>
                    </a:cubicBezTo>
                    <a:cubicBezTo>
                      <a:pt x="1368" y="287"/>
                      <a:pt x="1063" y="0"/>
                      <a:pt x="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36"/>
              <p:cNvSpPr/>
              <p:nvPr/>
            </p:nvSpPr>
            <p:spPr>
              <a:xfrm>
                <a:off x="853445" y="2357043"/>
                <a:ext cx="470765" cy="232116"/>
              </a:xfrm>
              <a:custGeom>
                <a:rect b="b" l="l" r="r" t="t"/>
                <a:pathLst>
                  <a:path extrusionOk="0" h="675" w="1369">
                    <a:moveTo>
                      <a:pt x="1368" y="675"/>
                    </a:moveTo>
                    <a:lnTo>
                      <a:pt x="1368" y="675"/>
                    </a:lnTo>
                    <a:lnTo>
                      <a:pt x="1368" y="675"/>
                    </a:lnTo>
                    <a:lnTo>
                      <a:pt x="1368" y="675"/>
                    </a:lnTo>
                    <a:close/>
                    <a:moveTo>
                      <a:pt x="0" y="675"/>
                    </a:move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close/>
                    <a:moveTo>
                      <a:pt x="1234" y="268"/>
                    </a:moveTo>
                    <a:lnTo>
                      <a:pt x="1234" y="268"/>
                    </a:lnTo>
                    <a:lnTo>
                      <a:pt x="1234" y="268"/>
                    </a:lnTo>
                    <a:close/>
                    <a:moveTo>
                      <a:pt x="158" y="250"/>
                    </a:moveTo>
                    <a:lnTo>
                      <a:pt x="158" y="250"/>
                    </a:lnTo>
                    <a:lnTo>
                      <a:pt x="158" y="250"/>
                    </a:lnTo>
                    <a:close/>
                    <a:moveTo>
                      <a:pt x="158" y="231"/>
                    </a:moveTo>
                    <a:lnTo>
                      <a:pt x="158" y="231"/>
                    </a:lnTo>
                    <a:lnTo>
                      <a:pt x="158" y="231"/>
                    </a:lnTo>
                    <a:close/>
                    <a:moveTo>
                      <a:pt x="675" y="0"/>
                    </a:moveTo>
                    <a:lnTo>
                      <a:pt x="675" y="0"/>
                    </a:lnTo>
                    <a:cubicBezTo>
                      <a:pt x="486" y="0"/>
                      <a:pt x="292" y="97"/>
                      <a:pt x="158" y="231"/>
                    </a:cubicBezTo>
                    <a:cubicBezTo>
                      <a:pt x="292" y="97"/>
                      <a:pt x="486" y="0"/>
                      <a:pt x="675" y="0"/>
                    </a:cubicBezTo>
                    <a:cubicBezTo>
                      <a:pt x="906" y="0"/>
                      <a:pt x="1100" y="97"/>
                      <a:pt x="1234" y="268"/>
                    </a:cubicBezTo>
                    <a:cubicBezTo>
                      <a:pt x="1100" y="97"/>
                      <a:pt x="906" y="0"/>
                      <a:pt x="675" y="0"/>
                    </a:cubicBezTo>
                    <a:close/>
                  </a:path>
                </a:pathLst>
              </a:custGeom>
              <a:solidFill>
                <a:srgbClr val="2E86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36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rect b="b" l="l" r="r" t="t"/>
                <a:pathLst>
                  <a:path extrusionOk="0" h="1424" w="1447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36"/>
              <p:cNvSpPr/>
              <p:nvPr/>
            </p:nvSpPr>
            <p:spPr>
              <a:xfrm>
                <a:off x="960046" y="2463300"/>
                <a:ext cx="259282" cy="251373"/>
              </a:xfrm>
              <a:custGeom>
                <a:rect b="b" l="l" r="r" t="t"/>
                <a:pathLst>
                  <a:path extrusionOk="0" h="731" w="754">
                    <a:moveTo>
                      <a:pt x="365" y="1"/>
                    </a:moveTo>
                    <a:cubicBezTo>
                      <a:pt x="176" y="1"/>
                      <a:pt x="0" y="153"/>
                      <a:pt x="0" y="366"/>
                    </a:cubicBezTo>
                    <a:cubicBezTo>
                      <a:pt x="0" y="555"/>
                      <a:pt x="176" y="731"/>
                      <a:pt x="365" y="731"/>
                    </a:cubicBezTo>
                    <a:cubicBezTo>
                      <a:pt x="578" y="731"/>
                      <a:pt x="753" y="555"/>
                      <a:pt x="753" y="366"/>
                    </a:cubicBezTo>
                    <a:cubicBezTo>
                      <a:pt x="753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36"/>
              <p:cNvSpPr/>
              <p:nvPr/>
            </p:nvSpPr>
            <p:spPr>
              <a:xfrm>
                <a:off x="947322" y="2449201"/>
                <a:ext cx="284729" cy="278195"/>
              </a:xfrm>
              <a:custGeom>
                <a:rect b="b" l="l" r="r" t="t"/>
                <a:pathLst>
                  <a:path extrusionOk="0" h="809" w="828">
                    <a:moveTo>
                      <a:pt x="402" y="79"/>
                    </a:moveTo>
                    <a:cubicBezTo>
                      <a:pt x="596" y="79"/>
                      <a:pt x="749" y="213"/>
                      <a:pt x="749" y="407"/>
                    </a:cubicBezTo>
                    <a:cubicBezTo>
                      <a:pt x="749" y="578"/>
                      <a:pt x="596" y="735"/>
                      <a:pt x="402" y="735"/>
                    </a:cubicBezTo>
                    <a:cubicBezTo>
                      <a:pt x="231" y="735"/>
                      <a:pt x="74" y="578"/>
                      <a:pt x="74" y="407"/>
                    </a:cubicBezTo>
                    <a:cubicBezTo>
                      <a:pt x="74" y="213"/>
                      <a:pt x="231" y="79"/>
                      <a:pt x="402" y="79"/>
                    </a:cubicBezTo>
                    <a:close/>
                    <a:moveTo>
                      <a:pt x="402" y="0"/>
                    </a:moveTo>
                    <a:cubicBezTo>
                      <a:pt x="190" y="0"/>
                      <a:pt x="0" y="176"/>
                      <a:pt x="0" y="407"/>
                    </a:cubicBezTo>
                    <a:cubicBezTo>
                      <a:pt x="0" y="619"/>
                      <a:pt x="190" y="809"/>
                      <a:pt x="402" y="809"/>
                    </a:cubicBezTo>
                    <a:cubicBezTo>
                      <a:pt x="633" y="809"/>
                      <a:pt x="827" y="619"/>
                      <a:pt x="827" y="407"/>
                    </a:cubicBezTo>
                    <a:cubicBezTo>
                      <a:pt x="827" y="176"/>
                      <a:pt x="633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36"/>
              <p:cNvSpPr/>
              <p:nvPr/>
            </p:nvSpPr>
            <p:spPr>
              <a:xfrm>
                <a:off x="669129" y="3065766"/>
                <a:ext cx="165748" cy="105226"/>
              </a:xfrm>
              <a:custGeom>
                <a:rect b="b" l="l" r="r" t="t"/>
                <a:pathLst>
                  <a:path extrusionOk="0" h="306" w="482">
                    <a:moveTo>
                      <a:pt x="56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56" y="305"/>
                    </a:cubicBezTo>
                    <a:lnTo>
                      <a:pt x="421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36"/>
              <p:cNvSpPr/>
              <p:nvPr/>
            </p:nvSpPr>
            <p:spPr>
              <a:xfrm>
                <a:off x="654686" y="3051323"/>
                <a:ext cx="192570" cy="133767"/>
              </a:xfrm>
              <a:custGeom>
                <a:rect b="b" l="l" r="r" t="t"/>
                <a:pathLst>
                  <a:path extrusionOk="0" h="389" w="560">
                    <a:moveTo>
                      <a:pt x="463" y="79"/>
                    </a:moveTo>
                    <a:cubicBezTo>
                      <a:pt x="463" y="79"/>
                      <a:pt x="486" y="98"/>
                      <a:pt x="486" y="116"/>
                    </a:cubicBezTo>
                    <a:lnTo>
                      <a:pt x="486" y="292"/>
                    </a:lnTo>
                    <a:lnTo>
                      <a:pt x="463" y="310"/>
                    </a:lnTo>
                    <a:lnTo>
                      <a:pt x="98" y="310"/>
                    </a:lnTo>
                    <a:lnTo>
                      <a:pt x="79" y="292"/>
                    </a:lnTo>
                    <a:lnTo>
                      <a:pt x="79" y="116"/>
                    </a:lnTo>
                    <a:cubicBezTo>
                      <a:pt x="79" y="98"/>
                      <a:pt x="98" y="79"/>
                      <a:pt x="98" y="79"/>
                    </a:cubicBezTo>
                    <a:close/>
                    <a:moveTo>
                      <a:pt x="98" y="1"/>
                    </a:moveTo>
                    <a:cubicBezTo>
                      <a:pt x="42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42" y="389"/>
                      <a:pt x="98" y="389"/>
                    </a:cubicBezTo>
                    <a:lnTo>
                      <a:pt x="463" y="389"/>
                    </a:lnTo>
                    <a:cubicBezTo>
                      <a:pt x="523" y="389"/>
                      <a:pt x="560" y="329"/>
                      <a:pt x="560" y="292"/>
                    </a:cubicBezTo>
                    <a:lnTo>
                      <a:pt x="560" y="116"/>
                    </a:lnTo>
                    <a:cubicBezTo>
                      <a:pt x="560" y="61"/>
                      <a:pt x="523" y="1"/>
                      <a:pt x="4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36"/>
              <p:cNvSpPr/>
              <p:nvPr/>
            </p:nvSpPr>
            <p:spPr>
              <a:xfrm>
                <a:off x="874077" y="3065766"/>
                <a:ext cx="159214" cy="105226"/>
              </a:xfrm>
              <a:custGeom>
                <a:rect b="b" l="l" r="r" t="t"/>
                <a:pathLst>
                  <a:path extrusionOk="0" h="306" w="463">
                    <a:moveTo>
                      <a:pt x="56" y="0"/>
                    </a:moveTo>
                    <a:cubicBezTo>
                      <a:pt x="19" y="0"/>
                      <a:pt x="1" y="37"/>
                      <a:pt x="1" y="74"/>
                    </a:cubicBezTo>
                    <a:lnTo>
                      <a:pt x="1" y="250"/>
                    </a:lnTo>
                    <a:cubicBezTo>
                      <a:pt x="1" y="268"/>
                      <a:pt x="19" y="305"/>
                      <a:pt x="56" y="305"/>
                    </a:cubicBezTo>
                    <a:lnTo>
                      <a:pt x="403" y="305"/>
                    </a:lnTo>
                    <a:cubicBezTo>
                      <a:pt x="444" y="305"/>
                      <a:pt x="463" y="268"/>
                      <a:pt x="463" y="250"/>
                    </a:cubicBezTo>
                    <a:lnTo>
                      <a:pt x="463" y="74"/>
                    </a:lnTo>
                    <a:cubicBezTo>
                      <a:pt x="463" y="37"/>
                      <a:pt x="444" y="0"/>
                      <a:pt x="4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36"/>
              <p:cNvSpPr/>
              <p:nvPr/>
            </p:nvSpPr>
            <p:spPr>
              <a:xfrm>
                <a:off x="861354" y="3051323"/>
                <a:ext cx="184661" cy="133767"/>
              </a:xfrm>
              <a:custGeom>
                <a:rect b="b" l="l" r="r" t="t"/>
                <a:pathLst>
                  <a:path extrusionOk="0" h="389" w="537">
                    <a:moveTo>
                      <a:pt x="440" y="79"/>
                    </a:moveTo>
                    <a:cubicBezTo>
                      <a:pt x="463" y="79"/>
                      <a:pt x="463" y="98"/>
                      <a:pt x="463" y="116"/>
                    </a:cubicBezTo>
                    <a:lnTo>
                      <a:pt x="463" y="292"/>
                    </a:lnTo>
                    <a:cubicBezTo>
                      <a:pt x="463" y="292"/>
                      <a:pt x="463" y="310"/>
                      <a:pt x="440" y="310"/>
                    </a:cubicBezTo>
                    <a:lnTo>
                      <a:pt x="93" y="310"/>
                    </a:lnTo>
                    <a:cubicBezTo>
                      <a:pt x="75" y="310"/>
                      <a:pt x="75" y="292"/>
                      <a:pt x="75" y="292"/>
                    </a:cubicBezTo>
                    <a:lnTo>
                      <a:pt x="75" y="116"/>
                    </a:lnTo>
                    <a:cubicBezTo>
                      <a:pt x="75" y="98"/>
                      <a:pt x="75" y="79"/>
                      <a:pt x="93" y="79"/>
                    </a:cubicBezTo>
                    <a:close/>
                    <a:moveTo>
                      <a:pt x="93" y="1"/>
                    </a:moveTo>
                    <a:cubicBezTo>
                      <a:pt x="38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38" y="389"/>
                      <a:pt x="93" y="389"/>
                    </a:cubicBezTo>
                    <a:lnTo>
                      <a:pt x="440" y="389"/>
                    </a:lnTo>
                    <a:cubicBezTo>
                      <a:pt x="500" y="389"/>
                      <a:pt x="537" y="329"/>
                      <a:pt x="537" y="292"/>
                    </a:cubicBezTo>
                    <a:lnTo>
                      <a:pt x="537" y="116"/>
                    </a:lnTo>
                    <a:cubicBezTo>
                      <a:pt x="537" y="61"/>
                      <a:pt x="500" y="1"/>
                      <a:pt x="4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36"/>
              <p:cNvSpPr/>
              <p:nvPr/>
            </p:nvSpPr>
            <p:spPr>
              <a:xfrm>
                <a:off x="1118915" y="3065766"/>
                <a:ext cx="165404" cy="105226"/>
              </a:xfrm>
              <a:custGeom>
                <a:rect b="b" l="l" r="r" t="t"/>
                <a:pathLst>
                  <a:path extrusionOk="0" h="306" w="481">
                    <a:moveTo>
                      <a:pt x="60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60" y="305"/>
                    </a:cubicBezTo>
                    <a:lnTo>
                      <a:pt x="425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36"/>
              <p:cNvSpPr/>
              <p:nvPr/>
            </p:nvSpPr>
            <p:spPr>
              <a:xfrm>
                <a:off x="1106192" y="3051323"/>
                <a:ext cx="192570" cy="133767"/>
              </a:xfrm>
              <a:custGeom>
                <a:rect b="b" l="l" r="r" t="t"/>
                <a:pathLst>
                  <a:path extrusionOk="0" h="389" w="560">
                    <a:moveTo>
                      <a:pt x="462" y="79"/>
                    </a:moveTo>
                    <a:cubicBezTo>
                      <a:pt x="462" y="79"/>
                      <a:pt x="481" y="98"/>
                      <a:pt x="481" y="116"/>
                    </a:cubicBezTo>
                    <a:lnTo>
                      <a:pt x="481" y="292"/>
                    </a:lnTo>
                    <a:lnTo>
                      <a:pt x="462" y="310"/>
                    </a:lnTo>
                    <a:lnTo>
                      <a:pt x="97" y="310"/>
                    </a:lnTo>
                    <a:lnTo>
                      <a:pt x="74" y="292"/>
                    </a:lnTo>
                    <a:lnTo>
                      <a:pt x="74" y="116"/>
                    </a:lnTo>
                    <a:cubicBezTo>
                      <a:pt x="74" y="98"/>
                      <a:pt x="97" y="79"/>
                      <a:pt x="97" y="79"/>
                    </a:cubicBezTo>
                    <a:close/>
                    <a:moveTo>
                      <a:pt x="97" y="1"/>
                    </a:moveTo>
                    <a:cubicBezTo>
                      <a:pt x="37" y="1"/>
                      <a:pt x="0" y="61"/>
                      <a:pt x="0" y="116"/>
                    </a:cubicBezTo>
                    <a:lnTo>
                      <a:pt x="0" y="292"/>
                    </a:lnTo>
                    <a:cubicBezTo>
                      <a:pt x="0" y="329"/>
                      <a:pt x="37" y="389"/>
                      <a:pt x="97" y="389"/>
                    </a:cubicBezTo>
                    <a:lnTo>
                      <a:pt x="462" y="389"/>
                    </a:lnTo>
                    <a:cubicBezTo>
                      <a:pt x="518" y="389"/>
                      <a:pt x="559" y="329"/>
                      <a:pt x="559" y="292"/>
                    </a:cubicBezTo>
                    <a:lnTo>
                      <a:pt x="559" y="116"/>
                    </a:lnTo>
                    <a:cubicBezTo>
                      <a:pt x="559" y="61"/>
                      <a:pt x="518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36"/>
              <p:cNvSpPr/>
              <p:nvPr/>
            </p:nvSpPr>
            <p:spPr>
              <a:xfrm>
                <a:off x="1721037" y="3005244"/>
                <a:ext cx="100412" cy="345250"/>
              </a:xfrm>
              <a:custGeom>
                <a:rect b="b" l="l" r="r" t="t"/>
                <a:pathLst>
                  <a:path extrusionOk="0" h="1004" w="292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36"/>
              <p:cNvSpPr/>
              <p:nvPr/>
            </p:nvSpPr>
            <p:spPr>
              <a:xfrm>
                <a:off x="1708313" y="2992521"/>
                <a:ext cx="125858" cy="370697"/>
              </a:xfrm>
              <a:custGeom>
                <a:rect b="b" l="l" r="r" t="t"/>
                <a:pathLst>
                  <a:path extrusionOk="0" h="1078" w="366">
                    <a:moveTo>
                      <a:pt x="287" y="79"/>
                    </a:moveTo>
                    <a:lnTo>
                      <a:pt x="287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36"/>
              <p:cNvSpPr/>
              <p:nvPr/>
            </p:nvSpPr>
            <p:spPr>
              <a:xfrm>
                <a:off x="1854459" y="3005244"/>
                <a:ext cx="98692" cy="345250"/>
              </a:xfrm>
              <a:custGeom>
                <a:rect b="b" l="l" r="r" t="t"/>
                <a:pathLst>
                  <a:path extrusionOk="0" h="1004" w="287">
                    <a:moveTo>
                      <a:pt x="0" y="1"/>
                    </a:moveTo>
                    <a:lnTo>
                      <a:pt x="0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36"/>
              <p:cNvSpPr/>
              <p:nvPr/>
            </p:nvSpPr>
            <p:spPr>
              <a:xfrm>
                <a:off x="1840017" y="2992521"/>
                <a:ext cx="125858" cy="370697"/>
              </a:xfrm>
              <a:custGeom>
                <a:rect b="b" l="l" r="r" t="t"/>
                <a:pathLst>
                  <a:path extrusionOk="0" h="1078" w="366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66" y="1077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36"/>
              <p:cNvSpPr/>
              <p:nvPr/>
            </p:nvSpPr>
            <p:spPr>
              <a:xfrm>
                <a:off x="1992696" y="3005244"/>
                <a:ext cx="106945" cy="345250"/>
              </a:xfrm>
              <a:custGeom>
                <a:rect b="b" l="l" r="r" t="t"/>
                <a:pathLst>
                  <a:path extrusionOk="0" h="1004" w="311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36"/>
              <p:cNvSpPr/>
              <p:nvPr/>
            </p:nvSpPr>
            <p:spPr>
              <a:xfrm>
                <a:off x="1979973" y="2992521"/>
                <a:ext cx="132048" cy="370697"/>
              </a:xfrm>
              <a:custGeom>
                <a:rect b="b" l="l" r="r" t="t"/>
                <a:pathLst>
                  <a:path extrusionOk="0" h="1078" w="384">
                    <a:moveTo>
                      <a:pt x="305" y="79"/>
                    </a:moveTo>
                    <a:lnTo>
                      <a:pt x="305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36"/>
              <p:cNvSpPr/>
              <p:nvPr/>
            </p:nvSpPr>
            <p:spPr>
              <a:xfrm>
                <a:off x="2138842" y="3005244"/>
                <a:ext cx="98692" cy="345250"/>
              </a:xfrm>
              <a:custGeom>
                <a:rect b="b" l="l" r="r" t="t"/>
                <a:pathLst>
                  <a:path extrusionOk="0" h="1004" w="287">
                    <a:moveTo>
                      <a:pt x="1" y="1"/>
                    </a:moveTo>
                    <a:lnTo>
                      <a:pt x="1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36"/>
              <p:cNvSpPr/>
              <p:nvPr/>
            </p:nvSpPr>
            <p:spPr>
              <a:xfrm>
                <a:off x="2124400" y="2992521"/>
                <a:ext cx="127578" cy="370697"/>
              </a:xfrm>
              <a:custGeom>
                <a:rect b="b" l="l" r="r" t="t"/>
                <a:pathLst>
                  <a:path extrusionOk="0" h="1078" w="371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71" y="107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36"/>
              <p:cNvSpPr/>
              <p:nvPr/>
            </p:nvSpPr>
            <p:spPr>
              <a:xfrm>
                <a:off x="2270890" y="3005244"/>
                <a:ext cx="100412" cy="345250"/>
              </a:xfrm>
              <a:custGeom>
                <a:rect b="b" l="l" r="r" t="t"/>
                <a:pathLst>
                  <a:path extrusionOk="0" h="1004" w="292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36"/>
              <p:cNvSpPr/>
              <p:nvPr/>
            </p:nvSpPr>
            <p:spPr>
              <a:xfrm>
                <a:off x="2258166" y="2992521"/>
                <a:ext cx="125858" cy="370697"/>
              </a:xfrm>
              <a:custGeom>
                <a:rect b="b" l="l" r="r" t="t"/>
                <a:pathLst>
                  <a:path extrusionOk="0" h="1078" w="366">
                    <a:moveTo>
                      <a:pt x="287" y="79"/>
                    </a:moveTo>
                    <a:lnTo>
                      <a:pt x="287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36"/>
              <p:cNvSpPr/>
              <p:nvPr/>
            </p:nvSpPr>
            <p:spPr>
              <a:xfrm>
                <a:off x="2410502" y="3005244"/>
                <a:ext cx="105226" cy="345250"/>
              </a:xfrm>
              <a:custGeom>
                <a:rect b="b" l="l" r="r" t="t"/>
                <a:pathLst>
                  <a:path extrusionOk="0" h="1004" w="306">
                    <a:moveTo>
                      <a:pt x="1" y="1"/>
                    </a:moveTo>
                    <a:lnTo>
                      <a:pt x="1" y="1003"/>
                    </a:lnTo>
                    <a:lnTo>
                      <a:pt x="306" y="100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36"/>
              <p:cNvSpPr/>
              <p:nvPr/>
            </p:nvSpPr>
            <p:spPr>
              <a:xfrm>
                <a:off x="2396403" y="2992521"/>
                <a:ext cx="133767" cy="370697"/>
              </a:xfrm>
              <a:custGeom>
                <a:rect b="b" l="l" r="r" t="t"/>
                <a:pathLst>
                  <a:path extrusionOk="0" h="1078" w="389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8" y="107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36"/>
              <p:cNvSpPr/>
              <p:nvPr/>
            </p:nvSpPr>
            <p:spPr>
              <a:xfrm>
                <a:off x="2555273" y="3005244"/>
                <a:ext cx="106601" cy="345250"/>
              </a:xfrm>
              <a:custGeom>
                <a:rect b="b" l="l" r="r" t="t"/>
                <a:pathLst>
                  <a:path extrusionOk="0" h="1004" w="31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36"/>
              <p:cNvSpPr/>
              <p:nvPr/>
            </p:nvSpPr>
            <p:spPr>
              <a:xfrm>
                <a:off x="2542549" y="2992521"/>
                <a:ext cx="132048" cy="370697"/>
              </a:xfrm>
              <a:custGeom>
                <a:rect b="b" l="l" r="r" t="t"/>
                <a:pathLst>
                  <a:path extrusionOk="0" h="1078" w="384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36"/>
              <p:cNvSpPr/>
              <p:nvPr/>
            </p:nvSpPr>
            <p:spPr>
              <a:xfrm>
                <a:off x="629240" y="3383505"/>
                <a:ext cx="2032645" cy="105226"/>
              </a:xfrm>
              <a:custGeom>
                <a:rect b="b" l="l" r="r" t="t"/>
                <a:pathLst>
                  <a:path extrusionOk="0" h="306" w="5911">
                    <a:moveTo>
                      <a:pt x="1" y="0"/>
                    </a:moveTo>
                    <a:lnTo>
                      <a:pt x="1" y="305"/>
                    </a:lnTo>
                    <a:lnTo>
                      <a:pt x="5911" y="305"/>
                    </a:lnTo>
                    <a:lnTo>
                      <a:pt x="5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36"/>
              <p:cNvSpPr/>
              <p:nvPr/>
            </p:nvSpPr>
            <p:spPr>
              <a:xfrm>
                <a:off x="615141" y="3369062"/>
                <a:ext cx="2059467" cy="133767"/>
              </a:xfrm>
              <a:custGeom>
                <a:rect b="b" l="l" r="r" t="t"/>
                <a:pathLst>
                  <a:path extrusionOk="0" h="389" w="5989">
                    <a:moveTo>
                      <a:pt x="5915" y="79"/>
                    </a:moveTo>
                    <a:lnTo>
                      <a:pt x="5915" y="310"/>
                    </a:lnTo>
                    <a:lnTo>
                      <a:pt x="79" y="310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389"/>
                    </a:lnTo>
                    <a:lnTo>
                      <a:pt x="5989" y="389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36"/>
              <p:cNvSpPr/>
              <p:nvPr/>
            </p:nvSpPr>
            <p:spPr>
              <a:xfrm>
                <a:off x="654686" y="3621809"/>
                <a:ext cx="167467" cy="581836"/>
              </a:xfrm>
              <a:custGeom>
                <a:rect b="b" l="l" r="r" t="t"/>
                <a:pathLst>
                  <a:path extrusionOk="0" h="1692" w="487">
                    <a:moveTo>
                      <a:pt x="1" y="0"/>
                    </a:moveTo>
                    <a:lnTo>
                      <a:pt x="1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36"/>
              <p:cNvSpPr/>
              <p:nvPr/>
            </p:nvSpPr>
            <p:spPr>
              <a:xfrm>
                <a:off x="641963" y="3607366"/>
                <a:ext cx="192914" cy="610722"/>
              </a:xfrm>
              <a:custGeom>
                <a:rect b="b" l="l" r="r" t="t"/>
                <a:pathLst>
                  <a:path extrusionOk="0" h="1776" w="561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36"/>
              <p:cNvSpPr/>
              <p:nvPr/>
            </p:nvSpPr>
            <p:spPr>
              <a:xfrm>
                <a:off x="867888" y="3621809"/>
                <a:ext cx="165404" cy="581836"/>
              </a:xfrm>
              <a:custGeom>
                <a:rect b="b" l="l" r="r" t="t"/>
                <a:pathLst>
                  <a:path extrusionOk="0" h="1692" w="481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36"/>
              <p:cNvSpPr/>
              <p:nvPr/>
            </p:nvSpPr>
            <p:spPr>
              <a:xfrm>
                <a:off x="853445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6" y="79"/>
                    </a:moveTo>
                    <a:lnTo>
                      <a:pt x="486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36"/>
              <p:cNvSpPr/>
              <p:nvPr/>
            </p:nvSpPr>
            <p:spPr>
              <a:xfrm>
                <a:off x="1085559" y="3621809"/>
                <a:ext cx="165404" cy="581836"/>
              </a:xfrm>
              <a:custGeom>
                <a:rect b="b" l="l" r="r" t="t"/>
                <a:pathLst>
                  <a:path extrusionOk="0" h="1692" w="481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36"/>
              <p:cNvSpPr/>
              <p:nvPr/>
            </p:nvSpPr>
            <p:spPr>
              <a:xfrm>
                <a:off x="1072836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36"/>
              <p:cNvSpPr/>
              <p:nvPr/>
            </p:nvSpPr>
            <p:spPr>
              <a:xfrm>
                <a:off x="1298417" y="3621809"/>
                <a:ext cx="171938" cy="581836"/>
              </a:xfrm>
              <a:custGeom>
                <a:rect b="b" l="l" r="r" t="t"/>
                <a:pathLst>
                  <a:path extrusionOk="0" h="1692" w="50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36"/>
              <p:cNvSpPr/>
              <p:nvPr/>
            </p:nvSpPr>
            <p:spPr>
              <a:xfrm>
                <a:off x="1283974" y="3607366"/>
                <a:ext cx="199104" cy="610722"/>
              </a:xfrm>
              <a:custGeom>
                <a:rect b="b" l="l" r="r" t="t"/>
                <a:pathLst>
                  <a:path extrusionOk="0" h="1776" w="579">
                    <a:moveTo>
                      <a:pt x="504" y="79"/>
                    </a:moveTo>
                    <a:lnTo>
                      <a:pt x="504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36"/>
              <p:cNvSpPr/>
              <p:nvPr/>
            </p:nvSpPr>
            <p:spPr>
              <a:xfrm>
                <a:off x="1516088" y="3621809"/>
                <a:ext cx="165404" cy="581836"/>
              </a:xfrm>
              <a:custGeom>
                <a:rect b="b" l="l" r="r" t="t"/>
                <a:pathLst>
                  <a:path extrusionOk="0" h="1692" w="481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36"/>
              <p:cNvSpPr/>
              <p:nvPr/>
            </p:nvSpPr>
            <p:spPr>
              <a:xfrm>
                <a:off x="1503365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36"/>
              <p:cNvSpPr/>
              <p:nvPr/>
            </p:nvSpPr>
            <p:spPr>
              <a:xfrm>
                <a:off x="1735136" y="3621809"/>
                <a:ext cx="165748" cy="581836"/>
              </a:xfrm>
              <a:custGeom>
                <a:rect b="b" l="l" r="r" t="t"/>
                <a:pathLst>
                  <a:path extrusionOk="0" h="1692" w="482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36"/>
              <p:cNvSpPr/>
              <p:nvPr/>
            </p:nvSpPr>
            <p:spPr>
              <a:xfrm>
                <a:off x="1721037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36"/>
              <p:cNvSpPr/>
              <p:nvPr/>
            </p:nvSpPr>
            <p:spPr>
              <a:xfrm>
                <a:off x="1946617" y="3621809"/>
                <a:ext cx="171938" cy="581836"/>
              </a:xfrm>
              <a:custGeom>
                <a:rect b="b" l="l" r="r" t="t"/>
                <a:pathLst>
                  <a:path extrusionOk="0" h="1692" w="50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36"/>
              <p:cNvSpPr/>
              <p:nvPr/>
            </p:nvSpPr>
            <p:spPr>
              <a:xfrm>
                <a:off x="1933894" y="3607366"/>
                <a:ext cx="199104" cy="610722"/>
              </a:xfrm>
              <a:custGeom>
                <a:rect b="b" l="l" r="r" t="t"/>
                <a:pathLst>
                  <a:path extrusionOk="0" h="1776" w="579">
                    <a:moveTo>
                      <a:pt x="499" y="79"/>
                    </a:moveTo>
                    <a:lnTo>
                      <a:pt x="499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36"/>
              <p:cNvSpPr/>
              <p:nvPr/>
            </p:nvSpPr>
            <p:spPr>
              <a:xfrm>
                <a:off x="2164289" y="3621809"/>
                <a:ext cx="167123" cy="581836"/>
              </a:xfrm>
              <a:custGeom>
                <a:rect b="b" l="l" r="r" t="t"/>
                <a:pathLst>
                  <a:path extrusionOk="0" h="1692" w="486">
                    <a:moveTo>
                      <a:pt x="0" y="0"/>
                    </a:moveTo>
                    <a:lnTo>
                      <a:pt x="0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36"/>
              <p:cNvSpPr/>
              <p:nvPr/>
            </p:nvSpPr>
            <p:spPr>
              <a:xfrm>
                <a:off x="2151566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36"/>
              <p:cNvSpPr/>
              <p:nvPr/>
            </p:nvSpPr>
            <p:spPr>
              <a:xfrm>
                <a:off x="2383680" y="3621809"/>
                <a:ext cx="165404" cy="581836"/>
              </a:xfrm>
              <a:custGeom>
                <a:rect b="b" l="l" r="r" t="t"/>
                <a:pathLst>
                  <a:path extrusionOk="0" h="1692" w="481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36"/>
              <p:cNvSpPr/>
              <p:nvPr/>
            </p:nvSpPr>
            <p:spPr>
              <a:xfrm>
                <a:off x="2370957" y="3607366"/>
                <a:ext cx="190851" cy="610722"/>
              </a:xfrm>
              <a:custGeom>
                <a:rect b="b" l="l" r="r" t="t"/>
                <a:pathLst>
                  <a:path extrusionOk="0" h="1776" w="555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5" y="1775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36"/>
              <p:cNvSpPr/>
              <p:nvPr/>
            </p:nvSpPr>
            <p:spPr>
              <a:xfrm>
                <a:off x="2594818" y="3621809"/>
                <a:ext cx="165748" cy="581836"/>
              </a:xfrm>
              <a:custGeom>
                <a:rect b="b" l="l" r="r" t="t"/>
                <a:pathLst>
                  <a:path extrusionOk="0" h="1692" w="482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36"/>
              <p:cNvSpPr/>
              <p:nvPr/>
            </p:nvSpPr>
            <p:spPr>
              <a:xfrm>
                <a:off x="2582095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36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rect b="b" l="l" r="r" t="t"/>
                <a:pathLst>
                  <a:path extrusionOk="0" h="1424" w="1447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3" name="Google Shape;983;p36"/>
            <p:cNvGrpSpPr/>
            <p:nvPr/>
          </p:nvGrpSpPr>
          <p:grpSpPr>
            <a:xfrm>
              <a:off x="8888550" y="1382850"/>
              <a:ext cx="2469366" cy="2835249"/>
              <a:chOff x="430825" y="1382850"/>
              <a:chExt cx="2469366" cy="2835249"/>
            </a:xfrm>
          </p:grpSpPr>
          <p:sp>
            <p:nvSpPr>
              <p:cNvPr id="984" name="Google Shape;984;p36"/>
              <p:cNvSpPr/>
              <p:nvPr/>
            </p:nvSpPr>
            <p:spPr>
              <a:xfrm>
                <a:off x="443548" y="1397293"/>
                <a:ext cx="2443920" cy="2806364"/>
              </a:xfrm>
              <a:custGeom>
                <a:rect b="b" l="l" r="r" t="t"/>
                <a:pathLst>
                  <a:path extrusionOk="0" h="8161" w="7107">
                    <a:moveTo>
                      <a:pt x="425" y="1"/>
                    </a:moveTo>
                    <a:cubicBezTo>
                      <a:pt x="176" y="1"/>
                      <a:pt x="0" y="190"/>
                      <a:pt x="0" y="421"/>
                    </a:cubicBezTo>
                    <a:lnTo>
                      <a:pt x="0" y="7740"/>
                    </a:lnTo>
                    <a:cubicBezTo>
                      <a:pt x="0" y="7989"/>
                      <a:pt x="176" y="8160"/>
                      <a:pt x="425" y="8160"/>
                    </a:cubicBezTo>
                    <a:lnTo>
                      <a:pt x="6682" y="8160"/>
                    </a:lnTo>
                    <a:cubicBezTo>
                      <a:pt x="6913" y="8160"/>
                      <a:pt x="7107" y="7989"/>
                      <a:pt x="7107" y="7740"/>
                    </a:cubicBezTo>
                    <a:lnTo>
                      <a:pt x="7107" y="421"/>
                    </a:lnTo>
                    <a:cubicBezTo>
                      <a:pt x="7107" y="190"/>
                      <a:pt x="6913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36"/>
              <p:cNvSpPr/>
              <p:nvPr/>
            </p:nvSpPr>
            <p:spPr>
              <a:xfrm>
                <a:off x="430825" y="1382850"/>
                <a:ext cx="2469366" cy="2835249"/>
              </a:xfrm>
              <a:custGeom>
                <a:rect b="b" l="l" r="r" t="t"/>
                <a:pathLst>
                  <a:path extrusionOk="0" h="8245" w="7181">
                    <a:moveTo>
                      <a:pt x="6719" y="79"/>
                    </a:moveTo>
                    <a:cubicBezTo>
                      <a:pt x="6931" y="79"/>
                      <a:pt x="7102" y="255"/>
                      <a:pt x="7102" y="463"/>
                    </a:cubicBezTo>
                    <a:lnTo>
                      <a:pt x="7102" y="7782"/>
                    </a:lnTo>
                    <a:cubicBezTo>
                      <a:pt x="7102" y="8013"/>
                      <a:pt x="6931" y="8165"/>
                      <a:pt x="6719" y="8165"/>
                    </a:cubicBezTo>
                    <a:lnTo>
                      <a:pt x="462" y="8165"/>
                    </a:lnTo>
                    <a:cubicBezTo>
                      <a:pt x="231" y="8165"/>
                      <a:pt x="74" y="8013"/>
                      <a:pt x="74" y="7782"/>
                    </a:cubicBezTo>
                    <a:lnTo>
                      <a:pt x="74" y="463"/>
                    </a:lnTo>
                    <a:cubicBezTo>
                      <a:pt x="74" y="255"/>
                      <a:pt x="231" y="79"/>
                      <a:pt x="462" y="79"/>
                    </a:cubicBezTo>
                    <a:close/>
                    <a:moveTo>
                      <a:pt x="462" y="1"/>
                    </a:moveTo>
                    <a:cubicBezTo>
                      <a:pt x="190" y="1"/>
                      <a:pt x="0" y="213"/>
                      <a:pt x="0" y="463"/>
                    </a:cubicBezTo>
                    <a:lnTo>
                      <a:pt x="0" y="7782"/>
                    </a:lnTo>
                    <a:cubicBezTo>
                      <a:pt x="0" y="8050"/>
                      <a:pt x="190" y="8244"/>
                      <a:pt x="462" y="8244"/>
                    </a:cubicBezTo>
                    <a:lnTo>
                      <a:pt x="6719" y="8244"/>
                    </a:lnTo>
                    <a:cubicBezTo>
                      <a:pt x="6968" y="8244"/>
                      <a:pt x="7181" y="8050"/>
                      <a:pt x="7181" y="7782"/>
                    </a:cubicBezTo>
                    <a:lnTo>
                      <a:pt x="7181" y="463"/>
                    </a:lnTo>
                    <a:cubicBezTo>
                      <a:pt x="7181" y="213"/>
                      <a:pt x="6968" y="1"/>
                      <a:pt x="6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36"/>
              <p:cNvSpPr/>
              <p:nvPr/>
            </p:nvSpPr>
            <p:spPr>
              <a:xfrm>
                <a:off x="569062" y="1562696"/>
                <a:ext cx="2245504" cy="569113"/>
              </a:xfrm>
              <a:custGeom>
                <a:rect b="b" l="l" r="r" t="t"/>
                <a:pathLst>
                  <a:path extrusionOk="0" h="1655" w="6530">
                    <a:moveTo>
                      <a:pt x="231" y="0"/>
                    </a:moveTo>
                    <a:cubicBezTo>
                      <a:pt x="97" y="0"/>
                      <a:pt x="0" y="97"/>
                      <a:pt x="0" y="213"/>
                    </a:cubicBezTo>
                    <a:lnTo>
                      <a:pt x="0" y="1423"/>
                    </a:lnTo>
                    <a:cubicBezTo>
                      <a:pt x="0" y="1557"/>
                      <a:pt x="97" y="1654"/>
                      <a:pt x="231" y="1654"/>
                    </a:cubicBezTo>
                    <a:lnTo>
                      <a:pt x="6298" y="1654"/>
                    </a:lnTo>
                    <a:cubicBezTo>
                      <a:pt x="6432" y="1654"/>
                      <a:pt x="6529" y="1557"/>
                      <a:pt x="6529" y="1423"/>
                    </a:cubicBezTo>
                    <a:lnTo>
                      <a:pt x="6529" y="213"/>
                    </a:lnTo>
                    <a:cubicBezTo>
                      <a:pt x="6529" y="97"/>
                      <a:pt x="6432" y="0"/>
                      <a:pt x="6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36"/>
              <p:cNvSpPr/>
              <p:nvPr/>
            </p:nvSpPr>
            <p:spPr>
              <a:xfrm>
                <a:off x="556339" y="1549972"/>
                <a:ext cx="2270950" cy="595935"/>
              </a:xfrm>
              <a:custGeom>
                <a:rect b="b" l="l" r="r" t="t"/>
                <a:pathLst>
                  <a:path extrusionOk="0" h="1733" w="6604">
                    <a:moveTo>
                      <a:pt x="6335" y="74"/>
                    </a:moveTo>
                    <a:cubicBezTo>
                      <a:pt x="6451" y="74"/>
                      <a:pt x="6525" y="153"/>
                      <a:pt x="6525" y="250"/>
                    </a:cubicBezTo>
                    <a:lnTo>
                      <a:pt x="6525" y="1460"/>
                    </a:lnTo>
                    <a:cubicBezTo>
                      <a:pt x="6525" y="1576"/>
                      <a:pt x="6451" y="1654"/>
                      <a:pt x="6335" y="1654"/>
                    </a:cubicBezTo>
                    <a:lnTo>
                      <a:pt x="268" y="1654"/>
                    </a:lnTo>
                    <a:cubicBezTo>
                      <a:pt x="153" y="1654"/>
                      <a:pt x="79" y="1576"/>
                      <a:pt x="79" y="1460"/>
                    </a:cubicBezTo>
                    <a:lnTo>
                      <a:pt x="79" y="250"/>
                    </a:lnTo>
                    <a:cubicBezTo>
                      <a:pt x="79" y="153"/>
                      <a:pt x="153" y="74"/>
                      <a:pt x="268" y="74"/>
                    </a:cubicBezTo>
                    <a:close/>
                    <a:moveTo>
                      <a:pt x="268" y="0"/>
                    </a:moveTo>
                    <a:cubicBezTo>
                      <a:pt x="116" y="0"/>
                      <a:pt x="0" y="116"/>
                      <a:pt x="0" y="250"/>
                    </a:cubicBezTo>
                    <a:lnTo>
                      <a:pt x="0" y="1460"/>
                    </a:lnTo>
                    <a:cubicBezTo>
                      <a:pt x="0" y="1617"/>
                      <a:pt x="116" y="1733"/>
                      <a:pt x="268" y="1733"/>
                    </a:cubicBezTo>
                    <a:lnTo>
                      <a:pt x="6335" y="1733"/>
                    </a:lnTo>
                    <a:cubicBezTo>
                      <a:pt x="6488" y="1733"/>
                      <a:pt x="6603" y="1617"/>
                      <a:pt x="6603" y="1460"/>
                    </a:cubicBezTo>
                    <a:lnTo>
                      <a:pt x="6603" y="250"/>
                    </a:lnTo>
                    <a:cubicBezTo>
                      <a:pt x="6603" y="116"/>
                      <a:pt x="6488" y="0"/>
                      <a:pt x="63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36"/>
              <p:cNvSpPr/>
              <p:nvPr/>
            </p:nvSpPr>
            <p:spPr>
              <a:xfrm>
                <a:off x="569062" y="2283798"/>
                <a:ext cx="2245504" cy="569113"/>
              </a:xfrm>
              <a:custGeom>
                <a:rect b="b" l="l" r="r" t="t"/>
                <a:pathLst>
                  <a:path extrusionOk="0" h="1655" w="6530">
                    <a:moveTo>
                      <a:pt x="231" y="1"/>
                    </a:moveTo>
                    <a:cubicBezTo>
                      <a:pt x="97" y="1"/>
                      <a:pt x="0" y="98"/>
                      <a:pt x="0" y="232"/>
                    </a:cubicBezTo>
                    <a:lnTo>
                      <a:pt x="0" y="1447"/>
                    </a:lnTo>
                    <a:cubicBezTo>
                      <a:pt x="0" y="1563"/>
                      <a:pt x="97" y="1655"/>
                      <a:pt x="231" y="1655"/>
                    </a:cubicBezTo>
                    <a:lnTo>
                      <a:pt x="6298" y="1655"/>
                    </a:lnTo>
                    <a:cubicBezTo>
                      <a:pt x="6432" y="1655"/>
                      <a:pt x="6529" y="1563"/>
                      <a:pt x="6529" y="1447"/>
                    </a:cubicBezTo>
                    <a:lnTo>
                      <a:pt x="6529" y="232"/>
                    </a:lnTo>
                    <a:cubicBezTo>
                      <a:pt x="6529" y="98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36"/>
              <p:cNvSpPr/>
              <p:nvPr/>
            </p:nvSpPr>
            <p:spPr>
              <a:xfrm>
                <a:off x="556339" y="2271075"/>
                <a:ext cx="2270950" cy="596279"/>
              </a:xfrm>
              <a:custGeom>
                <a:rect b="b" l="l" r="r" t="t"/>
                <a:pathLst>
                  <a:path extrusionOk="0" h="1734" w="6604">
                    <a:moveTo>
                      <a:pt x="6335" y="75"/>
                    </a:moveTo>
                    <a:cubicBezTo>
                      <a:pt x="6451" y="75"/>
                      <a:pt x="6525" y="153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55"/>
                      <a:pt x="6335" y="1655"/>
                    </a:cubicBezTo>
                    <a:lnTo>
                      <a:pt x="268" y="1655"/>
                    </a:lnTo>
                    <a:cubicBezTo>
                      <a:pt x="153" y="1655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53"/>
                      <a:pt x="153" y="75"/>
                      <a:pt x="268" y="75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18"/>
                      <a:pt x="116" y="1734"/>
                      <a:pt x="268" y="1734"/>
                    </a:cubicBezTo>
                    <a:lnTo>
                      <a:pt x="6335" y="1734"/>
                    </a:lnTo>
                    <a:cubicBezTo>
                      <a:pt x="6488" y="1734"/>
                      <a:pt x="6603" y="1618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36"/>
              <p:cNvSpPr/>
              <p:nvPr/>
            </p:nvSpPr>
            <p:spPr>
              <a:xfrm>
                <a:off x="569062" y="2959165"/>
                <a:ext cx="2245504" cy="577022"/>
              </a:xfrm>
              <a:custGeom>
                <a:rect b="b" l="l" r="r" t="t"/>
                <a:pathLst>
                  <a:path extrusionOk="0" h="1678" w="6530">
                    <a:moveTo>
                      <a:pt x="231" y="1"/>
                    </a:moveTo>
                    <a:cubicBezTo>
                      <a:pt x="97" y="1"/>
                      <a:pt x="0" y="116"/>
                      <a:pt x="0" y="232"/>
                    </a:cubicBezTo>
                    <a:lnTo>
                      <a:pt x="0" y="1447"/>
                    </a:lnTo>
                    <a:cubicBezTo>
                      <a:pt x="0" y="1581"/>
                      <a:pt x="97" y="1678"/>
                      <a:pt x="231" y="1678"/>
                    </a:cubicBezTo>
                    <a:lnTo>
                      <a:pt x="6298" y="1678"/>
                    </a:lnTo>
                    <a:cubicBezTo>
                      <a:pt x="6432" y="1678"/>
                      <a:pt x="6529" y="1581"/>
                      <a:pt x="6529" y="1447"/>
                    </a:cubicBezTo>
                    <a:lnTo>
                      <a:pt x="6529" y="232"/>
                    </a:lnTo>
                    <a:cubicBezTo>
                      <a:pt x="6529" y="116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36"/>
              <p:cNvSpPr/>
              <p:nvPr/>
            </p:nvSpPr>
            <p:spPr>
              <a:xfrm>
                <a:off x="556339" y="2946442"/>
                <a:ext cx="2270950" cy="602469"/>
              </a:xfrm>
              <a:custGeom>
                <a:rect b="b" l="l" r="r" t="t"/>
                <a:pathLst>
                  <a:path extrusionOk="0" h="1752" w="6604">
                    <a:moveTo>
                      <a:pt x="6335" y="74"/>
                    </a:moveTo>
                    <a:cubicBezTo>
                      <a:pt x="6451" y="74"/>
                      <a:pt x="6525" y="172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73"/>
                      <a:pt x="6335" y="1673"/>
                    </a:cubicBezTo>
                    <a:lnTo>
                      <a:pt x="268" y="1673"/>
                    </a:lnTo>
                    <a:cubicBezTo>
                      <a:pt x="153" y="1673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72"/>
                      <a:pt x="153" y="74"/>
                      <a:pt x="268" y="74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36"/>
                      <a:pt x="116" y="1752"/>
                      <a:pt x="268" y="1752"/>
                    </a:cubicBezTo>
                    <a:lnTo>
                      <a:pt x="6335" y="1752"/>
                    </a:lnTo>
                    <a:cubicBezTo>
                      <a:pt x="6488" y="1752"/>
                      <a:pt x="6603" y="1636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36"/>
              <p:cNvSpPr/>
              <p:nvPr/>
            </p:nvSpPr>
            <p:spPr>
              <a:xfrm>
                <a:off x="721398" y="1688209"/>
                <a:ext cx="788505" cy="318084"/>
              </a:xfrm>
              <a:custGeom>
                <a:rect b="b" l="l" r="r" t="t"/>
                <a:pathLst>
                  <a:path extrusionOk="0" h="925" w="2293">
                    <a:moveTo>
                      <a:pt x="214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93"/>
                    </a:lnTo>
                    <a:cubicBezTo>
                      <a:pt x="1" y="809"/>
                      <a:pt x="98" y="924"/>
                      <a:pt x="214" y="924"/>
                    </a:cubicBezTo>
                    <a:lnTo>
                      <a:pt x="2062" y="924"/>
                    </a:lnTo>
                    <a:cubicBezTo>
                      <a:pt x="2196" y="924"/>
                      <a:pt x="2293" y="809"/>
                      <a:pt x="2293" y="693"/>
                    </a:cubicBezTo>
                    <a:lnTo>
                      <a:pt x="2293" y="231"/>
                    </a:lnTo>
                    <a:cubicBezTo>
                      <a:pt x="2293" y="97"/>
                      <a:pt x="2196" y="0"/>
                      <a:pt x="20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36"/>
              <p:cNvSpPr/>
              <p:nvPr/>
            </p:nvSpPr>
            <p:spPr>
              <a:xfrm>
                <a:off x="709018" y="1675486"/>
                <a:ext cx="813608" cy="343531"/>
              </a:xfrm>
              <a:custGeom>
                <a:rect b="b" l="l" r="r" t="t"/>
                <a:pathLst>
                  <a:path extrusionOk="0" h="999" w="2366">
                    <a:moveTo>
                      <a:pt x="2098" y="74"/>
                    </a:moveTo>
                    <a:cubicBezTo>
                      <a:pt x="2213" y="74"/>
                      <a:pt x="2292" y="153"/>
                      <a:pt x="2292" y="268"/>
                    </a:cubicBezTo>
                    <a:lnTo>
                      <a:pt x="2292" y="730"/>
                    </a:lnTo>
                    <a:cubicBezTo>
                      <a:pt x="2292" y="827"/>
                      <a:pt x="2213" y="924"/>
                      <a:pt x="2098" y="924"/>
                    </a:cubicBezTo>
                    <a:lnTo>
                      <a:pt x="250" y="924"/>
                    </a:lnTo>
                    <a:cubicBezTo>
                      <a:pt x="152" y="924"/>
                      <a:pt x="74" y="827"/>
                      <a:pt x="74" y="730"/>
                    </a:cubicBezTo>
                    <a:lnTo>
                      <a:pt x="74" y="268"/>
                    </a:lnTo>
                    <a:cubicBezTo>
                      <a:pt x="74" y="153"/>
                      <a:pt x="152" y="74"/>
                      <a:pt x="250" y="74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0" y="116"/>
                      <a:pt x="0" y="268"/>
                    </a:cubicBezTo>
                    <a:lnTo>
                      <a:pt x="0" y="730"/>
                    </a:lnTo>
                    <a:cubicBezTo>
                      <a:pt x="0" y="864"/>
                      <a:pt x="116" y="998"/>
                      <a:pt x="250" y="998"/>
                    </a:cubicBezTo>
                    <a:lnTo>
                      <a:pt x="2098" y="998"/>
                    </a:lnTo>
                    <a:cubicBezTo>
                      <a:pt x="2250" y="998"/>
                      <a:pt x="2366" y="864"/>
                      <a:pt x="2366" y="730"/>
                    </a:cubicBezTo>
                    <a:lnTo>
                      <a:pt x="2366" y="268"/>
                    </a:lnTo>
                    <a:cubicBezTo>
                      <a:pt x="2366" y="116"/>
                      <a:pt x="2250" y="0"/>
                      <a:pt x="20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36"/>
              <p:cNvSpPr/>
              <p:nvPr/>
            </p:nvSpPr>
            <p:spPr>
              <a:xfrm>
                <a:off x="1635068" y="1614964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10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10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36"/>
              <p:cNvSpPr/>
              <p:nvPr/>
            </p:nvSpPr>
            <p:spPr>
              <a:xfrm>
                <a:off x="1622345" y="1602241"/>
                <a:ext cx="153024" cy="153024"/>
              </a:xfrm>
              <a:custGeom>
                <a:rect b="b" l="l" r="r" t="t"/>
                <a:pathLst>
                  <a:path extrusionOk="0" h="445" w="445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29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29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36"/>
              <p:cNvSpPr/>
              <p:nvPr/>
            </p:nvSpPr>
            <p:spPr>
              <a:xfrm>
                <a:off x="1635068" y="2336411"/>
                <a:ext cx="125858" cy="127234"/>
              </a:xfrm>
              <a:custGeom>
                <a:rect b="b" l="l" r="r" t="t"/>
                <a:pathLst>
                  <a:path extrusionOk="0" h="370" w="366">
                    <a:moveTo>
                      <a:pt x="98" y="0"/>
                    </a:moveTo>
                    <a:cubicBezTo>
                      <a:pt x="38" y="0"/>
                      <a:pt x="1" y="60"/>
                      <a:pt x="1" y="116"/>
                    </a:cubicBezTo>
                    <a:lnTo>
                      <a:pt x="1" y="273"/>
                    </a:lnTo>
                    <a:cubicBezTo>
                      <a:pt x="1" y="328"/>
                      <a:pt x="38" y="370"/>
                      <a:pt x="98" y="370"/>
                    </a:cubicBezTo>
                    <a:lnTo>
                      <a:pt x="269" y="370"/>
                    </a:lnTo>
                    <a:cubicBezTo>
                      <a:pt x="310" y="370"/>
                      <a:pt x="366" y="328"/>
                      <a:pt x="366" y="273"/>
                    </a:cubicBezTo>
                    <a:lnTo>
                      <a:pt x="366" y="116"/>
                    </a:lnTo>
                    <a:cubicBezTo>
                      <a:pt x="366" y="60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36"/>
              <p:cNvSpPr/>
              <p:nvPr/>
            </p:nvSpPr>
            <p:spPr>
              <a:xfrm>
                <a:off x="1622345" y="2323687"/>
                <a:ext cx="153024" cy="152681"/>
              </a:xfrm>
              <a:custGeom>
                <a:rect b="b" l="l" r="r" t="t"/>
                <a:pathLst>
                  <a:path extrusionOk="0" h="444" w="445">
                    <a:moveTo>
                      <a:pt x="306" y="79"/>
                    </a:moveTo>
                    <a:cubicBezTo>
                      <a:pt x="329" y="79"/>
                      <a:pt x="366" y="116"/>
                      <a:pt x="366" y="153"/>
                    </a:cubicBezTo>
                    <a:lnTo>
                      <a:pt x="366" y="310"/>
                    </a:lnTo>
                    <a:cubicBezTo>
                      <a:pt x="366" y="347"/>
                      <a:pt x="329" y="365"/>
                      <a:pt x="306" y="365"/>
                    </a:cubicBezTo>
                    <a:lnTo>
                      <a:pt x="135" y="365"/>
                    </a:lnTo>
                    <a:cubicBezTo>
                      <a:pt x="98" y="365"/>
                      <a:pt x="75" y="347"/>
                      <a:pt x="75" y="310"/>
                    </a:cubicBezTo>
                    <a:lnTo>
                      <a:pt x="75" y="153"/>
                    </a:lnTo>
                    <a:cubicBezTo>
                      <a:pt x="75" y="116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79"/>
                      <a:pt x="1" y="153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36"/>
              <p:cNvSpPr/>
              <p:nvPr/>
            </p:nvSpPr>
            <p:spPr>
              <a:xfrm>
                <a:off x="1635068" y="1767644"/>
                <a:ext cx="125858" cy="119325"/>
              </a:xfrm>
              <a:custGeom>
                <a:rect b="b" l="l" r="r" t="t"/>
                <a:pathLst>
                  <a:path extrusionOk="0" h="347" w="366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36"/>
              <p:cNvSpPr/>
              <p:nvPr/>
            </p:nvSpPr>
            <p:spPr>
              <a:xfrm>
                <a:off x="1622345" y="1754921"/>
                <a:ext cx="153024" cy="144771"/>
              </a:xfrm>
              <a:custGeom>
                <a:rect b="b" l="l" r="r" t="t"/>
                <a:pathLst>
                  <a:path extrusionOk="0" h="421" w="445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8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8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36"/>
              <p:cNvSpPr/>
              <p:nvPr/>
            </p:nvSpPr>
            <p:spPr>
              <a:xfrm>
                <a:off x="1635068" y="2488746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29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29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36"/>
              <p:cNvSpPr/>
              <p:nvPr/>
            </p:nvSpPr>
            <p:spPr>
              <a:xfrm>
                <a:off x="1622345" y="2476023"/>
                <a:ext cx="153024" cy="153024"/>
              </a:xfrm>
              <a:custGeom>
                <a:rect b="b" l="l" r="r" t="t"/>
                <a:pathLst>
                  <a:path extrusionOk="0" h="445" w="445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47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47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36"/>
              <p:cNvSpPr/>
              <p:nvPr/>
            </p:nvSpPr>
            <p:spPr>
              <a:xfrm>
                <a:off x="1635068" y="1913790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68"/>
                    </a:lnTo>
                    <a:cubicBezTo>
                      <a:pt x="1" y="328"/>
                      <a:pt x="38" y="365"/>
                      <a:pt x="98" y="365"/>
                    </a:cubicBezTo>
                    <a:lnTo>
                      <a:pt x="269" y="365"/>
                    </a:lnTo>
                    <a:cubicBezTo>
                      <a:pt x="310" y="365"/>
                      <a:pt x="366" y="328"/>
                      <a:pt x="366" y="268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36"/>
              <p:cNvSpPr/>
              <p:nvPr/>
            </p:nvSpPr>
            <p:spPr>
              <a:xfrm>
                <a:off x="1622345" y="1899348"/>
                <a:ext cx="153024" cy="153024"/>
              </a:xfrm>
              <a:custGeom>
                <a:rect b="b" l="l" r="r" t="t"/>
                <a:pathLst>
                  <a:path extrusionOk="0" h="445" w="445">
                    <a:moveTo>
                      <a:pt x="306" y="79"/>
                    </a:moveTo>
                    <a:cubicBezTo>
                      <a:pt x="329" y="79"/>
                      <a:pt x="366" y="98"/>
                      <a:pt x="366" y="139"/>
                    </a:cubicBezTo>
                    <a:lnTo>
                      <a:pt x="366" y="310"/>
                    </a:lnTo>
                    <a:cubicBezTo>
                      <a:pt x="366" y="347"/>
                      <a:pt x="329" y="370"/>
                      <a:pt x="306" y="370"/>
                    </a:cubicBezTo>
                    <a:lnTo>
                      <a:pt x="135" y="370"/>
                    </a:lnTo>
                    <a:cubicBezTo>
                      <a:pt x="98" y="370"/>
                      <a:pt x="75" y="347"/>
                      <a:pt x="75" y="310"/>
                    </a:cubicBezTo>
                    <a:lnTo>
                      <a:pt x="75" y="139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61"/>
                      <a:pt x="1" y="139"/>
                    </a:cubicBezTo>
                    <a:lnTo>
                      <a:pt x="1" y="310"/>
                    </a:lnTo>
                    <a:cubicBezTo>
                      <a:pt x="1" y="389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36"/>
              <p:cNvSpPr/>
              <p:nvPr/>
            </p:nvSpPr>
            <p:spPr>
              <a:xfrm>
                <a:off x="1635068" y="2641426"/>
                <a:ext cx="125858" cy="119325"/>
              </a:xfrm>
              <a:custGeom>
                <a:rect b="b" l="l" r="r" t="t"/>
                <a:pathLst>
                  <a:path extrusionOk="0" h="347" w="366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36"/>
              <p:cNvSpPr/>
              <p:nvPr/>
            </p:nvSpPr>
            <p:spPr>
              <a:xfrm>
                <a:off x="1622345" y="2628703"/>
                <a:ext cx="153024" cy="144771"/>
              </a:xfrm>
              <a:custGeom>
                <a:rect b="b" l="l" r="r" t="t"/>
                <a:pathLst>
                  <a:path extrusionOk="0" h="421" w="445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9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9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36"/>
              <p:cNvSpPr/>
              <p:nvPr/>
            </p:nvSpPr>
            <p:spPr>
              <a:xfrm>
                <a:off x="1800471" y="1614964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10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10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36"/>
              <p:cNvSpPr/>
              <p:nvPr/>
            </p:nvSpPr>
            <p:spPr>
              <a:xfrm>
                <a:off x="1787748" y="1602241"/>
                <a:ext cx="152681" cy="153024"/>
              </a:xfrm>
              <a:custGeom>
                <a:rect b="b" l="l" r="r" t="t"/>
                <a:pathLst>
                  <a:path extrusionOk="0" h="445" w="444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29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29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36"/>
              <p:cNvSpPr/>
              <p:nvPr/>
            </p:nvSpPr>
            <p:spPr>
              <a:xfrm>
                <a:off x="1800471" y="2336411"/>
                <a:ext cx="125858" cy="127234"/>
              </a:xfrm>
              <a:custGeom>
                <a:rect b="b" l="l" r="r" t="t"/>
                <a:pathLst>
                  <a:path extrusionOk="0" h="370" w="366">
                    <a:moveTo>
                      <a:pt x="97" y="0"/>
                    </a:moveTo>
                    <a:cubicBezTo>
                      <a:pt x="42" y="0"/>
                      <a:pt x="0" y="60"/>
                      <a:pt x="0" y="116"/>
                    </a:cubicBezTo>
                    <a:lnTo>
                      <a:pt x="0" y="273"/>
                    </a:lnTo>
                    <a:cubicBezTo>
                      <a:pt x="0" y="328"/>
                      <a:pt x="42" y="370"/>
                      <a:pt x="97" y="370"/>
                    </a:cubicBezTo>
                    <a:lnTo>
                      <a:pt x="273" y="370"/>
                    </a:lnTo>
                    <a:cubicBezTo>
                      <a:pt x="310" y="370"/>
                      <a:pt x="365" y="328"/>
                      <a:pt x="365" y="273"/>
                    </a:cubicBezTo>
                    <a:lnTo>
                      <a:pt x="365" y="116"/>
                    </a:lnTo>
                    <a:cubicBezTo>
                      <a:pt x="365" y="60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36"/>
              <p:cNvSpPr/>
              <p:nvPr/>
            </p:nvSpPr>
            <p:spPr>
              <a:xfrm>
                <a:off x="1787748" y="2323687"/>
                <a:ext cx="152681" cy="152681"/>
              </a:xfrm>
              <a:custGeom>
                <a:rect b="b" l="l" r="r" t="t"/>
                <a:pathLst>
                  <a:path extrusionOk="0" h="444" w="444">
                    <a:moveTo>
                      <a:pt x="310" y="79"/>
                    </a:moveTo>
                    <a:cubicBezTo>
                      <a:pt x="328" y="79"/>
                      <a:pt x="365" y="116"/>
                      <a:pt x="365" y="153"/>
                    </a:cubicBezTo>
                    <a:lnTo>
                      <a:pt x="365" y="310"/>
                    </a:lnTo>
                    <a:cubicBezTo>
                      <a:pt x="365" y="347"/>
                      <a:pt x="328" y="365"/>
                      <a:pt x="310" y="365"/>
                    </a:cubicBezTo>
                    <a:lnTo>
                      <a:pt x="134" y="365"/>
                    </a:lnTo>
                    <a:cubicBezTo>
                      <a:pt x="97" y="365"/>
                      <a:pt x="79" y="347"/>
                      <a:pt x="79" y="310"/>
                    </a:cubicBezTo>
                    <a:lnTo>
                      <a:pt x="79" y="153"/>
                    </a:lnTo>
                    <a:cubicBezTo>
                      <a:pt x="79" y="116"/>
                      <a:pt x="97" y="79"/>
                      <a:pt x="134" y="79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79"/>
                      <a:pt x="0" y="153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36"/>
              <p:cNvSpPr/>
              <p:nvPr/>
            </p:nvSpPr>
            <p:spPr>
              <a:xfrm>
                <a:off x="1800471" y="1767644"/>
                <a:ext cx="125858" cy="119325"/>
              </a:xfrm>
              <a:custGeom>
                <a:rect b="b" l="l" r="r" t="t"/>
                <a:pathLst>
                  <a:path extrusionOk="0" h="347" w="366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36"/>
              <p:cNvSpPr/>
              <p:nvPr/>
            </p:nvSpPr>
            <p:spPr>
              <a:xfrm>
                <a:off x="1787748" y="1754921"/>
                <a:ext cx="152681" cy="144771"/>
              </a:xfrm>
              <a:custGeom>
                <a:rect b="b" l="l" r="r" t="t"/>
                <a:pathLst>
                  <a:path extrusionOk="0" h="421" w="444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8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8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36"/>
              <p:cNvSpPr/>
              <p:nvPr/>
            </p:nvSpPr>
            <p:spPr>
              <a:xfrm>
                <a:off x="1800471" y="2488746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29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29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36"/>
              <p:cNvSpPr/>
              <p:nvPr/>
            </p:nvSpPr>
            <p:spPr>
              <a:xfrm>
                <a:off x="1787748" y="2476023"/>
                <a:ext cx="152681" cy="153024"/>
              </a:xfrm>
              <a:custGeom>
                <a:rect b="b" l="l" r="r" t="t"/>
                <a:pathLst>
                  <a:path extrusionOk="0" h="445" w="444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47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47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36"/>
              <p:cNvSpPr/>
              <p:nvPr/>
            </p:nvSpPr>
            <p:spPr>
              <a:xfrm>
                <a:off x="1800471" y="1913790"/>
                <a:ext cx="125858" cy="125858"/>
              </a:xfrm>
              <a:custGeom>
                <a:rect b="b" l="l" r="r" t="t"/>
                <a:pathLst>
                  <a:path extrusionOk="0" h="366" w="366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68"/>
                    </a:lnTo>
                    <a:cubicBezTo>
                      <a:pt x="0" y="328"/>
                      <a:pt x="42" y="365"/>
                      <a:pt x="97" y="365"/>
                    </a:cubicBezTo>
                    <a:lnTo>
                      <a:pt x="273" y="365"/>
                    </a:lnTo>
                    <a:cubicBezTo>
                      <a:pt x="310" y="365"/>
                      <a:pt x="365" y="328"/>
                      <a:pt x="365" y="268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36"/>
              <p:cNvSpPr/>
              <p:nvPr/>
            </p:nvSpPr>
            <p:spPr>
              <a:xfrm>
                <a:off x="1787748" y="1899348"/>
                <a:ext cx="152681" cy="153024"/>
              </a:xfrm>
              <a:custGeom>
                <a:rect b="b" l="l" r="r" t="t"/>
                <a:pathLst>
                  <a:path extrusionOk="0" h="445" w="444">
                    <a:moveTo>
                      <a:pt x="310" y="79"/>
                    </a:moveTo>
                    <a:cubicBezTo>
                      <a:pt x="328" y="79"/>
                      <a:pt x="365" y="98"/>
                      <a:pt x="365" y="139"/>
                    </a:cubicBezTo>
                    <a:lnTo>
                      <a:pt x="365" y="310"/>
                    </a:lnTo>
                    <a:cubicBezTo>
                      <a:pt x="365" y="347"/>
                      <a:pt x="328" y="370"/>
                      <a:pt x="310" y="370"/>
                    </a:cubicBezTo>
                    <a:lnTo>
                      <a:pt x="134" y="370"/>
                    </a:lnTo>
                    <a:cubicBezTo>
                      <a:pt x="97" y="370"/>
                      <a:pt x="79" y="347"/>
                      <a:pt x="79" y="310"/>
                    </a:cubicBezTo>
                    <a:lnTo>
                      <a:pt x="79" y="139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61"/>
                      <a:pt x="0" y="139"/>
                    </a:cubicBezTo>
                    <a:lnTo>
                      <a:pt x="0" y="310"/>
                    </a:lnTo>
                    <a:cubicBezTo>
                      <a:pt x="0" y="389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36"/>
              <p:cNvSpPr/>
              <p:nvPr/>
            </p:nvSpPr>
            <p:spPr>
              <a:xfrm>
                <a:off x="1800471" y="2641426"/>
                <a:ext cx="125858" cy="119325"/>
              </a:xfrm>
              <a:custGeom>
                <a:rect b="b" l="l" r="r" t="t"/>
                <a:pathLst>
                  <a:path extrusionOk="0" h="347" w="366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36"/>
              <p:cNvSpPr/>
              <p:nvPr/>
            </p:nvSpPr>
            <p:spPr>
              <a:xfrm>
                <a:off x="1787748" y="2628703"/>
                <a:ext cx="152681" cy="144771"/>
              </a:xfrm>
              <a:custGeom>
                <a:rect b="b" l="l" r="r" t="t"/>
                <a:pathLst>
                  <a:path extrusionOk="0" h="421" w="444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9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9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36"/>
              <p:cNvSpPr/>
              <p:nvPr/>
            </p:nvSpPr>
            <p:spPr>
              <a:xfrm>
                <a:off x="2032242" y="1972593"/>
                <a:ext cx="159214" cy="67056"/>
              </a:xfrm>
              <a:custGeom>
                <a:rect b="b" l="l" r="r" t="t"/>
                <a:pathLst>
                  <a:path extrusionOk="0" h="195" w="463">
                    <a:moveTo>
                      <a:pt x="98" y="0"/>
                    </a:moveTo>
                    <a:cubicBezTo>
                      <a:pt x="38" y="0"/>
                      <a:pt x="1" y="42"/>
                      <a:pt x="1" y="97"/>
                    </a:cubicBezTo>
                    <a:cubicBezTo>
                      <a:pt x="1" y="134"/>
                      <a:pt x="38" y="194"/>
                      <a:pt x="98" y="194"/>
                    </a:cubicBezTo>
                    <a:lnTo>
                      <a:pt x="366" y="194"/>
                    </a:lnTo>
                    <a:cubicBezTo>
                      <a:pt x="426" y="194"/>
                      <a:pt x="463" y="134"/>
                      <a:pt x="463" y="97"/>
                    </a:cubicBezTo>
                    <a:cubicBezTo>
                      <a:pt x="463" y="42"/>
                      <a:pt x="426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36"/>
              <p:cNvSpPr/>
              <p:nvPr/>
            </p:nvSpPr>
            <p:spPr>
              <a:xfrm>
                <a:off x="2019519" y="1959869"/>
                <a:ext cx="184661" cy="92502"/>
              </a:xfrm>
              <a:custGeom>
                <a:rect b="b" l="l" r="r" t="t"/>
                <a:pathLst>
                  <a:path extrusionOk="0" h="269" w="537">
                    <a:moveTo>
                      <a:pt x="403" y="79"/>
                    </a:moveTo>
                    <a:cubicBezTo>
                      <a:pt x="445" y="79"/>
                      <a:pt x="463" y="97"/>
                      <a:pt x="463" y="134"/>
                    </a:cubicBezTo>
                    <a:cubicBezTo>
                      <a:pt x="463" y="153"/>
                      <a:pt x="445" y="194"/>
                      <a:pt x="403" y="194"/>
                    </a:cubicBezTo>
                    <a:lnTo>
                      <a:pt x="135" y="194"/>
                    </a:lnTo>
                    <a:cubicBezTo>
                      <a:pt x="98" y="194"/>
                      <a:pt x="75" y="153"/>
                      <a:pt x="75" y="134"/>
                    </a:cubicBezTo>
                    <a:cubicBezTo>
                      <a:pt x="75" y="97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cubicBezTo>
                      <a:pt x="1" y="194"/>
                      <a:pt x="56" y="268"/>
                      <a:pt x="135" y="268"/>
                    </a:cubicBezTo>
                    <a:lnTo>
                      <a:pt x="403" y="268"/>
                    </a:lnTo>
                    <a:cubicBezTo>
                      <a:pt x="482" y="268"/>
                      <a:pt x="537" y="194"/>
                      <a:pt x="537" y="134"/>
                    </a:cubicBezTo>
                    <a:cubicBezTo>
                      <a:pt x="537" y="56"/>
                      <a:pt x="482" y="0"/>
                      <a:pt x="40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36"/>
              <p:cNvSpPr/>
              <p:nvPr/>
            </p:nvSpPr>
            <p:spPr>
              <a:xfrm>
                <a:off x="2019519" y="2694550"/>
                <a:ext cx="159558" cy="65336"/>
              </a:xfrm>
              <a:custGeom>
                <a:rect b="b" l="l" r="r" t="t"/>
                <a:pathLst>
                  <a:path extrusionOk="0" h="190" w="464">
                    <a:moveTo>
                      <a:pt x="75" y="0"/>
                    </a:moveTo>
                    <a:cubicBezTo>
                      <a:pt x="38" y="0"/>
                      <a:pt x="1" y="37"/>
                      <a:pt x="1" y="98"/>
                    </a:cubicBezTo>
                    <a:cubicBezTo>
                      <a:pt x="1" y="153"/>
                      <a:pt x="38" y="190"/>
                      <a:pt x="75" y="190"/>
                    </a:cubicBezTo>
                    <a:lnTo>
                      <a:pt x="366" y="190"/>
                    </a:lnTo>
                    <a:cubicBezTo>
                      <a:pt x="421" y="190"/>
                      <a:pt x="463" y="153"/>
                      <a:pt x="463" y="98"/>
                    </a:cubicBezTo>
                    <a:cubicBezTo>
                      <a:pt x="463" y="37"/>
                      <a:pt x="421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36"/>
              <p:cNvSpPr/>
              <p:nvPr/>
            </p:nvSpPr>
            <p:spPr>
              <a:xfrm>
                <a:off x="1998886" y="2680107"/>
                <a:ext cx="192570" cy="94222"/>
              </a:xfrm>
              <a:custGeom>
                <a:rect b="b" l="l" r="r" t="t"/>
                <a:pathLst>
                  <a:path extrusionOk="0" h="274" w="560">
                    <a:moveTo>
                      <a:pt x="426" y="79"/>
                    </a:moveTo>
                    <a:cubicBezTo>
                      <a:pt x="463" y="79"/>
                      <a:pt x="481" y="116"/>
                      <a:pt x="481" y="140"/>
                    </a:cubicBezTo>
                    <a:cubicBezTo>
                      <a:pt x="481" y="176"/>
                      <a:pt x="463" y="195"/>
                      <a:pt x="426" y="195"/>
                    </a:cubicBezTo>
                    <a:lnTo>
                      <a:pt x="135" y="195"/>
                    </a:lnTo>
                    <a:cubicBezTo>
                      <a:pt x="116" y="195"/>
                      <a:pt x="98" y="176"/>
                      <a:pt x="98" y="140"/>
                    </a:cubicBezTo>
                    <a:cubicBezTo>
                      <a:pt x="98" y="116"/>
                      <a:pt x="116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79" y="1"/>
                      <a:pt x="1" y="61"/>
                      <a:pt x="1" y="140"/>
                    </a:cubicBezTo>
                    <a:cubicBezTo>
                      <a:pt x="1" y="213"/>
                      <a:pt x="79" y="274"/>
                      <a:pt x="135" y="274"/>
                    </a:cubicBezTo>
                    <a:lnTo>
                      <a:pt x="426" y="274"/>
                    </a:lnTo>
                    <a:cubicBezTo>
                      <a:pt x="505" y="274"/>
                      <a:pt x="560" y="213"/>
                      <a:pt x="560" y="140"/>
                    </a:cubicBezTo>
                    <a:cubicBezTo>
                      <a:pt x="560" y="61"/>
                      <a:pt x="505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36"/>
              <p:cNvSpPr/>
              <p:nvPr/>
            </p:nvSpPr>
            <p:spPr>
              <a:xfrm>
                <a:off x="2224811" y="1972593"/>
                <a:ext cx="159214" cy="67056"/>
              </a:xfrm>
              <a:custGeom>
                <a:rect b="b" l="l" r="r" t="t"/>
                <a:pathLst>
                  <a:path extrusionOk="0" h="195" w="463">
                    <a:moveTo>
                      <a:pt x="79" y="0"/>
                    </a:moveTo>
                    <a:cubicBezTo>
                      <a:pt x="37" y="0"/>
                      <a:pt x="0" y="42"/>
                      <a:pt x="0" y="97"/>
                    </a:cubicBezTo>
                    <a:cubicBezTo>
                      <a:pt x="0" y="134"/>
                      <a:pt x="37" y="194"/>
                      <a:pt x="79" y="194"/>
                    </a:cubicBezTo>
                    <a:lnTo>
                      <a:pt x="365" y="194"/>
                    </a:lnTo>
                    <a:cubicBezTo>
                      <a:pt x="425" y="194"/>
                      <a:pt x="462" y="134"/>
                      <a:pt x="462" y="97"/>
                    </a:cubicBezTo>
                    <a:cubicBezTo>
                      <a:pt x="462" y="42"/>
                      <a:pt x="42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36"/>
              <p:cNvSpPr/>
              <p:nvPr/>
            </p:nvSpPr>
            <p:spPr>
              <a:xfrm>
                <a:off x="2212087" y="1959869"/>
                <a:ext cx="184661" cy="92502"/>
              </a:xfrm>
              <a:custGeom>
                <a:rect b="b" l="l" r="r" t="t"/>
                <a:pathLst>
                  <a:path extrusionOk="0" h="269" w="537">
                    <a:moveTo>
                      <a:pt x="402" y="79"/>
                    </a:moveTo>
                    <a:cubicBezTo>
                      <a:pt x="439" y="79"/>
                      <a:pt x="462" y="97"/>
                      <a:pt x="462" y="134"/>
                    </a:cubicBezTo>
                    <a:cubicBezTo>
                      <a:pt x="462" y="153"/>
                      <a:pt x="439" y="194"/>
                      <a:pt x="402" y="194"/>
                    </a:cubicBezTo>
                    <a:lnTo>
                      <a:pt x="116" y="194"/>
                    </a:lnTo>
                    <a:cubicBezTo>
                      <a:pt x="92" y="194"/>
                      <a:pt x="74" y="153"/>
                      <a:pt x="74" y="134"/>
                    </a:cubicBezTo>
                    <a:cubicBezTo>
                      <a:pt x="74" y="97"/>
                      <a:pt x="92" y="79"/>
                      <a:pt x="116" y="79"/>
                    </a:cubicBezTo>
                    <a:close/>
                    <a:moveTo>
                      <a:pt x="116" y="0"/>
                    </a:moveTo>
                    <a:cubicBezTo>
                      <a:pt x="56" y="0"/>
                      <a:pt x="0" y="56"/>
                      <a:pt x="0" y="134"/>
                    </a:cubicBezTo>
                    <a:cubicBezTo>
                      <a:pt x="0" y="194"/>
                      <a:pt x="56" y="268"/>
                      <a:pt x="116" y="268"/>
                    </a:cubicBezTo>
                    <a:lnTo>
                      <a:pt x="402" y="268"/>
                    </a:lnTo>
                    <a:cubicBezTo>
                      <a:pt x="481" y="268"/>
                      <a:pt x="536" y="194"/>
                      <a:pt x="536" y="134"/>
                    </a:cubicBezTo>
                    <a:cubicBezTo>
                      <a:pt x="536" y="56"/>
                      <a:pt x="481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36"/>
              <p:cNvSpPr/>
              <p:nvPr/>
            </p:nvSpPr>
            <p:spPr>
              <a:xfrm>
                <a:off x="2224811" y="2693695"/>
                <a:ext cx="159214" cy="67056"/>
              </a:xfrm>
              <a:custGeom>
                <a:rect b="b" l="l" r="r" t="t"/>
                <a:pathLst>
                  <a:path extrusionOk="0" h="195" w="463">
                    <a:moveTo>
                      <a:pt x="79" y="1"/>
                    </a:moveTo>
                    <a:cubicBezTo>
                      <a:pt x="37" y="1"/>
                      <a:pt x="0" y="61"/>
                      <a:pt x="0" y="98"/>
                    </a:cubicBezTo>
                    <a:cubicBezTo>
                      <a:pt x="0" y="158"/>
                      <a:pt x="37" y="195"/>
                      <a:pt x="79" y="195"/>
                    </a:cubicBezTo>
                    <a:lnTo>
                      <a:pt x="365" y="195"/>
                    </a:lnTo>
                    <a:cubicBezTo>
                      <a:pt x="425" y="195"/>
                      <a:pt x="462" y="158"/>
                      <a:pt x="462" y="98"/>
                    </a:cubicBezTo>
                    <a:cubicBezTo>
                      <a:pt x="462" y="61"/>
                      <a:pt x="425" y="1"/>
                      <a:pt x="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6"/>
              <p:cNvSpPr/>
              <p:nvPr/>
            </p:nvSpPr>
            <p:spPr>
              <a:xfrm>
                <a:off x="2212087" y="2680972"/>
                <a:ext cx="184661" cy="92502"/>
              </a:xfrm>
              <a:custGeom>
                <a:rect b="b" l="l" r="r" t="t"/>
                <a:pathLst>
                  <a:path extrusionOk="0" h="269" w="537">
                    <a:moveTo>
                      <a:pt x="402" y="79"/>
                    </a:moveTo>
                    <a:cubicBezTo>
                      <a:pt x="439" y="79"/>
                      <a:pt x="462" y="116"/>
                      <a:pt x="462" y="135"/>
                    </a:cubicBezTo>
                    <a:cubicBezTo>
                      <a:pt x="462" y="177"/>
                      <a:pt x="439" y="195"/>
                      <a:pt x="402" y="195"/>
                    </a:cubicBezTo>
                    <a:lnTo>
                      <a:pt x="116" y="195"/>
                    </a:lnTo>
                    <a:cubicBezTo>
                      <a:pt x="92" y="195"/>
                      <a:pt x="74" y="177"/>
                      <a:pt x="74" y="135"/>
                    </a:cubicBezTo>
                    <a:cubicBezTo>
                      <a:pt x="74" y="116"/>
                      <a:pt x="92" y="79"/>
                      <a:pt x="116" y="79"/>
                    </a:cubicBezTo>
                    <a:close/>
                    <a:moveTo>
                      <a:pt x="116" y="1"/>
                    </a:moveTo>
                    <a:cubicBezTo>
                      <a:pt x="56" y="1"/>
                      <a:pt x="0" y="79"/>
                      <a:pt x="0" y="135"/>
                    </a:cubicBezTo>
                    <a:cubicBezTo>
                      <a:pt x="0" y="213"/>
                      <a:pt x="56" y="269"/>
                      <a:pt x="116" y="269"/>
                    </a:cubicBezTo>
                    <a:lnTo>
                      <a:pt x="402" y="269"/>
                    </a:lnTo>
                    <a:cubicBezTo>
                      <a:pt x="481" y="269"/>
                      <a:pt x="536" y="213"/>
                      <a:pt x="536" y="135"/>
                    </a:cubicBezTo>
                    <a:cubicBezTo>
                      <a:pt x="536" y="79"/>
                      <a:pt x="481" y="1"/>
                      <a:pt x="4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36"/>
              <p:cNvSpPr/>
              <p:nvPr/>
            </p:nvSpPr>
            <p:spPr>
              <a:xfrm>
                <a:off x="2417036" y="1972593"/>
                <a:ext cx="165404" cy="67056"/>
              </a:xfrm>
              <a:custGeom>
                <a:rect b="b" l="l" r="r" t="t"/>
                <a:pathLst>
                  <a:path extrusionOk="0" h="195" w="481">
                    <a:moveTo>
                      <a:pt x="97" y="0"/>
                    </a:moveTo>
                    <a:cubicBezTo>
                      <a:pt x="56" y="0"/>
                      <a:pt x="0" y="42"/>
                      <a:pt x="0" y="97"/>
                    </a:cubicBezTo>
                    <a:cubicBezTo>
                      <a:pt x="0" y="134"/>
                      <a:pt x="56" y="194"/>
                      <a:pt x="97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36"/>
              <p:cNvSpPr/>
              <p:nvPr/>
            </p:nvSpPr>
            <p:spPr>
              <a:xfrm>
                <a:off x="2402593" y="1959869"/>
                <a:ext cx="192570" cy="92502"/>
              </a:xfrm>
              <a:custGeom>
                <a:rect b="b" l="l" r="r" t="t"/>
                <a:pathLst>
                  <a:path extrusionOk="0" h="269" w="560">
                    <a:moveTo>
                      <a:pt x="426" y="79"/>
                    </a:moveTo>
                    <a:cubicBezTo>
                      <a:pt x="444" y="79"/>
                      <a:pt x="486" y="97"/>
                      <a:pt x="486" y="134"/>
                    </a:cubicBezTo>
                    <a:cubicBezTo>
                      <a:pt x="486" y="153"/>
                      <a:pt x="444" y="194"/>
                      <a:pt x="426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1" y="0"/>
                      <a:pt x="1" y="56"/>
                      <a:pt x="1" y="134"/>
                    </a:cubicBezTo>
                    <a:cubicBezTo>
                      <a:pt x="1" y="194"/>
                      <a:pt x="61" y="268"/>
                      <a:pt x="139" y="268"/>
                    </a:cubicBezTo>
                    <a:lnTo>
                      <a:pt x="426" y="268"/>
                    </a:lnTo>
                    <a:cubicBezTo>
                      <a:pt x="504" y="268"/>
                      <a:pt x="560" y="194"/>
                      <a:pt x="560" y="134"/>
                    </a:cubicBezTo>
                    <a:cubicBezTo>
                      <a:pt x="560" y="56"/>
                      <a:pt x="504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36"/>
              <p:cNvSpPr/>
              <p:nvPr/>
            </p:nvSpPr>
            <p:spPr>
              <a:xfrm>
                <a:off x="2417036" y="2693695"/>
                <a:ext cx="165404" cy="67056"/>
              </a:xfrm>
              <a:custGeom>
                <a:rect b="b" l="l" r="r" t="t"/>
                <a:pathLst>
                  <a:path extrusionOk="0" h="195" w="481">
                    <a:moveTo>
                      <a:pt x="97" y="1"/>
                    </a:moveTo>
                    <a:cubicBezTo>
                      <a:pt x="56" y="1"/>
                      <a:pt x="0" y="61"/>
                      <a:pt x="0" y="98"/>
                    </a:cubicBezTo>
                    <a:cubicBezTo>
                      <a:pt x="0" y="158"/>
                      <a:pt x="56" y="195"/>
                      <a:pt x="97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36"/>
              <p:cNvSpPr/>
              <p:nvPr/>
            </p:nvSpPr>
            <p:spPr>
              <a:xfrm>
                <a:off x="2402593" y="2680972"/>
                <a:ext cx="192570" cy="92502"/>
              </a:xfrm>
              <a:custGeom>
                <a:rect b="b" l="l" r="r" t="t"/>
                <a:pathLst>
                  <a:path extrusionOk="0" h="269" w="560">
                    <a:moveTo>
                      <a:pt x="426" y="79"/>
                    </a:moveTo>
                    <a:cubicBezTo>
                      <a:pt x="444" y="79"/>
                      <a:pt x="486" y="116"/>
                      <a:pt x="486" y="135"/>
                    </a:cubicBezTo>
                    <a:cubicBezTo>
                      <a:pt x="486" y="177"/>
                      <a:pt x="444" y="195"/>
                      <a:pt x="426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1" y="1"/>
                      <a:pt x="1" y="79"/>
                      <a:pt x="1" y="135"/>
                    </a:cubicBezTo>
                    <a:cubicBezTo>
                      <a:pt x="1" y="213"/>
                      <a:pt x="61" y="269"/>
                      <a:pt x="139" y="269"/>
                    </a:cubicBezTo>
                    <a:lnTo>
                      <a:pt x="426" y="269"/>
                    </a:lnTo>
                    <a:cubicBezTo>
                      <a:pt x="504" y="269"/>
                      <a:pt x="560" y="213"/>
                      <a:pt x="560" y="135"/>
                    </a:cubicBezTo>
                    <a:cubicBezTo>
                      <a:pt x="560" y="79"/>
                      <a:pt x="504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36"/>
              <p:cNvSpPr/>
              <p:nvPr/>
            </p:nvSpPr>
            <p:spPr>
              <a:xfrm>
                <a:off x="2615451" y="1972593"/>
                <a:ext cx="165748" cy="67056"/>
              </a:xfrm>
              <a:custGeom>
                <a:rect b="b" l="l" r="r" t="t"/>
                <a:pathLst>
                  <a:path extrusionOk="0" h="195" w="482">
                    <a:moveTo>
                      <a:pt x="98" y="0"/>
                    </a:moveTo>
                    <a:cubicBezTo>
                      <a:pt x="56" y="0"/>
                      <a:pt x="1" y="42"/>
                      <a:pt x="1" y="97"/>
                    </a:cubicBezTo>
                    <a:cubicBezTo>
                      <a:pt x="1" y="134"/>
                      <a:pt x="56" y="194"/>
                      <a:pt x="98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6"/>
              <p:cNvSpPr/>
              <p:nvPr/>
            </p:nvSpPr>
            <p:spPr>
              <a:xfrm>
                <a:off x="2601352" y="1959869"/>
                <a:ext cx="192570" cy="92502"/>
              </a:xfrm>
              <a:custGeom>
                <a:rect b="b" l="l" r="r" t="t"/>
                <a:pathLst>
                  <a:path extrusionOk="0" h="269" w="560">
                    <a:moveTo>
                      <a:pt x="425" y="79"/>
                    </a:moveTo>
                    <a:cubicBezTo>
                      <a:pt x="444" y="79"/>
                      <a:pt x="485" y="97"/>
                      <a:pt x="485" y="134"/>
                    </a:cubicBezTo>
                    <a:cubicBezTo>
                      <a:pt x="485" y="153"/>
                      <a:pt x="444" y="194"/>
                      <a:pt x="425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0" y="0"/>
                      <a:pt x="0" y="56"/>
                      <a:pt x="0" y="134"/>
                    </a:cubicBezTo>
                    <a:cubicBezTo>
                      <a:pt x="0" y="194"/>
                      <a:pt x="60" y="268"/>
                      <a:pt x="139" y="268"/>
                    </a:cubicBezTo>
                    <a:lnTo>
                      <a:pt x="425" y="268"/>
                    </a:lnTo>
                    <a:cubicBezTo>
                      <a:pt x="504" y="268"/>
                      <a:pt x="559" y="194"/>
                      <a:pt x="559" y="134"/>
                    </a:cubicBezTo>
                    <a:cubicBezTo>
                      <a:pt x="559" y="56"/>
                      <a:pt x="504" y="0"/>
                      <a:pt x="4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6"/>
              <p:cNvSpPr/>
              <p:nvPr/>
            </p:nvSpPr>
            <p:spPr>
              <a:xfrm>
                <a:off x="2615451" y="2693695"/>
                <a:ext cx="165748" cy="67056"/>
              </a:xfrm>
              <a:custGeom>
                <a:rect b="b" l="l" r="r" t="t"/>
                <a:pathLst>
                  <a:path extrusionOk="0" h="195" w="482">
                    <a:moveTo>
                      <a:pt x="98" y="1"/>
                    </a:moveTo>
                    <a:cubicBezTo>
                      <a:pt x="56" y="1"/>
                      <a:pt x="1" y="61"/>
                      <a:pt x="1" y="98"/>
                    </a:cubicBezTo>
                    <a:cubicBezTo>
                      <a:pt x="1" y="158"/>
                      <a:pt x="56" y="195"/>
                      <a:pt x="98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2601352" y="2680972"/>
                <a:ext cx="192570" cy="92502"/>
              </a:xfrm>
              <a:custGeom>
                <a:rect b="b" l="l" r="r" t="t"/>
                <a:pathLst>
                  <a:path extrusionOk="0" h="269" w="560">
                    <a:moveTo>
                      <a:pt x="425" y="79"/>
                    </a:moveTo>
                    <a:cubicBezTo>
                      <a:pt x="444" y="79"/>
                      <a:pt x="485" y="116"/>
                      <a:pt x="485" y="135"/>
                    </a:cubicBezTo>
                    <a:cubicBezTo>
                      <a:pt x="485" y="177"/>
                      <a:pt x="444" y="195"/>
                      <a:pt x="425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0" y="1"/>
                      <a:pt x="0" y="79"/>
                      <a:pt x="0" y="135"/>
                    </a:cubicBezTo>
                    <a:cubicBezTo>
                      <a:pt x="0" y="213"/>
                      <a:pt x="60" y="269"/>
                      <a:pt x="139" y="269"/>
                    </a:cubicBezTo>
                    <a:lnTo>
                      <a:pt x="425" y="269"/>
                    </a:lnTo>
                    <a:cubicBezTo>
                      <a:pt x="504" y="269"/>
                      <a:pt x="559" y="213"/>
                      <a:pt x="559" y="135"/>
                    </a:cubicBezTo>
                    <a:cubicBezTo>
                      <a:pt x="559" y="79"/>
                      <a:pt x="504" y="1"/>
                      <a:pt x="4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36"/>
              <p:cNvSpPr/>
              <p:nvPr/>
            </p:nvSpPr>
            <p:spPr>
              <a:xfrm>
                <a:off x="853445" y="2357043"/>
                <a:ext cx="470765" cy="464231"/>
              </a:xfrm>
              <a:custGeom>
                <a:rect b="b" l="l" r="r" t="t"/>
                <a:pathLst>
                  <a:path extrusionOk="0" h="1350" w="1369">
                    <a:moveTo>
                      <a:pt x="675" y="0"/>
                    </a:moveTo>
                    <a:cubicBezTo>
                      <a:pt x="310" y="0"/>
                      <a:pt x="0" y="287"/>
                      <a:pt x="0" y="675"/>
                    </a:cubicBezTo>
                    <a:cubicBezTo>
                      <a:pt x="0" y="1040"/>
                      <a:pt x="310" y="1350"/>
                      <a:pt x="675" y="1350"/>
                    </a:cubicBezTo>
                    <a:cubicBezTo>
                      <a:pt x="1063" y="1350"/>
                      <a:pt x="1368" y="1040"/>
                      <a:pt x="1368" y="675"/>
                    </a:cubicBezTo>
                    <a:cubicBezTo>
                      <a:pt x="1368" y="287"/>
                      <a:pt x="1063" y="0"/>
                      <a:pt x="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36"/>
              <p:cNvSpPr/>
              <p:nvPr/>
            </p:nvSpPr>
            <p:spPr>
              <a:xfrm>
                <a:off x="853445" y="2357043"/>
                <a:ext cx="470765" cy="232116"/>
              </a:xfrm>
              <a:custGeom>
                <a:rect b="b" l="l" r="r" t="t"/>
                <a:pathLst>
                  <a:path extrusionOk="0" h="675" w="1369">
                    <a:moveTo>
                      <a:pt x="1368" y="675"/>
                    </a:moveTo>
                    <a:lnTo>
                      <a:pt x="1368" y="675"/>
                    </a:lnTo>
                    <a:lnTo>
                      <a:pt x="1368" y="675"/>
                    </a:lnTo>
                    <a:lnTo>
                      <a:pt x="1368" y="675"/>
                    </a:lnTo>
                    <a:close/>
                    <a:moveTo>
                      <a:pt x="0" y="675"/>
                    </a:move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close/>
                    <a:moveTo>
                      <a:pt x="1234" y="268"/>
                    </a:moveTo>
                    <a:lnTo>
                      <a:pt x="1234" y="268"/>
                    </a:lnTo>
                    <a:lnTo>
                      <a:pt x="1234" y="268"/>
                    </a:lnTo>
                    <a:close/>
                    <a:moveTo>
                      <a:pt x="158" y="250"/>
                    </a:moveTo>
                    <a:lnTo>
                      <a:pt x="158" y="250"/>
                    </a:lnTo>
                    <a:lnTo>
                      <a:pt x="158" y="250"/>
                    </a:lnTo>
                    <a:close/>
                    <a:moveTo>
                      <a:pt x="158" y="231"/>
                    </a:moveTo>
                    <a:lnTo>
                      <a:pt x="158" y="231"/>
                    </a:lnTo>
                    <a:lnTo>
                      <a:pt x="158" y="231"/>
                    </a:lnTo>
                    <a:close/>
                    <a:moveTo>
                      <a:pt x="675" y="0"/>
                    </a:moveTo>
                    <a:lnTo>
                      <a:pt x="675" y="0"/>
                    </a:lnTo>
                    <a:cubicBezTo>
                      <a:pt x="486" y="0"/>
                      <a:pt x="292" y="97"/>
                      <a:pt x="158" y="231"/>
                    </a:cubicBezTo>
                    <a:cubicBezTo>
                      <a:pt x="292" y="97"/>
                      <a:pt x="486" y="0"/>
                      <a:pt x="675" y="0"/>
                    </a:cubicBezTo>
                    <a:cubicBezTo>
                      <a:pt x="906" y="0"/>
                      <a:pt x="1100" y="97"/>
                      <a:pt x="1234" y="268"/>
                    </a:cubicBezTo>
                    <a:cubicBezTo>
                      <a:pt x="1100" y="97"/>
                      <a:pt x="906" y="0"/>
                      <a:pt x="675" y="0"/>
                    </a:cubicBezTo>
                    <a:close/>
                  </a:path>
                </a:pathLst>
              </a:custGeom>
              <a:solidFill>
                <a:srgbClr val="2E86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36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rect b="b" l="l" r="r" t="t"/>
                <a:pathLst>
                  <a:path extrusionOk="0" h="1424" w="1447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36"/>
              <p:cNvSpPr/>
              <p:nvPr/>
            </p:nvSpPr>
            <p:spPr>
              <a:xfrm>
                <a:off x="960046" y="2463300"/>
                <a:ext cx="259282" cy="251373"/>
              </a:xfrm>
              <a:custGeom>
                <a:rect b="b" l="l" r="r" t="t"/>
                <a:pathLst>
                  <a:path extrusionOk="0" h="731" w="754">
                    <a:moveTo>
                      <a:pt x="365" y="1"/>
                    </a:moveTo>
                    <a:cubicBezTo>
                      <a:pt x="176" y="1"/>
                      <a:pt x="0" y="153"/>
                      <a:pt x="0" y="366"/>
                    </a:cubicBezTo>
                    <a:cubicBezTo>
                      <a:pt x="0" y="555"/>
                      <a:pt x="176" y="731"/>
                      <a:pt x="365" y="731"/>
                    </a:cubicBezTo>
                    <a:cubicBezTo>
                      <a:pt x="578" y="731"/>
                      <a:pt x="753" y="555"/>
                      <a:pt x="753" y="366"/>
                    </a:cubicBezTo>
                    <a:cubicBezTo>
                      <a:pt x="753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36"/>
              <p:cNvSpPr/>
              <p:nvPr/>
            </p:nvSpPr>
            <p:spPr>
              <a:xfrm>
                <a:off x="947322" y="2449201"/>
                <a:ext cx="284729" cy="278195"/>
              </a:xfrm>
              <a:custGeom>
                <a:rect b="b" l="l" r="r" t="t"/>
                <a:pathLst>
                  <a:path extrusionOk="0" h="809" w="828">
                    <a:moveTo>
                      <a:pt x="402" y="79"/>
                    </a:moveTo>
                    <a:cubicBezTo>
                      <a:pt x="596" y="79"/>
                      <a:pt x="749" y="213"/>
                      <a:pt x="749" y="407"/>
                    </a:cubicBezTo>
                    <a:cubicBezTo>
                      <a:pt x="749" y="578"/>
                      <a:pt x="596" y="735"/>
                      <a:pt x="402" y="735"/>
                    </a:cubicBezTo>
                    <a:cubicBezTo>
                      <a:pt x="231" y="735"/>
                      <a:pt x="74" y="578"/>
                      <a:pt x="74" y="407"/>
                    </a:cubicBezTo>
                    <a:cubicBezTo>
                      <a:pt x="74" y="213"/>
                      <a:pt x="231" y="79"/>
                      <a:pt x="402" y="79"/>
                    </a:cubicBezTo>
                    <a:close/>
                    <a:moveTo>
                      <a:pt x="402" y="0"/>
                    </a:moveTo>
                    <a:cubicBezTo>
                      <a:pt x="190" y="0"/>
                      <a:pt x="0" y="176"/>
                      <a:pt x="0" y="407"/>
                    </a:cubicBezTo>
                    <a:cubicBezTo>
                      <a:pt x="0" y="619"/>
                      <a:pt x="190" y="809"/>
                      <a:pt x="402" y="809"/>
                    </a:cubicBezTo>
                    <a:cubicBezTo>
                      <a:pt x="633" y="809"/>
                      <a:pt x="827" y="619"/>
                      <a:pt x="827" y="407"/>
                    </a:cubicBezTo>
                    <a:cubicBezTo>
                      <a:pt x="827" y="176"/>
                      <a:pt x="633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36"/>
              <p:cNvSpPr/>
              <p:nvPr/>
            </p:nvSpPr>
            <p:spPr>
              <a:xfrm>
                <a:off x="669129" y="3065766"/>
                <a:ext cx="165748" cy="105226"/>
              </a:xfrm>
              <a:custGeom>
                <a:rect b="b" l="l" r="r" t="t"/>
                <a:pathLst>
                  <a:path extrusionOk="0" h="306" w="482">
                    <a:moveTo>
                      <a:pt x="56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56" y="305"/>
                    </a:cubicBezTo>
                    <a:lnTo>
                      <a:pt x="421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36"/>
              <p:cNvSpPr/>
              <p:nvPr/>
            </p:nvSpPr>
            <p:spPr>
              <a:xfrm>
                <a:off x="654686" y="3051323"/>
                <a:ext cx="192570" cy="133767"/>
              </a:xfrm>
              <a:custGeom>
                <a:rect b="b" l="l" r="r" t="t"/>
                <a:pathLst>
                  <a:path extrusionOk="0" h="389" w="560">
                    <a:moveTo>
                      <a:pt x="463" y="79"/>
                    </a:moveTo>
                    <a:cubicBezTo>
                      <a:pt x="463" y="79"/>
                      <a:pt x="486" y="98"/>
                      <a:pt x="486" y="116"/>
                    </a:cubicBezTo>
                    <a:lnTo>
                      <a:pt x="486" y="292"/>
                    </a:lnTo>
                    <a:lnTo>
                      <a:pt x="463" y="310"/>
                    </a:lnTo>
                    <a:lnTo>
                      <a:pt x="98" y="310"/>
                    </a:lnTo>
                    <a:lnTo>
                      <a:pt x="79" y="292"/>
                    </a:lnTo>
                    <a:lnTo>
                      <a:pt x="79" y="116"/>
                    </a:lnTo>
                    <a:cubicBezTo>
                      <a:pt x="79" y="98"/>
                      <a:pt x="98" y="79"/>
                      <a:pt x="98" y="79"/>
                    </a:cubicBezTo>
                    <a:close/>
                    <a:moveTo>
                      <a:pt x="98" y="1"/>
                    </a:moveTo>
                    <a:cubicBezTo>
                      <a:pt x="42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42" y="389"/>
                      <a:pt x="98" y="389"/>
                    </a:cubicBezTo>
                    <a:lnTo>
                      <a:pt x="463" y="389"/>
                    </a:lnTo>
                    <a:cubicBezTo>
                      <a:pt x="523" y="389"/>
                      <a:pt x="560" y="329"/>
                      <a:pt x="560" y="292"/>
                    </a:cubicBezTo>
                    <a:lnTo>
                      <a:pt x="560" y="116"/>
                    </a:lnTo>
                    <a:cubicBezTo>
                      <a:pt x="560" y="61"/>
                      <a:pt x="523" y="1"/>
                      <a:pt x="4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36"/>
              <p:cNvSpPr/>
              <p:nvPr/>
            </p:nvSpPr>
            <p:spPr>
              <a:xfrm>
                <a:off x="874077" y="3065766"/>
                <a:ext cx="159214" cy="105226"/>
              </a:xfrm>
              <a:custGeom>
                <a:rect b="b" l="l" r="r" t="t"/>
                <a:pathLst>
                  <a:path extrusionOk="0" h="306" w="463">
                    <a:moveTo>
                      <a:pt x="56" y="0"/>
                    </a:moveTo>
                    <a:cubicBezTo>
                      <a:pt x="19" y="0"/>
                      <a:pt x="1" y="37"/>
                      <a:pt x="1" y="74"/>
                    </a:cubicBezTo>
                    <a:lnTo>
                      <a:pt x="1" y="250"/>
                    </a:lnTo>
                    <a:cubicBezTo>
                      <a:pt x="1" y="268"/>
                      <a:pt x="19" y="305"/>
                      <a:pt x="56" y="305"/>
                    </a:cubicBezTo>
                    <a:lnTo>
                      <a:pt x="403" y="305"/>
                    </a:lnTo>
                    <a:cubicBezTo>
                      <a:pt x="444" y="305"/>
                      <a:pt x="463" y="268"/>
                      <a:pt x="463" y="250"/>
                    </a:cubicBezTo>
                    <a:lnTo>
                      <a:pt x="463" y="74"/>
                    </a:lnTo>
                    <a:cubicBezTo>
                      <a:pt x="463" y="37"/>
                      <a:pt x="444" y="0"/>
                      <a:pt x="4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36"/>
              <p:cNvSpPr/>
              <p:nvPr/>
            </p:nvSpPr>
            <p:spPr>
              <a:xfrm>
                <a:off x="861354" y="3051323"/>
                <a:ext cx="184661" cy="133767"/>
              </a:xfrm>
              <a:custGeom>
                <a:rect b="b" l="l" r="r" t="t"/>
                <a:pathLst>
                  <a:path extrusionOk="0" h="389" w="537">
                    <a:moveTo>
                      <a:pt x="440" y="79"/>
                    </a:moveTo>
                    <a:cubicBezTo>
                      <a:pt x="463" y="79"/>
                      <a:pt x="463" y="98"/>
                      <a:pt x="463" y="116"/>
                    </a:cubicBezTo>
                    <a:lnTo>
                      <a:pt x="463" y="292"/>
                    </a:lnTo>
                    <a:cubicBezTo>
                      <a:pt x="463" y="292"/>
                      <a:pt x="463" y="310"/>
                      <a:pt x="440" y="310"/>
                    </a:cubicBezTo>
                    <a:lnTo>
                      <a:pt x="93" y="310"/>
                    </a:lnTo>
                    <a:cubicBezTo>
                      <a:pt x="75" y="310"/>
                      <a:pt x="75" y="292"/>
                      <a:pt x="75" y="292"/>
                    </a:cubicBezTo>
                    <a:lnTo>
                      <a:pt x="75" y="116"/>
                    </a:lnTo>
                    <a:cubicBezTo>
                      <a:pt x="75" y="98"/>
                      <a:pt x="75" y="79"/>
                      <a:pt x="93" y="79"/>
                    </a:cubicBezTo>
                    <a:close/>
                    <a:moveTo>
                      <a:pt x="93" y="1"/>
                    </a:moveTo>
                    <a:cubicBezTo>
                      <a:pt x="38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38" y="389"/>
                      <a:pt x="93" y="389"/>
                    </a:cubicBezTo>
                    <a:lnTo>
                      <a:pt x="440" y="389"/>
                    </a:lnTo>
                    <a:cubicBezTo>
                      <a:pt x="500" y="389"/>
                      <a:pt x="537" y="329"/>
                      <a:pt x="537" y="292"/>
                    </a:cubicBezTo>
                    <a:lnTo>
                      <a:pt x="537" y="116"/>
                    </a:lnTo>
                    <a:cubicBezTo>
                      <a:pt x="537" y="61"/>
                      <a:pt x="500" y="1"/>
                      <a:pt x="4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36"/>
              <p:cNvSpPr/>
              <p:nvPr/>
            </p:nvSpPr>
            <p:spPr>
              <a:xfrm>
                <a:off x="1118915" y="3065766"/>
                <a:ext cx="165404" cy="105226"/>
              </a:xfrm>
              <a:custGeom>
                <a:rect b="b" l="l" r="r" t="t"/>
                <a:pathLst>
                  <a:path extrusionOk="0" h="306" w="481">
                    <a:moveTo>
                      <a:pt x="60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60" y="305"/>
                    </a:cubicBezTo>
                    <a:lnTo>
                      <a:pt x="425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36"/>
              <p:cNvSpPr/>
              <p:nvPr/>
            </p:nvSpPr>
            <p:spPr>
              <a:xfrm>
                <a:off x="1106192" y="3051323"/>
                <a:ext cx="192570" cy="133767"/>
              </a:xfrm>
              <a:custGeom>
                <a:rect b="b" l="l" r="r" t="t"/>
                <a:pathLst>
                  <a:path extrusionOk="0" h="389" w="560">
                    <a:moveTo>
                      <a:pt x="462" y="79"/>
                    </a:moveTo>
                    <a:cubicBezTo>
                      <a:pt x="462" y="79"/>
                      <a:pt x="481" y="98"/>
                      <a:pt x="481" y="116"/>
                    </a:cubicBezTo>
                    <a:lnTo>
                      <a:pt x="481" y="292"/>
                    </a:lnTo>
                    <a:lnTo>
                      <a:pt x="462" y="310"/>
                    </a:lnTo>
                    <a:lnTo>
                      <a:pt x="97" y="310"/>
                    </a:lnTo>
                    <a:lnTo>
                      <a:pt x="74" y="292"/>
                    </a:lnTo>
                    <a:lnTo>
                      <a:pt x="74" y="116"/>
                    </a:lnTo>
                    <a:cubicBezTo>
                      <a:pt x="74" y="98"/>
                      <a:pt x="97" y="79"/>
                      <a:pt x="97" y="79"/>
                    </a:cubicBezTo>
                    <a:close/>
                    <a:moveTo>
                      <a:pt x="97" y="1"/>
                    </a:moveTo>
                    <a:cubicBezTo>
                      <a:pt x="37" y="1"/>
                      <a:pt x="0" y="61"/>
                      <a:pt x="0" y="116"/>
                    </a:cubicBezTo>
                    <a:lnTo>
                      <a:pt x="0" y="292"/>
                    </a:lnTo>
                    <a:cubicBezTo>
                      <a:pt x="0" y="329"/>
                      <a:pt x="37" y="389"/>
                      <a:pt x="97" y="389"/>
                    </a:cubicBezTo>
                    <a:lnTo>
                      <a:pt x="462" y="389"/>
                    </a:lnTo>
                    <a:cubicBezTo>
                      <a:pt x="518" y="389"/>
                      <a:pt x="559" y="329"/>
                      <a:pt x="559" y="292"/>
                    </a:cubicBezTo>
                    <a:lnTo>
                      <a:pt x="559" y="116"/>
                    </a:lnTo>
                    <a:cubicBezTo>
                      <a:pt x="559" y="61"/>
                      <a:pt x="518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36"/>
              <p:cNvSpPr/>
              <p:nvPr/>
            </p:nvSpPr>
            <p:spPr>
              <a:xfrm>
                <a:off x="1721037" y="3005244"/>
                <a:ext cx="100412" cy="345250"/>
              </a:xfrm>
              <a:custGeom>
                <a:rect b="b" l="l" r="r" t="t"/>
                <a:pathLst>
                  <a:path extrusionOk="0" h="1004" w="292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36"/>
              <p:cNvSpPr/>
              <p:nvPr/>
            </p:nvSpPr>
            <p:spPr>
              <a:xfrm>
                <a:off x="1708313" y="2992521"/>
                <a:ext cx="125858" cy="370697"/>
              </a:xfrm>
              <a:custGeom>
                <a:rect b="b" l="l" r="r" t="t"/>
                <a:pathLst>
                  <a:path extrusionOk="0" h="1078" w="366">
                    <a:moveTo>
                      <a:pt x="287" y="79"/>
                    </a:moveTo>
                    <a:lnTo>
                      <a:pt x="287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36"/>
              <p:cNvSpPr/>
              <p:nvPr/>
            </p:nvSpPr>
            <p:spPr>
              <a:xfrm>
                <a:off x="1854459" y="3005244"/>
                <a:ext cx="98692" cy="345250"/>
              </a:xfrm>
              <a:custGeom>
                <a:rect b="b" l="l" r="r" t="t"/>
                <a:pathLst>
                  <a:path extrusionOk="0" h="1004" w="287">
                    <a:moveTo>
                      <a:pt x="0" y="1"/>
                    </a:moveTo>
                    <a:lnTo>
                      <a:pt x="0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6"/>
              <p:cNvSpPr/>
              <p:nvPr/>
            </p:nvSpPr>
            <p:spPr>
              <a:xfrm>
                <a:off x="1840017" y="2992521"/>
                <a:ext cx="125858" cy="370697"/>
              </a:xfrm>
              <a:custGeom>
                <a:rect b="b" l="l" r="r" t="t"/>
                <a:pathLst>
                  <a:path extrusionOk="0" h="1078" w="366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66" y="1077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6"/>
              <p:cNvSpPr/>
              <p:nvPr/>
            </p:nvSpPr>
            <p:spPr>
              <a:xfrm>
                <a:off x="1992696" y="3005244"/>
                <a:ext cx="106945" cy="345250"/>
              </a:xfrm>
              <a:custGeom>
                <a:rect b="b" l="l" r="r" t="t"/>
                <a:pathLst>
                  <a:path extrusionOk="0" h="1004" w="311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6"/>
              <p:cNvSpPr/>
              <p:nvPr/>
            </p:nvSpPr>
            <p:spPr>
              <a:xfrm>
                <a:off x="1979973" y="2992521"/>
                <a:ext cx="132048" cy="370697"/>
              </a:xfrm>
              <a:custGeom>
                <a:rect b="b" l="l" r="r" t="t"/>
                <a:pathLst>
                  <a:path extrusionOk="0" h="1078" w="384">
                    <a:moveTo>
                      <a:pt x="305" y="79"/>
                    </a:moveTo>
                    <a:lnTo>
                      <a:pt x="305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6"/>
              <p:cNvSpPr/>
              <p:nvPr/>
            </p:nvSpPr>
            <p:spPr>
              <a:xfrm>
                <a:off x="2138842" y="3005244"/>
                <a:ext cx="98692" cy="345250"/>
              </a:xfrm>
              <a:custGeom>
                <a:rect b="b" l="l" r="r" t="t"/>
                <a:pathLst>
                  <a:path extrusionOk="0" h="1004" w="287">
                    <a:moveTo>
                      <a:pt x="1" y="1"/>
                    </a:moveTo>
                    <a:lnTo>
                      <a:pt x="1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36"/>
              <p:cNvSpPr/>
              <p:nvPr/>
            </p:nvSpPr>
            <p:spPr>
              <a:xfrm>
                <a:off x="2124400" y="2992521"/>
                <a:ext cx="127578" cy="370697"/>
              </a:xfrm>
              <a:custGeom>
                <a:rect b="b" l="l" r="r" t="t"/>
                <a:pathLst>
                  <a:path extrusionOk="0" h="1078" w="371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71" y="107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36"/>
              <p:cNvSpPr/>
              <p:nvPr/>
            </p:nvSpPr>
            <p:spPr>
              <a:xfrm>
                <a:off x="2270890" y="3005244"/>
                <a:ext cx="100412" cy="345250"/>
              </a:xfrm>
              <a:custGeom>
                <a:rect b="b" l="l" r="r" t="t"/>
                <a:pathLst>
                  <a:path extrusionOk="0" h="1004" w="292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36"/>
              <p:cNvSpPr/>
              <p:nvPr/>
            </p:nvSpPr>
            <p:spPr>
              <a:xfrm>
                <a:off x="2258166" y="2992521"/>
                <a:ext cx="125858" cy="370697"/>
              </a:xfrm>
              <a:custGeom>
                <a:rect b="b" l="l" r="r" t="t"/>
                <a:pathLst>
                  <a:path extrusionOk="0" h="1078" w="366">
                    <a:moveTo>
                      <a:pt x="287" y="79"/>
                    </a:moveTo>
                    <a:lnTo>
                      <a:pt x="287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36"/>
              <p:cNvSpPr/>
              <p:nvPr/>
            </p:nvSpPr>
            <p:spPr>
              <a:xfrm>
                <a:off x="2410502" y="3005244"/>
                <a:ext cx="105226" cy="345250"/>
              </a:xfrm>
              <a:custGeom>
                <a:rect b="b" l="l" r="r" t="t"/>
                <a:pathLst>
                  <a:path extrusionOk="0" h="1004" w="306">
                    <a:moveTo>
                      <a:pt x="1" y="1"/>
                    </a:moveTo>
                    <a:lnTo>
                      <a:pt x="1" y="1003"/>
                    </a:lnTo>
                    <a:lnTo>
                      <a:pt x="306" y="100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36"/>
              <p:cNvSpPr/>
              <p:nvPr/>
            </p:nvSpPr>
            <p:spPr>
              <a:xfrm>
                <a:off x="2396403" y="2992521"/>
                <a:ext cx="133767" cy="370697"/>
              </a:xfrm>
              <a:custGeom>
                <a:rect b="b" l="l" r="r" t="t"/>
                <a:pathLst>
                  <a:path extrusionOk="0" h="1078" w="389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8" y="107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36"/>
              <p:cNvSpPr/>
              <p:nvPr/>
            </p:nvSpPr>
            <p:spPr>
              <a:xfrm>
                <a:off x="2555273" y="3005244"/>
                <a:ext cx="106601" cy="345250"/>
              </a:xfrm>
              <a:custGeom>
                <a:rect b="b" l="l" r="r" t="t"/>
                <a:pathLst>
                  <a:path extrusionOk="0" h="1004" w="31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36"/>
              <p:cNvSpPr/>
              <p:nvPr/>
            </p:nvSpPr>
            <p:spPr>
              <a:xfrm>
                <a:off x="2542549" y="2992521"/>
                <a:ext cx="132048" cy="370697"/>
              </a:xfrm>
              <a:custGeom>
                <a:rect b="b" l="l" r="r" t="t"/>
                <a:pathLst>
                  <a:path extrusionOk="0" h="1078" w="384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6"/>
              <p:cNvSpPr/>
              <p:nvPr/>
            </p:nvSpPr>
            <p:spPr>
              <a:xfrm>
                <a:off x="629240" y="3383505"/>
                <a:ext cx="2032645" cy="105226"/>
              </a:xfrm>
              <a:custGeom>
                <a:rect b="b" l="l" r="r" t="t"/>
                <a:pathLst>
                  <a:path extrusionOk="0" h="306" w="5911">
                    <a:moveTo>
                      <a:pt x="1" y="0"/>
                    </a:moveTo>
                    <a:lnTo>
                      <a:pt x="1" y="305"/>
                    </a:lnTo>
                    <a:lnTo>
                      <a:pt x="5911" y="305"/>
                    </a:lnTo>
                    <a:lnTo>
                      <a:pt x="5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36"/>
              <p:cNvSpPr/>
              <p:nvPr/>
            </p:nvSpPr>
            <p:spPr>
              <a:xfrm>
                <a:off x="615141" y="3369062"/>
                <a:ext cx="2059467" cy="133767"/>
              </a:xfrm>
              <a:custGeom>
                <a:rect b="b" l="l" r="r" t="t"/>
                <a:pathLst>
                  <a:path extrusionOk="0" h="389" w="5989">
                    <a:moveTo>
                      <a:pt x="5915" y="79"/>
                    </a:moveTo>
                    <a:lnTo>
                      <a:pt x="5915" y="310"/>
                    </a:lnTo>
                    <a:lnTo>
                      <a:pt x="79" y="310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389"/>
                    </a:lnTo>
                    <a:lnTo>
                      <a:pt x="5989" y="389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36"/>
              <p:cNvSpPr/>
              <p:nvPr/>
            </p:nvSpPr>
            <p:spPr>
              <a:xfrm>
                <a:off x="654686" y="3621809"/>
                <a:ext cx="167467" cy="581836"/>
              </a:xfrm>
              <a:custGeom>
                <a:rect b="b" l="l" r="r" t="t"/>
                <a:pathLst>
                  <a:path extrusionOk="0" h="1692" w="487">
                    <a:moveTo>
                      <a:pt x="1" y="0"/>
                    </a:moveTo>
                    <a:lnTo>
                      <a:pt x="1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36"/>
              <p:cNvSpPr/>
              <p:nvPr/>
            </p:nvSpPr>
            <p:spPr>
              <a:xfrm>
                <a:off x="641963" y="3607366"/>
                <a:ext cx="192914" cy="610722"/>
              </a:xfrm>
              <a:custGeom>
                <a:rect b="b" l="l" r="r" t="t"/>
                <a:pathLst>
                  <a:path extrusionOk="0" h="1776" w="561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36"/>
              <p:cNvSpPr/>
              <p:nvPr/>
            </p:nvSpPr>
            <p:spPr>
              <a:xfrm>
                <a:off x="867888" y="3621809"/>
                <a:ext cx="165404" cy="581836"/>
              </a:xfrm>
              <a:custGeom>
                <a:rect b="b" l="l" r="r" t="t"/>
                <a:pathLst>
                  <a:path extrusionOk="0" h="1692" w="481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853445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6" y="79"/>
                    </a:moveTo>
                    <a:lnTo>
                      <a:pt x="486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36"/>
              <p:cNvSpPr/>
              <p:nvPr/>
            </p:nvSpPr>
            <p:spPr>
              <a:xfrm>
                <a:off x="1085559" y="3621809"/>
                <a:ext cx="165404" cy="581836"/>
              </a:xfrm>
              <a:custGeom>
                <a:rect b="b" l="l" r="r" t="t"/>
                <a:pathLst>
                  <a:path extrusionOk="0" h="1692" w="481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36"/>
              <p:cNvSpPr/>
              <p:nvPr/>
            </p:nvSpPr>
            <p:spPr>
              <a:xfrm>
                <a:off x="1072836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1298417" y="3621809"/>
                <a:ext cx="171938" cy="581836"/>
              </a:xfrm>
              <a:custGeom>
                <a:rect b="b" l="l" r="r" t="t"/>
                <a:pathLst>
                  <a:path extrusionOk="0" h="1692" w="50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6"/>
              <p:cNvSpPr/>
              <p:nvPr/>
            </p:nvSpPr>
            <p:spPr>
              <a:xfrm>
                <a:off x="1283974" y="3607366"/>
                <a:ext cx="199104" cy="610722"/>
              </a:xfrm>
              <a:custGeom>
                <a:rect b="b" l="l" r="r" t="t"/>
                <a:pathLst>
                  <a:path extrusionOk="0" h="1776" w="579">
                    <a:moveTo>
                      <a:pt x="504" y="79"/>
                    </a:moveTo>
                    <a:lnTo>
                      <a:pt x="504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36"/>
              <p:cNvSpPr/>
              <p:nvPr/>
            </p:nvSpPr>
            <p:spPr>
              <a:xfrm>
                <a:off x="1516088" y="3621809"/>
                <a:ext cx="165404" cy="581836"/>
              </a:xfrm>
              <a:custGeom>
                <a:rect b="b" l="l" r="r" t="t"/>
                <a:pathLst>
                  <a:path extrusionOk="0" h="1692" w="481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1503365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36"/>
              <p:cNvSpPr/>
              <p:nvPr/>
            </p:nvSpPr>
            <p:spPr>
              <a:xfrm>
                <a:off x="1735136" y="3621809"/>
                <a:ext cx="165748" cy="581836"/>
              </a:xfrm>
              <a:custGeom>
                <a:rect b="b" l="l" r="r" t="t"/>
                <a:pathLst>
                  <a:path extrusionOk="0" h="1692" w="482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36"/>
              <p:cNvSpPr/>
              <p:nvPr/>
            </p:nvSpPr>
            <p:spPr>
              <a:xfrm>
                <a:off x="1721037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1946617" y="3621809"/>
                <a:ext cx="171938" cy="581836"/>
              </a:xfrm>
              <a:custGeom>
                <a:rect b="b" l="l" r="r" t="t"/>
                <a:pathLst>
                  <a:path extrusionOk="0" h="1692" w="50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36"/>
              <p:cNvSpPr/>
              <p:nvPr/>
            </p:nvSpPr>
            <p:spPr>
              <a:xfrm>
                <a:off x="1933894" y="3607366"/>
                <a:ext cx="199104" cy="610722"/>
              </a:xfrm>
              <a:custGeom>
                <a:rect b="b" l="l" r="r" t="t"/>
                <a:pathLst>
                  <a:path extrusionOk="0" h="1776" w="579">
                    <a:moveTo>
                      <a:pt x="499" y="79"/>
                    </a:moveTo>
                    <a:lnTo>
                      <a:pt x="499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36"/>
              <p:cNvSpPr/>
              <p:nvPr/>
            </p:nvSpPr>
            <p:spPr>
              <a:xfrm>
                <a:off x="2164289" y="3621809"/>
                <a:ext cx="167123" cy="581836"/>
              </a:xfrm>
              <a:custGeom>
                <a:rect b="b" l="l" r="r" t="t"/>
                <a:pathLst>
                  <a:path extrusionOk="0" h="1692" w="486">
                    <a:moveTo>
                      <a:pt x="0" y="0"/>
                    </a:moveTo>
                    <a:lnTo>
                      <a:pt x="0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151566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36"/>
              <p:cNvSpPr/>
              <p:nvPr/>
            </p:nvSpPr>
            <p:spPr>
              <a:xfrm>
                <a:off x="2383680" y="3621809"/>
                <a:ext cx="165404" cy="581836"/>
              </a:xfrm>
              <a:custGeom>
                <a:rect b="b" l="l" r="r" t="t"/>
                <a:pathLst>
                  <a:path extrusionOk="0" h="1692" w="481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36"/>
              <p:cNvSpPr/>
              <p:nvPr/>
            </p:nvSpPr>
            <p:spPr>
              <a:xfrm>
                <a:off x="2370957" y="3607366"/>
                <a:ext cx="190851" cy="610722"/>
              </a:xfrm>
              <a:custGeom>
                <a:rect b="b" l="l" r="r" t="t"/>
                <a:pathLst>
                  <a:path extrusionOk="0" h="1776" w="555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5" y="1775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94818" y="3621809"/>
                <a:ext cx="165748" cy="581836"/>
              </a:xfrm>
              <a:custGeom>
                <a:rect b="b" l="l" r="r" t="t"/>
                <a:pathLst>
                  <a:path extrusionOk="0" h="1692" w="482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36"/>
              <p:cNvSpPr/>
              <p:nvPr/>
            </p:nvSpPr>
            <p:spPr>
              <a:xfrm>
                <a:off x="2582095" y="3607366"/>
                <a:ext cx="192570" cy="610722"/>
              </a:xfrm>
              <a:custGeom>
                <a:rect b="b" l="l" r="r" t="t"/>
                <a:pathLst>
                  <a:path extrusionOk="0" h="1776" w="56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36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rect b="b" l="l" r="r" t="t"/>
                <a:pathLst>
                  <a:path extrusionOk="0" h="1424" w="1447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82" name="Google Shape;108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399" y="1093925"/>
            <a:ext cx="4267201" cy="254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7"/>
          <p:cNvSpPr txBox="1"/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Student </a:t>
            </a:r>
            <a:endParaRPr/>
          </a:p>
        </p:txBody>
      </p:sp>
      <p:sp>
        <p:nvSpPr>
          <p:cNvPr id="1088" name="Google Shape;1088;p37"/>
          <p:cNvSpPr txBox="1"/>
          <p:nvPr>
            <p:ph idx="1" type="subTitle"/>
          </p:nvPr>
        </p:nvSpPr>
        <p:spPr>
          <a:xfrm>
            <a:off x="720000" y="3023989"/>
            <a:ext cx="47409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Student class is a class that have all students options and properties that help them to use the program as easy as possible</a:t>
            </a:r>
            <a:endParaRPr/>
          </a:p>
        </p:txBody>
      </p:sp>
      <p:sp>
        <p:nvSpPr>
          <p:cNvPr id="1089" name="Google Shape;1089;p37"/>
          <p:cNvSpPr txBox="1"/>
          <p:nvPr>
            <p:ph idx="2" type="title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90" name="Google Shape;1090;p37"/>
          <p:cNvSpPr/>
          <p:nvPr/>
        </p:nvSpPr>
        <p:spPr>
          <a:xfrm>
            <a:off x="5803693" y="2185455"/>
            <a:ext cx="14698" cy="116278"/>
          </a:xfrm>
          <a:custGeom>
            <a:rect b="b" l="l" r="r" t="t"/>
            <a:pathLst>
              <a:path extrusionOk="0" h="1250" w="158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37"/>
          <p:cNvSpPr/>
          <p:nvPr/>
        </p:nvSpPr>
        <p:spPr>
          <a:xfrm>
            <a:off x="5827973" y="2173269"/>
            <a:ext cx="14698" cy="38604"/>
          </a:xfrm>
          <a:custGeom>
            <a:rect b="b" l="l" r="r" t="t"/>
            <a:pathLst>
              <a:path extrusionOk="0" h="415" w="158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37"/>
          <p:cNvSpPr/>
          <p:nvPr/>
        </p:nvSpPr>
        <p:spPr>
          <a:xfrm>
            <a:off x="5992626" y="2673734"/>
            <a:ext cx="14233" cy="47721"/>
          </a:xfrm>
          <a:custGeom>
            <a:rect b="b" l="l" r="r" t="t"/>
            <a:pathLst>
              <a:path extrusionOk="0" h="513" w="153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37"/>
          <p:cNvSpPr/>
          <p:nvPr/>
        </p:nvSpPr>
        <p:spPr>
          <a:xfrm>
            <a:off x="5872810" y="2486013"/>
            <a:ext cx="71257" cy="204091"/>
          </a:xfrm>
          <a:custGeom>
            <a:rect b="b" l="l" r="r" t="t"/>
            <a:pathLst>
              <a:path extrusionOk="0" h="2194" w="766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37"/>
          <p:cNvSpPr/>
          <p:nvPr/>
        </p:nvSpPr>
        <p:spPr>
          <a:xfrm>
            <a:off x="5895229" y="2389734"/>
            <a:ext cx="46885" cy="86139"/>
          </a:xfrm>
          <a:custGeom>
            <a:rect b="b" l="l" r="r" t="t"/>
            <a:pathLst>
              <a:path extrusionOk="0" h="926" w="504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37"/>
          <p:cNvSpPr/>
          <p:nvPr/>
        </p:nvSpPr>
        <p:spPr>
          <a:xfrm>
            <a:off x="5806112" y="2792432"/>
            <a:ext cx="20000" cy="114418"/>
          </a:xfrm>
          <a:custGeom>
            <a:rect b="b" l="l" r="r" t="t"/>
            <a:pathLst>
              <a:path extrusionOk="0" h="1230" w="215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37"/>
          <p:cNvSpPr/>
          <p:nvPr/>
        </p:nvSpPr>
        <p:spPr>
          <a:xfrm>
            <a:off x="5838205" y="2897734"/>
            <a:ext cx="44931" cy="13023"/>
          </a:xfrm>
          <a:custGeom>
            <a:rect b="b" l="l" r="r" t="t"/>
            <a:pathLst>
              <a:path extrusionOk="0" h="140" w="483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7" name="Google Shape;1097;p37"/>
          <p:cNvGrpSpPr/>
          <p:nvPr/>
        </p:nvGrpSpPr>
        <p:grpSpPr>
          <a:xfrm>
            <a:off x="5694354" y="884490"/>
            <a:ext cx="3013346" cy="3724085"/>
            <a:chOff x="5694354" y="884490"/>
            <a:chExt cx="3013346" cy="3724085"/>
          </a:xfrm>
        </p:grpSpPr>
        <p:sp>
          <p:nvSpPr>
            <p:cNvPr id="1098" name="Google Shape;1098;p37"/>
            <p:cNvSpPr/>
            <p:nvPr/>
          </p:nvSpPr>
          <p:spPr>
            <a:xfrm>
              <a:off x="6556700" y="4150775"/>
              <a:ext cx="2151000" cy="457800"/>
            </a:xfrm>
            <a:prstGeom prst="ellipse">
              <a:avLst/>
            </a:prstGeom>
            <a:solidFill>
              <a:srgbClr val="3E285A">
                <a:alpha val="1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9" name="Google Shape;1099;p37"/>
            <p:cNvGrpSpPr/>
            <p:nvPr/>
          </p:nvGrpSpPr>
          <p:grpSpPr>
            <a:xfrm>
              <a:off x="5694354" y="884490"/>
              <a:ext cx="2375884" cy="1916779"/>
              <a:chOff x="1096075" y="487799"/>
              <a:chExt cx="4881618" cy="3938316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2620705" y="1092792"/>
                <a:ext cx="3350449" cy="3322736"/>
              </a:xfrm>
              <a:custGeom>
                <a:rect b="b" l="l" r="r" t="t"/>
                <a:pathLst>
                  <a:path extrusionOk="0" h="21342" w="21520">
                    <a:moveTo>
                      <a:pt x="10763" y="1"/>
                    </a:moveTo>
                    <a:cubicBezTo>
                      <a:pt x="8013" y="1"/>
                      <a:pt x="6594" y="1530"/>
                      <a:pt x="6091" y="2970"/>
                    </a:cubicBezTo>
                    <a:cubicBezTo>
                      <a:pt x="3777" y="3577"/>
                      <a:pt x="703" y="4913"/>
                      <a:pt x="703" y="4913"/>
                    </a:cubicBezTo>
                    <a:cubicBezTo>
                      <a:pt x="703" y="4913"/>
                      <a:pt x="1" y="10412"/>
                      <a:pt x="2446" y="15015"/>
                    </a:cubicBezTo>
                    <a:cubicBezTo>
                      <a:pt x="4892" y="19597"/>
                      <a:pt x="8249" y="21341"/>
                      <a:pt x="10763" y="21341"/>
                    </a:cubicBezTo>
                    <a:cubicBezTo>
                      <a:pt x="13250" y="21341"/>
                      <a:pt x="16628" y="19597"/>
                      <a:pt x="19074" y="15015"/>
                    </a:cubicBezTo>
                    <a:cubicBezTo>
                      <a:pt x="21519" y="10412"/>
                      <a:pt x="20818" y="4913"/>
                      <a:pt x="20818" y="4913"/>
                    </a:cubicBezTo>
                    <a:cubicBezTo>
                      <a:pt x="20818" y="4913"/>
                      <a:pt x="17743" y="3577"/>
                      <a:pt x="15408" y="2970"/>
                    </a:cubicBezTo>
                    <a:cubicBezTo>
                      <a:pt x="14905" y="1530"/>
                      <a:pt x="13486" y="1"/>
                      <a:pt x="107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614166" y="1086253"/>
                <a:ext cx="3363527" cy="3339862"/>
              </a:xfrm>
              <a:custGeom>
                <a:rect b="b" l="l" r="r" t="t"/>
                <a:pathLst>
                  <a:path extrusionOk="0" h="21452" w="21604">
                    <a:moveTo>
                      <a:pt x="10805" y="85"/>
                    </a:moveTo>
                    <a:cubicBezTo>
                      <a:pt x="13507" y="85"/>
                      <a:pt x="14905" y="1593"/>
                      <a:pt x="15408" y="3033"/>
                    </a:cubicBezTo>
                    <a:lnTo>
                      <a:pt x="15450" y="3054"/>
                    </a:lnTo>
                    <a:cubicBezTo>
                      <a:pt x="17744" y="3667"/>
                      <a:pt x="20755" y="4955"/>
                      <a:pt x="20797" y="4976"/>
                    </a:cubicBezTo>
                    <a:cubicBezTo>
                      <a:pt x="20818" y="5060"/>
                      <a:pt x="21472" y="10496"/>
                      <a:pt x="19074" y="15036"/>
                    </a:cubicBezTo>
                    <a:cubicBezTo>
                      <a:pt x="16628" y="19592"/>
                      <a:pt x="13266" y="21341"/>
                      <a:pt x="10805" y="21341"/>
                    </a:cubicBezTo>
                    <a:cubicBezTo>
                      <a:pt x="8338" y="21341"/>
                      <a:pt x="4976" y="19592"/>
                      <a:pt x="2530" y="15036"/>
                    </a:cubicBezTo>
                    <a:cubicBezTo>
                      <a:pt x="132" y="10496"/>
                      <a:pt x="786" y="5060"/>
                      <a:pt x="786" y="4976"/>
                    </a:cubicBezTo>
                    <a:cubicBezTo>
                      <a:pt x="828" y="4955"/>
                      <a:pt x="3866" y="3667"/>
                      <a:pt x="6154" y="3054"/>
                    </a:cubicBezTo>
                    <a:lnTo>
                      <a:pt x="6196" y="3033"/>
                    </a:lnTo>
                    <a:cubicBezTo>
                      <a:pt x="6678" y="1593"/>
                      <a:pt x="8076" y="85"/>
                      <a:pt x="10805" y="85"/>
                    </a:cubicBezTo>
                    <a:close/>
                    <a:moveTo>
                      <a:pt x="10805" y="1"/>
                    </a:moveTo>
                    <a:cubicBezTo>
                      <a:pt x="8055" y="1"/>
                      <a:pt x="6615" y="1504"/>
                      <a:pt x="6112" y="2965"/>
                    </a:cubicBezTo>
                    <a:cubicBezTo>
                      <a:pt x="3777" y="3598"/>
                      <a:pt x="724" y="4887"/>
                      <a:pt x="724" y="4887"/>
                    </a:cubicBezTo>
                    <a:lnTo>
                      <a:pt x="697" y="4929"/>
                    </a:lnTo>
                    <a:cubicBezTo>
                      <a:pt x="697" y="4929"/>
                      <a:pt x="1" y="10475"/>
                      <a:pt x="2447" y="15078"/>
                    </a:cubicBezTo>
                    <a:cubicBezTo>
                      <a:pt x="4887" y="19681"/>
                      <a:pt x="8270" y="21451"/>
                      <a:pt x="10805" y="21451"/>
                    </a:cubicBezTo>
                    <a:cubicBezTo>
                      <a:pt x="13313" y="21451"/>
                      <a:pt x="16717" y="19681"/>
                      <a:pt x="19158" y="15078"/>
                    </a:cubicBezTo>
                    <a:cubicBezTo>
                      <a:pt x="21603" y="10475"/>
                      <a:pt x="20907" y="4929"/>
                      <a:pt x="20907" y="4929"/>
                    </a:cubicBezTo>
                    <a:lnTo>
                      <a:pt x="20886" y="4887"/>
                    </a:lnTo>
                    <a:cubicBezTo>
                      <a:pt x="20886" y="4887"/>
                      <a:pt x="17827" y="3598"/>
                      <a:pt x="15492" y="2965"/>
                    </a:cubicBezTo>
                    <a:cubicBezTo>
                      <a:pt x="14968" y="1504"/>
                      <a:pt x="13528" y="1"/>
                      <a:pt x="1080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37"/>
              <p:cNvSpPr/>
              <p:nvPr/>
            </p:nvSpPr>
            <p:spPr>
              <a:xfrm>
                <a:off x="2875874" y="1269807"/>
                <a:ext cx="2840097" cy="2968697"/>
              </a:xfrm>
              <a:custGeom>
                <a:rect b="b" l="l" r="r" t="t"/>
                <a:pathLst>
                  <a:path extrusionOk="0" h="19068" w="18242">
                    <a:moveTo>
                      <a:pt x="9124" y="0"/>
                    </a:moveTo>
                    <a:cubicBezTo>
                      <a:pt x="6809" y="0"/>
                      <a:pt x="5892" y="1157"/>
                      <a:pt x="5521" y="2205"/>
                    </a:cubicBezTo>
                    <a:cubicBezTo>
                      <a:pt x="5411" y="2550"/>
                      <a:pt x="5107" y="2833"/>
                      <a:pt x="4756" y="2922"/>
                    </a:cubicBezTo>
                    <a:cubicBezTo>
                      <a:pt x="2970" y="3404"/>
                      <a:pt x="938" y="4231"/>
                      <a:pt x="153" y="4561"/>
                    </a:cubicBezTo>
                    <a:cubicBezTo>
                      <a:pt x="64" y="5954"/>
                      <a:pt x="1" y="9929"/>
                      <a:pt x="1813" y="13333"/>
                    </a:cubicBezTo>
                    <a:cubicBezTo>
                      <a:pt x="4101" y="17654"/>
                      <a:pt x="7160" y="19068"/>
                      <a:pt x="9124" y="19068"/>
                    </a:cubicBezTo>
                    <a:cubicBezTo>
                      <a:pt x="11088" y="19068"/>
                      <a:pt x="14141" y="17654"/>
                      <a:pt x="16429" y="13333"/>
                    </a:cubicBezTo>
                    <a:cubicBezTo>
                      <a:pt x="18241" y="9929"/>
                      <a:pt x="18178" y="5954"/>
                      <a:pt x="18089" y="4561"/>
                    </a:cubicBezTo>
                    <a:cubicBezTo>
                      <a:pt x="17304" y="4231"/>
                      <a:pt x="15277" y="3404"/>
                      <a:pt x="13486" y="2922"/>
                    </a:cubicBezTo>
                    <a:cubicBezTo>
                      <a:pt x="13114" y="2833"/>
                      <a:pt x="12831" y="2550"/>
                      <a:pt x="12700" y="2205"/>
                    </a:cubicBezTo>
                    <a:cubicBezTo>
                      <a:pt x="12329" y="1157"/>
                      <a:pt x="11433" y="0"/>
                      <a:pt x="9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37"/>
              <p:cNvSpPr/>
              <p:nvPr/>
            </p:nvSpPr>
            <p:spPr>
              <a:xfrm>
                <a:off x="2865288" y="1262334"/>
                <a:ext cx="2858001" cy="2983487"/>
              </a:xfrm>
              <a:custGeom>
                <a:rect b="b" l="l" r="r" t="t"/>
                <a:pathLst>
                  <a:path extrusionOk="0" h="19163" w="18357">
                    <a:moveTo>
                      <a:pt x="9192" y="111"/>
                    </a:moveTo>
                    <a:cubicBezTo>
                      <a:pt x="10344" y="111"/>
                      <a:pt x="11129" y="394"/>
                      <a:pt x="11679" y="786"/>
                    </a:cubicBezTo>
                    <a:cubicBezTo>
                      <a:pt x="12224" y="1205"/>
                      <a:pt x="12549" y="1750"/>
                      <a:pt x="12727" y="2274"/>
                    </a:cubicBezTo>
                    <a:cubicBezTo>
                      <a:pt x="12857" y="2646"/>
                      <a:pt x="13161" y="2928"/>
                      <a:pt x="13533" y="3038"/>
                    </a:cubicBezTo>
                    <a:cubicBezTo>
                      <a:pt x="15298" y="3494"/>
                      <a:pt x="17309" y="4300"/>
                      <a:pt x="18115" y="4630"/>
                    </a:cubicBezTo>
                    <a:cubicBezTo>
                      <a:pt x="18199" y="6050"/>
                      <a:pt x="18246" y="9977"/>
                      <a:pt x="16455" y="13355"/>
                    </a:cubicBezTo>
                    <a:cubicBezTo>
                      <a:pt x="14167" y="17655"/>
                      <a:pt x="11129" y="19074"/>
                      <a:pt x="9192" y="19074"/>
                    </a:cubicBezTo>
                    <a:cubicBezTo>
                      <a:pt x="7249" y="19074"/>
                      <a:pt x="4217" y="17655"/>
                      <a:pt x="1923" y="13355"/>
                    </a:cubicBezTo>
                    <a:cubicBezTo>
                      <a:pt x="132" y="9977"/>
                      <a:pt x="179" y="6050"/>
                      <a:pt x="263" y="4630"/>
                    </a:cubicBezTo>
                    <a:cubicBezTo>
                      <a:pt x="1074" y="4300"/>
                      <a:pt x="3059" y="3494"/>
                      <a:pt x="4824" y="3038"/>
                    </a:cubicBezTo>
                    <a:cubicBezTo>
                      <a:pt x="5217" y="2928"/>
                      <a:pt x="5526" y="2646"/>
                      <a:pt x="5657" y="2274"/>
                    </a:cubicBezTo>
                    <a:cubicBezTo>
                      <a:pt x="5830" y="1750"/>
                      <a:pt x="6133" y="1205"/>
                      <a:pt x="6704" y="786"/>
                    </a:cubicBezTo>
                    <a:cubicBezTo>
                      <a:pt x="7249" y="394"/>
                      <a:pt x="8034" y="111"/>
                      <a:pt x="9192" y="111"/>
                    </a:cubicBezTo>
                    <a:close/>
                    <a:moveTo>
                      <a:pt x="9192" y="1"/>
                    </a:moveTo>
                    <a:cubicBezTo>
                      <a:pt x="8013" y="1"/>
                      <a:pt x="7202" y="289"/>
                      <a:pt x="6636" y="724"/>
                    </a:cubicBezTo>
                    <a:cubicBezTo>
                      <a:pt x="6050" y="1137"/>
                      <a:pt x="5741" y="1703"/>
                      <a:pt x="5547" y="2227"/>
                    </a:cubicBezTo>
                    <a:cubicBezTo>
                      <a:pt x="5437" y="2577"/>
                      <a:pt x="5154" y="2839"/>
                      <a:pt x="4803" y="2928"/>
                    </a:cubicBezTo>
                    <a:cubicBezTo>
                      <a:pt x="3012" y="3405"/>
                      <a:pt x="985" y="4238"/>
                      <a:pt x="200" y="4541"/>
                    </a:cubicBezTo>
                    <a:lnTo>
                      <a:pt x="158" y="4609"/>
                    </a:lnTo>
                    <a:cubicBezTo>
                      <a:pt x="69" y="6002"/>
                      <a:pt x="1" y="9977"/>
                      <a:pt x="1834" y="13402"/>
                    </a:cubicBezTo>
                    <a:cubicBezTo>
                      <a:pt x="4128" y="17723"/>
                      <a:pt x="7202" y="19163"/>
                      <a:pt x="9192" y="19163"/>
                    </a:cubicBezTo>
                    <a:cubicBezTo>
                      <a:pt x="11176" y="19163"/>
                      <a:pt x="14251" y="17723"/>
                      <a:pt x="16544" y="13402"/>
                    </a:cubicBezTo>
                    <a:cubicBezTo>
                      <a:pt x="18356" y="9977"/>
                      <a:pt x="18288" y="6002"/>
                      <a:pt x="18199" y="4609"/>
                    </a:cubicBezTo>
                    <a:lnTo>
                      <a:pt x="18178" y="4541"/>
                    </a:lnTo>
                    <a:cubicBezTo>
                      <a:pt x="17393" y="4238"/>
                      <a:pt x="15366" y="3405"/>
                      <a:pt x="13575" y="2928"/>
                    </a:cubicBezTo>
                    <a:cubicBezTo>
                      <a:pt x="13224" y="2839"/>
                      <a:pt x="12941" y="2577"/>
                      <a:pt x="12831" y="2227"/>
                    </a:cubicBezTo>
                    <a:cubicBezTo>
                      <a:pt x="12638" y="1703"/>
                      <a:pt x="12308" y="1137"/>
                      <a:pt x="11742" y="724"/>
                    </a:cubicBezTo>
                    <a:cubicBezTo>
                      <a:pt x="11176" y="289"/>
                      <a:pt x="10344" y="1"/>
                      <a:pt x="91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767517" y="589773"/>
                <a:ext cx="1480768" cy="418339"/>
              </a:xfrm>
              <a:custGeom>
                <a:rect b="b" l="l" r="r" t="t"/>
                <a:pathLst>
                  <a:path extrusionOk="0" h="2687" w="9511">
                    <a:moveTo>
                      <a:pt x="63" y="0"/>
                    </a:moveTo>
                    <a:lnTo>
                      <a:pt x="0" y="48"/>
                    </a:lnTo>
                    <a:lnTo>
                      <a:pt x="0" y="1661"/>
                    </a:lnTo>
                    <a:cubicBezTo>
                      <a:pt x="0" y="1681"/>
                      <a:pt x="21" y="1729"/>
                      <a:pt x="63" y="1729"/>
                    </a:cubicBezTo>
                    <a:cubicBezTo>
                      <a:pt x="84" y="1729"/>
                      <a:pt x="105" y="1681"/>
                      <a:pt x="105" y="1661"/>
                    </a:cubicBezTo>
                    <a:lnTo>
                      <a:pt x="105" y="110"/>
                    </a:lnTo>
                    <a:lnTo>
                      <a:pt x="9401" y="110"/>
                    </a:lnTo>
                    <a:lnTo>
                      <a:pt x="9401" y="2619"/>
                    </a:lnTo>
                    <a:cubicBezTo>
                      <a:pt x="9401" y="2666"/>
                      <a:pt x="9427" y="2687"/>
                      <a:pt x="9448" y="2687"/>
                    </a:cubicBezTo>
                    <a:cubicBezTo>
                      <a:pt x="9490" y="2687"/>
                      <a:pt x="9511" y="2666"/>
                      <a:pt x="9511" y="2619"/>
                    </a:cubicBezTo>
                    <a:lnTo>
                      <a:pt x="9511" y="48"/>
                    </a:lnTo>
                    <a:lnTo>
                      <a:pt x="94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37"/>
              <p:cNvSpPr/>
              <p:nvPr/>
            </p:nvSpPr>
            <p:spPr>
              <a:xfrm>
                <a:off x="3134468" y="671352"/>
                <a:ext cx="1052620" cy="387357"/>
              </a:xfrm>
              <a:custGeom>
                <a:rect b="b" l="l" r="r" t="t"/>
                <a:pathLst>
                  <a:path extrusionOk="0" h="2488" w="6761">
                    <a:moveTo>
                      <a:pt x="42" y="0"/>
                    </a:moveTo>
                    <a:cubicBezTo>
                      <a:pt x="21" y="0"/>
                      <a:pt x="0" y="26"/>
                      <a:pt x="0" y="68"/>
                    </a:cubicBezTo>
                    <a:cubicBezTo>
                      <a:pt x="0" y="89"/>
                      <a:pt x="21" y="110"/>
                      <a:pt x="42" y="110"/>
                    </a:cubicBezTo>
                    <a:lnTo>
                      <a:pt x="6630" y="110"/>
                    </a:lnTo>
                    <a:lnTo>
                      <a:pt x="6630" y="2446"/>
                    </a:lnTo>
                    <a:cubicBezTo>
                      <a:pt x="6630" y="2467"/>
                      <a:pt x="6677" y="2488"/>
                      <a:pt x="6698" y="2488"/>
                    </a:cubicBezTo>
                    <a:cubicBezTo>
                      <a:pt x="6719" y="2488"/>
                      <a:pt x="6761" y="2467"/>
                      <a:pt x="6761" y="2446"/>
                    </a:cubicBezTo>
                    <a:lnTo>
                      <a:pt x="6761" y="68"/>
                    </a:lnTo>
                    <a:lnTo>
                      <a:pt x="66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37"/>
              <p:cNvSpPr/>
              <p:nvPr/>
            </p:nvSpPr>
            <p:spPr>
              <a:xfrm>
                <a:off x="2654956" y="487799"/>
                <a:ext cx="795109" cy="285535"/>
              </a:xfrm>
              <a:custGeom>
                <a:rect b="b" l="l" r="r" t="t"/>
                <a:pathLst>
                  <a:path extrusionOk="0" h="1834" w="5107">
                    <a:moveTo>
                      <a:pt x="69" y="1"/>
                    </a:moveTo>
                    <a:lnTo>
                      <a:pt x="1" y="69"/>
                    </a:lnTo>
                    <a:lnTo>
                      <a:pt x="1" y="1771"/>
                    </a:lnTo>
                    <a:cubicBezTo>
                      <a:pt x="1" y="1813"/>
                      <a:pt x="22" y="1834"/>
                      <a:pt x="69" y="1834"/>
                    </a:cubicBezTo>
                    <a:cubicBezTo>
                      <a:pt x="90" y="1834"/>
                      <a:pt x="111" y="1813"/>
                      <a:pt x="111" y="1771"/>
                    </a:cubicBezTo>
                    <a:lnTo>
                      <a:pt x="111" y="132"/>
                    </a:lnTo>
                    <a:lnTo>
                      <a:pt x="5044" y="132"/>
                    </a:lnTo>
                    <a:cubicBezTo>
                      <a:pt x="5086" y="132"/>
                      <a:pt x="5107" y="90"/>
                      <a:pt x="5107" y="69"/>
                    </a:cubicBezTo>
                    <a:cubicBezTo>
                      <a:pt x="5107" y="48"/>
                      <a:pt x="5086" y="1"/>
                      <a:pt x="5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1102614" y="515511"/>
                <a:ext cx="2027862" cy="1118010"/>
              </a:xfrm>
              <a:custGeom>
                <a:rect b="b" l="l" r="r" t="t"/>
                <a:pathLst>
                  <a:path extrusionOk="0" h="7181" w="13025">
                    <a:moveTo>
                      <a:pt x="6458" y="1"/>
                    </a:moveTo>
                    <a:cubicBezTo>
                      <a:pt x="5196" y="1"/>
                      <a:pt x="4059" y="739"/>
                      <a:pt x="3536" y="1897"/>
                    </a:cubicBezTo>
                    <a:cubicBezTo>
                      <a:pt x="3274" y="1813"/>
                      <a:pt x="2991" y="1766"/>
                      <a:pt x="2729" y="1766"/>
                    </a:cubicBezTo>
                    <a:cubicBezTo>
                      <a:pt x="1221" y="1766"/>
                      <a:pt x="1" y="2991"/>
                      <a:pt x="1" y="4473"/>
                    </a:cubicBezTo>
                    <a:cubicBezTo>
                      <a:pt x="1" y="5976"/>
                      <a:pt x="1221" y="7181"/>
                      <a:pt x="2729" y="7181"/>
                    </a:cubicBezTo>
                    <a:lnTo>
                      <a:pt x="10736" y="7181"/>
                    </a:lnTo>
                    <a:cubicBezTo>
                      <a:pt x="12004" y="7181"/>
                      <a:pt x="13025" y="6154"/>
                      <a:pt x="13025" y="4887"/>
                    </a:cubicBezTo>
                    <a:cubicBezTo>
                      <a:pt x="13025" y="3620"/>
                      <a:pt x="12004" y="2598"/>
                      <a:pt x="10736" y="2598"/>
                    </a:cubicBezTo>
                    <a:cubicBezTo>
                      <a:pt x="10365" y="2598"/>
                      <a:pt x="9993" y="2703"/>
                      <a:pt x="9668" y="2881"/>
                    </a:cubicBezTo>
                    <a:cubicBezTo>
                      <a:pt x="9490" y="1242"/>
                      <a:pt x="8097" y="1"/>
                      <a:pt x="64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37"/>
              <p:cNvSpPr/>
              <p:nvPr/>
            </p:nvSpPr>
            <p:spPr>
              <a:xfrm>
                <a:off x="1096075" y="508193"/>
                <a:ext cx="2044988" cy="1135136"/>
              </a:xfrm>
              <a:custGeom>
                <a:rect b="b" l="l" r="r" t="t"/>
                <a:pathLst>
                  <a:path extrusionOk="0" h="7291" w="13135">
                    <a:moveTo>
                      <a:pt x="6500" y="111"/>
                    </a:moveTo>
                    <a:cubicBezTo>
                      <a:pt x="8118" y="111"/>
                      <a:pt x="9469" y="1310"/>
                      <a:pt x="9663" y="2928"/>
                    </a:cubicBezTo>
                    <a:lnTo>
                      <a:pt x="9731" y="2970"/>
                    </a:lnTo>
                    <a:cubicBezTo>
                      <a:pt x="10056" y="2797"/>
                      <a:pt x="10428" y="2708"/>
                      <a:pt x="10778" y="2708"/>
                    </a:cubicBezTo>
                    <a:cubicBezTo>
                      <a:pt x="12020" y="2708"/>
                      <a:pt x="13025" y="3714"/>
                      <a:pt x="13025" y="4934"/>
                    </a:cubicBezTo>
                    <a:cubicBezTo>
                      <a:pt x="13025" y="6180"/>
                      <a:pt x="12020" y="7181"/>
                      <a:pt x="10778" y="7181"/>
                    </a:cubicBezTo>
                    <a:cubicBezTo>
                      <a:pt x="10736" y="7181"/>
                      <a:pt x="10668" y="7181"/>
                      <a:pt x="10606" y="7160"/>
                    </a:cubicBezTo>
                    <a:lnTo>
                      <a:pt x="10579" y="7181"/>
                    </a:lnTo>
                    <a:lnTo>
                      <a:pt x="2771" y="7181"/>
                    </a:lnTo>
                    <a:cubicBezTo>
                      <a:pt x="1284" y="7181"/>
                      <a:pt x="106" y="5981"/>
                      <a:pt x="106" y="4520"/>
                    </a:cubicBezTo>
                    <a:cubicBezTo>
                      <a:pt x="106" y="3059"/>
                      <a:pt x="1284" y="1881"/>
                      <a:pt x="2771" y="1881"/>
                    </a:cubicBezTo>
                    <a:cubicBezTo>
                      <a:pt x="3033" y="1881"/>
                      <a:pt x="3295" y="1923"/>
                      <a:pt x="3557" y="1991"/>
                    </a:cubicBezTo>
                    <a:lnTo>
                      <a:pt x="3620" y="1965"/>
                    </a:lnTo>
                    <a:cubicBezTo>
                      <a:pt x="4143" y="833"/>
                      <a:pt x="5259" y="111"/>
                      <a:pt x="6500" y="111"/>
                    </a:cubicBezTo>
                    <a:close/>
                    <a:moveTo>
                      <a:pt x="6500" y="1"/>
                    </a:moveTo>
                    <a:cubicBezTo>
                      <a:pt x="5238" y="1"/>
                      <a:pt x="4080" y="744"/>
                      <a:pt x="3557" y="1881"/>
                    </a:cubicBezTo>
                    <a:cubicBezTo>
                      <a:pt x="3295" y="1813"/>
                      <a:pt x="3033" y="1771"/>
                      <a:pt x="2771" y="1771"/>
                    </a:cubicBezTo>
                    <a:cubicBezTo>
                      <a:pt x="1242" y="1771"/>
                      <a:pt x="1" y="2991"/>
                      <a:pt x="1" y="4520"/>
                    </a:cubicBezTo>
                    <a:cubicBezTo>
                      <a:pt x="1" y="6049"/>
                      <a:pt x="1242" y="7291"/>
                      <a:pt x="2771" y="7291"/>
                    </a:cubicBezTo>
                    <a:lnTo>
                      <a:pt x="10579" y="7291"/>
                    </a:lnTo>
                    <a:lnTo>
                      <a:pt x="10606" y="7270"/>
                    </a:lnTo>
                    <a:cubicBezTo>
                      <a:pt x="10668" y="7270"/>
                      <a:pt x="10736" y="7291"/>
                      <a:pt x="10778" y="7291"/>
                    </a:cubicBezTo>
                    <a:cubicBezTo>
                      <a:pt x="12088" y="7291"/>
                      <a:pt x="13135" y="6222"/>
                      <a:pt x="13135" y="4934"/>
                    </a:cubicBezTo>
                    <a:cubicBezTo>
                      <a:pt x="13135" y="3646"/>
                      <a:pt x="12088" y="2598"/>
                      <a:pt x="10778" y="2598"/>
                    </a:cubicBezTo>
                    <a:cubicBezTo>
                      <a:pt x="10428" y="2598"/>
                      <a:pt x="10082" y="2687"/>
                      <a:pt x="9752" y="2860"/>
                    </a:cubicBezTo>
                    <a:cubicBezTo>
                      <a:pt x="9532" y="1226"/>
                      <a:pt x="8160" y="1"/>
                      <a:pt x="65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3130265" y="2288924"/>
                <a:ext cx="822822" cy="696401"/>
              </a:xfrm>
              <a:custGeom>
                <a:rect b="b" l="l" r="r" t="t"/>
                <a:pathLst>
                  <a:path extrusionOk="0" h="4473" w="5285">
                    <a:moveTo>
                      <a:pt x="1" y="0"/>
                    </a:moveTo>
                    <a:lnTo>
                      <a:pt x="1902" y="4472"/>
                    </a:lnTo>
                    <a:lnTo>
                      <a:pt x="3384" y="4472"/>
                    </a:lnTo>
                    <a:lnTo>
                      <a:pt x="5285" y="0"/>
                    </a:lnTo>
                    <a:lnTo>
                      <a:pt x="3777" y="0"/>
                    </a:lnTo>
                    <a:lnTo>
                      <a:pt x="2687" y="2619"/>
                    </a:lnTo>
                    <a:lnTo>
                      <a:pt x="16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37"/>
              <p:cNvSpPr/>
              <p:nvPr/>
            </p:nvSpPr>
            <p:spPr>
              <a:xfrm>
                <a:off x="3117343" y="2278337"/>
                <a:ext cx="848822" cy="716797"/>
              </a:xfrm>
              <a:custGeom>
                <a:rect b="b" l="l" r="r" t="t"/>
                <a:pathLst>
                  <a:path extrusionOk="0" h="4604" w="5452">
                    <a:moveTo>
                      <a:pt x="5279" y="110"/>
                    </a:moveTo>
                    <a:lnTo>
                      <a:pt x="3425" y="4499"/>
                    </a:lnTo>
                    <a:lnTo>
                      <a:pt x="2006" y="4499"/>
                    </a:lnTo>
                    <a:lnTo>
                      <a:pt x="173" y="110"/>
                    </a:lnTo>
                    <a:lnTo>
                      <a:pt x="1655" y="110"/>
                    </a:lnTo>
                    <a:lnTo>
                      <a:pt x="2770" y="2839"/>
                    </a:lnTo>
                    <a:lnTo>
                      <a:pt x="3907" y="110"/>
                    </a:lnTo>
                    <a:close/>
                    <a:moveTo>
                      <a:pt x="0" y="0"/>
                    </a:moveTo>
                    <a:lnTo>
                      <a:pt x="1943" y="4603"/>
                    </a:lnTo>
                    <a:lnTo>
                      <a:pt x="3488" y="4603"/>
                    </a:lnTo>
                    <a:lnTo>
                      <a:pt x="5452" y="0"/>
                    </a:lnTo>
                    <a:lnTo>
                      <a:pt x="3839" y="0"/>
                    </a:lnTo>
                    <a:lnTo>
                      <a:pt x="2770" y="2535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37"/>
              <p:cNvSpPr/>
              <p:nvPr/>
            </p:nvSpPr>
            <p:spPr>
              <a:xfrm>
                <a:off x="3973303" y="2288924"/>
                <a:ext cx="655766" cy="696401"/>
              </a:xfrm>
              <a:custGeom>
                <a:rect b="b" l="l" r="r" t="t"/>
                <a:pathLst>
                  <a:path extrusionOk="0" h="4473" w="4212">
                    <a:moveTo>
                      <a:pt x="2075" y="1158"/>
                    </a:moveTo>
                    <a:cubicBezTo>
                      <a:pt x="2268" y="1158"/>
                      <a:pt x="2420" y="1199"/>
                      <a:pt x="2530" y="1309"/>
                    </a:cubicBezTo>
                    <a:cubicBezTo>
                      <a:pt x="2640" y="1393"/>
                      <a:pt x="2682" y="1524"/>
                      <a:pt x="2682" y="1681"/>
                    </a:cubicBezTo>
                    <a:cubicBezTo>
                      <a:pt x="2682" y="1854"/>
                      <a:pt x="2640" y="1985"/>
                      <a:pt x="2530" y="2074"/>
                    </a:cubicBezTo>
                    <a:cubicBezTo>
                      <a:pt x="2420" y="2158"/>
                      <a:pt x="2268" y="2205"/>
                      <a:pt x="2075" y="2205"/>
                    </a:cubicBezTo>
                    <a:lnTo>
                      <a:pt x="1525" y="2205"/>
                    </a:lnTo>
                    <a:lnTo>
                      <a:pt x="1525" y="1158"/>
                    </a:lnTo>
                    <a:close/>
                    <a:moveTo>
                      <a:pt x="1" y="0"/>
                    </a:moveTo>
                    <a:lnTo>
                      <a:pt x="1" y="4472"/>
                    </a:lnTo>
                    <a:lnTo>
                      <a:pt x="1525" y="4472"/>
                    </a:lnTo>
                    <a:lnTo>
                      <a:pt x="1525" y="3383"/>
                    </a:lnTo>
                    <a:lnTo>
                      <a:pt x="2158" y="3383"/>
                    </a:lnTo>
                    <a:cubicBezTo>
                      <a:pt x="2572" y="3383"/>
                      <a:pt x="2944" y="3315"/>
                      <a:pt x="3253" y="3163"/>
                    </a:cubicBezTo>
                    <a:cubicBezTo>
                      <a:pt x="3557" y="3032"/>
                      <a:pt x="3798" y="2833"/>
                      <a:pt x="3970" y="2571"/>
                    </a:cubicBezTo>
                    <a:cubicBezTo>
                      <a:pt x="4122" y="2336"/>
                      <a:pt x="4211" y="2027"/>
                      <a:pt x="4211" y="1681"/>
                    </a:cubicBezTo>
                    <a:cubicBezTo>
                      <a:pt x="4211" y="1351"/>
                      <a:pt x="4122" y="1048"/>
                      <a:pt x="3970" y="786"/>
                    </a:cubicBezTo>
                    <a:cubicBezTo>
                      <a:pt x="3798" y="524"/>
                      <a:pt x="3557" y="325"/>
                      <a:pt x="3253" y="194"/>
                    </a:cubicBezTo>
                    <a:cubicBezTo>
                      <a:pt x="2944" y="63"/>
                      <a:pt x="2572" y="0"/>
                      <a:pt x="2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37"/>
              <p:cNvSpPr/>
              <p:nvPr/>
            </p:nvSpPr>
            <p:spPr>
              <a:xfrm>
                <a:off x="3965986" y="2278337"/>
                <a:ext cx="672892" cy="716797"/>
              </a:xfrm>
              <a:custGeom>
                <a:rect b="b" l="l" r="r" t="t"/>
                <a:pathLst>
                  <a:path extrusionOk="0" h="4604" w="4322">
                    <a:moveTo>
                      <a:pt x="2122" y="1288"/>
                    </a:moveTo>
                    <a:cubicBezTo>
                      <a:pt x="2315" y="1288"/>
                      <a:pt x="2446" y="1330"/>
                      <a:pt x="2535" y="1419"/>
                    </a:cubicBezTo>
                    <a:cubicBezTo>
                      <a:pt x="2619" y="1487"/>
                      <a:pt x="2687" y="1592"/>
                      <a:pt x="2687" y="1749"/>
                    </a:cubicBezTo>
                    <a:cubicBezTo>
                      <a:pt x="2687" y="1901"/>
                      <a:pt x="2619" y="2011"/>
                      <a:pt x="2535" y="2095"/>
                    </a:cubicBezTo>
                    <a:cubicBezTo>
                      <a:pt x="2446" y="2184"/>
                      <a:pt x="2315" y="2226"/>
                      <a:pt x="2122" y="2226"/>
                    </a:cubicBezTo>
                    <a:lnTo>
                      <a:pt x="1619" y="2226"/>
                    </a:lnTo>
                    <a:lnTo>
                      <a:pt x="1619" y="1288"/>
                    </a:lnTo>
                    <a:close/>
                    <a:moveTo>
                      <a:pt x="1509" y="1178"/>
                    </a:moveTo>
                    <a:lnTo>
                      <a:pt x="1509" y="2336"/>
                    </a:lnTo>
                    <a:lnTo>
                      <a:pt x="2122" y="2336"/>
                    </a:lnTo>
                    <a:cubicBezTo>
                      <a:pt x="2336" y="2336"/>
                      <a:pt x="2488" y="2294"/>
                      <a:pt x="2619" y="2184"/>
                    </a:cubicBezTo>
                    <a:cubicBezTo>
                      <a:pt x="2729" y="2074"/>
                      <a:pt x="2797" y="1922"/>
                      <a:pt x="2797" y="1749"/>
                    </a:cubicBezTo>
                    <a:cubicBezTo>
                      <a:pt x="2797" y="1571"/>
                      <a:pt x="2729" y="1419"/>
                      <a:pt x="2619" y="1330"/>
                    </a:cubicBezTo>
                    <a:cubicBezTo>
                      <a:pt x="2488" y="1226"/>
                      <a:pt x="2336" y="1178"/>
                      <a:pt x="2122" y="1178"/>
                    </a:cubicBezTo>
                    <a:close/>
                    <a:moveTo>
                      <a:pt x="2205" y="110"/>
                    </a:moveTo>
                    <a:cubicBezTo>
                      <a:pt x="2619" y="110"/>
                      <a:pt x="2970" y="178"/>
                      <a:pt x="3274" y="330"/>
                    </a:cubicBezTo>
                    <a:cubicBezTo>
                      <a:pt x="3583" y="461"/>
                      <a:pt x="3797" y="634"/>
                      <a:pt x="3955" y="896"/>
                    </a:cubicBezTo>
                    <a:cubicBezTo>
                      <a:pt x="4127" y="1137"/>
                      <a:pt x="4190" y="1419"/>
                      <a:pt x="4190" y="1749"/>
                    </a:cubicBezTo>
                    <a:cubicBezTo>
                      <a:pt x="4190" y="2095"/>
                      <a:pt x="4127" y="2378"/>
                      <a:pt x="3955" y="2619"/>
                    </a:cubicBezTo>
                    <a:cubicBezTo>
                      <a:pt x="3797" y="2859"/>
                      <a:pt x="3583" y="3058"/>
                      <a:pt x="3274" y="3189"/>
                    </a:cubicBezTo>
                    <a:cubicBezTo>
                      <a:pt x="2970" y="3320"/>
                      <a:pt x="2619" y="3383"/>
                      <a:pt x="2205" y="3383"/>
                    </a:cubicBezTo>
                    <a:lnTo>
                      <a:pt x="1509" y="3383"/>
                    </a:lnTo>
                    <a:lnTo>
                      <a:pt x="1509" y="4499"/>
                    </a:lnTo>
                    <a:lnTo>
                      <a:pt x="111" y="4499"/>
                    </a:lnTo>
                    <a:lnTo>
                      <a:pt x="111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619" y="4603"/>
                    </a:lnTo>
                    <a:lnTo>
                      <a:pt x="1619" y="3493"/>
                    </a:lnTo>
                    <a:lnTo>
                      <a:pt x="2205" y="3493"/>
                    </a:lnTo>
                    <a:cubicBezTo>
                      <a:pt x="2645" y="3493"/>
                      <a:pt x="3012" y="3425"/>
                      <a:pt x="3321" y="3294"/>
                    </a:cubicBezTo>
                    <a:cubicBezTo>
                      <a:pt x="3625" y="3142"/>
                      <a:pt x="3887" y="2948"/>
                      <a:pt x="4059" y="2687"/>
                    </a:cubicBezTo>
                    <a:cubicBezTo>
                      <a:pt x="4237" y="2425"/>
                      <a:pt x="4321" y="2095"/>
                      <a:pt x="4321" y="1749"/>
                    </a:cubicBezTo>
                    <a:cubicBezTo>
                      <a:pt x="4321" y="1398"/>
                      <a:pt x="4237" y="1095"/>
                      <a:pt x="4059" y="833"/>
                    </a:cubicBezTo>
                    <a:cubicBezTo>
                      <a:pt x="3887" y="571"/>
                      <a:pt x="3625" y="351"/>
                      <a:pt x="3321" y="220"/>
                    </a:cubicBezTo>
                    <a:cubicBezTo>
                      <a:pt x="3012" y="68"/>
                      <a:pt x="2645" y="0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37"/>
              <p:cNvSpPr/>
              <p:nvPr/>
            </p:nvSpPr>
            <p:spPr>
              <a:xfrm>
                <a:off x="4707205" y="2288924"/>
                <a:ext cx="685814" cy="696401"/>
              </a:xfrm>
              <a:custGeom>
                <a:rect b="b" l="l" r="r" t="t"/>
                <a:pathLst>
                  <a:path extrusionOk="0" h="4473" w="4405">
                    <a:moveTo>
                      <a:pt x="0" y="0"/>
                    </a:moveTo>
                    <a:lnTo>
                      <a:pt x="0" y="4472"/>
                    </a:lnTo>
                    <a:lnTo>
                      <a:pt x="1461" y="4472"/>
                    </a:lnTo>
                    <a:lnTo>
                      <a:pt x="1461" y="2441"/>
                    </a:lnTo>
                    <a:lnTo>
                      <a:pt x="3163" y="4472"/>
                    </a:lnTo>
                    <a:lnTo>
                      <a:pt x="4404" y="4472"/>
                    </a:lnTo>
                    <a:lnTo>
                      <a:pt x="4404" y="0"/>
                    </a:lnTo>
                    <a:lnTo>
                      <a:pt x="2943" y="0"/>
                    </a:lnTo>
                    <a:lnTo>
                      <a:pt x="2943" y="2027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37"/>
              <p:cNvSpPr/>
              <p:nvPr/>
            </p:nvSpPr>
            <p:spPr>
              <a:xfrm>
                <a:off x="4696463" y="2278337"/>
                <a:ext cx="707144" cy="716797"/>
              </a:xfrm>
              <a:custGeom>
                <a:rect b="b" l="l" r="r" t="t"/>
                <a:pathLst>
                  <a:path extrusionOk="0" h="4604" w="4542">
                    <a:moveTo>
                      <a:pt x="4431" y="110"/>
                    </a:moveTo>
                    <a:lnTo>
                      <a:pt x="4431" y="4499"/>
                    </a:lnTo>
                    <a:lnTo>
                      <a:pt x="3253" y="4499"/>
                    </a:lnTo>
                    <a:lnTo>
                      <a:pt x="1488" y="2357"/>
                    </a:lnTo>
                    <a:lnTo>
                      <a:pt x="1488" y="4499"/>
                    </a:lnTo>
                    <a:lnTo>
                      <a:pt x="111" y="4499"/>
                    </a:lnTo>
                    <a:lnTo>
                      <a:pt x="111" y="110"/>
                    </a:lnTo>
                    <a:lnTo>
                      <a:pt x="1268" y="110"/>
                    </a:lnTo>
                    <a:lnTo>
                      <a:pt x="3059" y="2247"/>
                    </a:lnTo>
                    <a:lnTo>
                      <a:pt x="3059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593" y="4603"/>
                    </a:lnTo>
                    <a:lnTo>
                      <a:pt x="1593" y="2666"/>
                    </a:lnTo>
                    <a:lnTo>
                      <a:pt x="3211" y="4603"/>
                    </a:lnTo>
                    <a:lnTo>
                      <a:pt x="4541" y="4603"/>
                    </a:lnTo>
                    <a:lnTo>
                      <a:pt x="4541" y="0"/>
                    </a:lnTo>
                    <a:lnTo>
                      <a:pt x="2949" y="0"/>
                    </a:lnTo>
                    <a:lnTo>
                      <a:pt x="2949" y="1943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37"/>
              <p:cNvSpPr/>
              <p:nvPr/>
            </p:nvSpPr>
            <p:spPr>
              <a:xfrm>
                <a:off x="1343927" y="1072397"/>
                <a:ext cx="461621" cy="288805"/>
              </a:xfrm>
              <a:custGeom>
                <a:rect b="b" l="l" r="r" t="t"/>
                <a:pathLst>
                  <a:path extrusionOk="0" h="1855" w="2965">
                    <a:moveTo>
                      <a:pt x="1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3" y="592"/>
                    </a:lnTo>
                    <a:lnTo>
                      <a:pt x="1897" y="1855"/>
                    </a:lnTo>
                    <a:lnTo>
                      <a:pt x="2357" y="1855"/>
                    </a:lnTo>
                    <a:lnTo>
                      <a:pt x="2965" y="1"/>
                    </a:lnTo>
                    <a:lnTo>
                      <a:pt x="2551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289" y="1"/>
                    </a:lnTo>
                    <a:lnTo>
                      <a:pt x="849" y="1310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37"/>
              <p:cNvSpPr/>
              <p:nvPr/>
            </p:nvSpPr>
            <p:spPr>
              <a:xfrm>
                <a:off x="1333340" y="1062589"/>
                <a:ext cx="479681" cy="309200"/>
              </a:xfrm>
              <a:custGeom>
                <a:rect b="b" l="l" r="r" t="t"/>
                <a:pathLst>
                  <a:path extrusionOk="0" h="1986" w="3081">
                    <a:moveTo>
                      <a:pt x="2949" y="132"/>
                    </a:moveTo>
                    <a:lnTo>
                      <a:pt x="2378" y="1855"/>
                    </a:lnTo>
                    <a:lnTo>
                      <a:pt x="2012" y="1855"/>
                    </a:lnTo>
                    <a:lnTo>
                      <a:pt x="1593" y="655"/>
                    </a:lnTo>
                    <a:lnTo>
                      <a:pt x="1509" y="655"/>
                    </a:lnTo>
                    <a:lnTo>
                      <a:pt x="1095" y="1855"/>
                    </a:lnTo>
                    <a:lnTo>
                      <a:pt x="723" y="1855"/>
                    </a:lnTo>
                    <a:lnTo>
                      <a:pt x="132" y="132"/>
                    </a:lnTo>
                    <a:lnTo>
                      <a:pt x="462" y="132"/>
                    </a:lnTo>
                    <a:lnTo>
                      <a:pt x="875" y="1373"/>
                    </a:lnTo>
                    <a:lnTo>
                      <a:pt x="985" y="1394"/>
                    </a:lnTo>
                    <a:lnTo>
                      <a:pt x="1399" y="132"/>
                    </a:lnTo>
                    <a:lnTo>
                      <a:pt x="1724" y="132"/>
                    </a:lnTo>
                    <a:lnTo>
                      <a:pt x="2143" y="1394"/>
                    </a:lnTo>
                    <a:lnTo>
                      <a:pt x="2226" y="1394"/>
                    </a:lnTo>
                    <a:lnTo>
                      <a:pt x="2666" y="132"/>
                    </a:lnTo>
                    <a:close/>
                    <a:moveTo>
                      <a:pt x="69" y="1"/>
                    </a:moveTo>
                    <a:lnTo>
                      <a:pt x="1" y="85"/>
                    </a:lnTo>
                    <a:lnTo>
                      <a:pt x="613" y="1939"/>
                    </a:lnTo>
                    <a:lnTo>
                      <a:pt x="676" y="1986"/>
                    </a:lnTo>
                    <a:lnTo>
                      <a:pt x="1137" y="1986"/>
                    </a:lnTo>
                    <a:lnTo>
                      <a:pt x="1179" y="1939"/>
                    </a:lnTo>
                    <a:lnTo>
                      <a:pt x="1551" y="849"/>
                    </a:lnTo>
                    <a:lnTo>
                      <a:pt x="1902" y="1939"/>
                    </a:lnTo>
                    <a:lnTo>
                      <a:pt x="1965" y="1986"/>
                    </a:lnTo>
                    <a:lnTo>
                      <a:pt x="2425" y="1986"/>
                    </a:lnTo>
                    <a:lnTo>
                      <a:pt x="2467" y="1939"/>
                    </a:lnTo>
                    <a:lnTo>
                      <a:pt x="3080" y="85"/>
                    </a:lnTo>
                    <a:lnTo>
                      <a:pt x="3033" y="1"/>
                    </a:lnTo>
                    <a:lnTo>
                      <a:pt x="2619" y="1"/>
                    </a:lnTo>
                    <a:lnTo>
                      <a:pt x="2556" y="43"/>
                    </a:lnTo>
                    <a:lnTo>
                      <a:pt x="2185" y="1200"/>
                    </a:lnTo>
                    <a:lnTo>
                      <a:pt x="1813" y="43"/>
                    </a:lnTo>
                    <a:lnTo>
                      <a:pt x="1771" y="1"/>
                    </a:lnTo>
                    <a:lnTo>
                      <a:pt x="1357" y="1"/>
                    </a:lnTo>
                    <a:lnTo>
                      <a:pt x="1310" y="43"/>
                    </a:lnTo>
                    <a:lnTo>
                      <a:pt x="917" y="1179"/>
                    </a:lnTo>
                    <a:lnTo>
                      <a:pt x="572" y="43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>
                <a:off x="1822505" y="1072397"/>
                <a:ext cx="462555" cy="288805"/>
              </a:xfrm>
              <a:custGeom>
                <a:rect b="b" l="l" r="r" t="t"/>
                <a:pathLst>
                  <a:path extrusionOk="0" h="1855" w="2971">
                    <a:moveTo>
                      <a:pt x="1" y="1"/>
                    </a:moveTo>
                    <a:lnTo>
                      <a:pt x="614" y="1855"/>
                    </a:lnTo>
                    <a:lnTo>
                      <a:pt x="1069" y="1855"/>
                    </a:lnTo>
                    <a:lnTo>
                      <a:pt x="1488" y="592"/>
                    </a:lnTo>
                    <a:lnTo>
                      <a:pt x="1902" y="1855"/>
                    </a:lnTo>
                    <a:lnTo>
                      <a:pt x="2358" y="1855"/>
                    </a:lnTo>
                    <a:lnTo>
                      <a:pt x="2970" y="1"/>
                    </a:lnTo>
                    <a:lnTo>
                      <a:pt x="2557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310" y="1"/>
                    </a:lnTo>
                    <a:lnTo>
                      <a:pt x="875" y="131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37"/>
              <p:cNvSpPr/>
              <p:nvPr/>
            </p:nvSpPr>
            <p:spPr>
              <a:xfrm>
                <a:off x="1812852" y="1062589"/>
                <a:ext cx="478747" cy="309200"/>
              </a:xfrm>
              <a:custGeom>
                <a:rect b="b" l="l" r="r" t="t"/>
                <a:pathLst>
                  <a:path extrusionOk="0" h="1986" w="3075">
                    <a:moveTo>
                      <a:pt x="2943" y="132"/>
                    </a:moveTo>
                    <a:lnTo>
                      <a:pt x="2378" y="1855"/>
                    </a:lnTo>
                    <a:lnTo>
                      <a:pt x="2006" y="1855"/>
                    </a:lnTo>
                    <a:lnTo>
                      <a:pt x="1613" y="655"/>
                    </a:lnTo>
                    <a:lnTo>
                      <a:pt x="1503" y="655"/>
                    </a:lnTo>
                    <a:lnTo>
                      <a:pt x="1089" y="1855"/>
                    </a:lnTo>
                    <a:lnTo>
                      <a:pt x="718" y="1855"/>
                    </a:lnTo>
                    <a:lnTo>
                      <a:pt x="152" y="132"/>
                    </a:lnTo>
                    <a:lnTo>
                      <a:pt x="456" y="132"/>
                    </a:lnTo>
                    <a:lnTo>
                      <a:pt x="869" y="1373"/>
                    </a:lnTo>
                    <a:lnTo>
                      <a:pt x="979" y="1394"/>
                    </a:lnTo>
                    <a:lnTo>
                      <a:pt x="1393" y="132"/>
                    </a:lnTo>
                    <a:lnTo>
                      <a:pt x="1723" y="132"/>
                    </a:lnTo>
                    <a:lnTo>
                      <a:pt x="2137" y="1394"/>
                    </a:lnTo>
                    <a:lnTo>
                      <a:pt x="2247" y="1394"/>
                    </a:lnTo>
                    <a:lnTo>
                      <a:pt x="2660" y="132"/>
                    </a:lnTo>
                    <a:close/>
                    <a:moveTo>
                      <a:pt x="63" y="1"/>
                    </a:moveTo>
                    <a:lnTo>
                      <a:pt x="0" y="85"/>
                    </a:lnTo>
                    <a:lnTo>
                      <a:pt x="608" y="1939"/>
                    </a:lnTo>
                    <a:lnTo>
                      <a:pt x="676" y="1986"/>
                    </a:lnTo>
                    <a:lnTo>
                      <a:pt x="1131" y="1986"/>
                    </a:lnTo>
                    <a:lnTo>
                      <a:pt x="1178" y="1939"/>
                    </a:lnTo>
                    <a:lnTo>
                      <a:pt x="1550" y="849"/>
                    </a:lnTo>
                    <a:lnTo>
                      <a:pt x="1896" y="1939"/>
                    </a:lnTo>
                    <a:lnTo>
                      <a:pt x="1964" y="1986"/>
                    </a:lnTo>
                    <a:lnTo>
                      <a:pt x="2420" y="1986"/>
                    </a:lnTo>
                    <a:lnTo>
                      <a:pt x="2467" y="1939"/>
                    </a:lnTo>
                    <a:lnTo>
                      <a:pt x="3074" y="85"/>
                    </a:lnTo>
                    <a:lnTo>
                      <a:pt x="3032" y="1"/>
                    </a:lnTo>
                    <a:lnTo>
                      <a:pt x="2619" y="1"/>
                    </a:lnTo>
                    <a:lnTo>
                      <a:pt x="2550" y="43"/>
                    </a:lnTo>
                    <a:lnTo>
                      <a:pt x="2179" y="1200"/>
                    </a:lnTo>
                    <a:lnTo>
                      <a:pt x="1812" y="43"/>
                    </a:lnTo>
                    <a:lnTo>
                      <a:pt x="1765" y="1"/>
                    </a:lnTo>
                    <a:lnTo>
                      <a:pt x="1372" y="1"/>
                    </a:lnTo>
                    <a:lnTo>
                      <a:pt x="1309" y="43"/>
                    </a:lnTo>
                    <a:lnTo>
                      <a:pt x="937" y="1179"/>
                    </a:lnTo>
                    <a:lnTo>
                      <a:pt x="566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37"/>
              <p:cNvSpPr/>
              <p:nvPr/>
            </p:nvSpPr>
            <p:spPr>
              <a:xfrm>
                <a:off x="2302017" y="1072397"/>
                <a:ext cx="461621" cy="288805"/>
              </a:xfrm>
              <a:custGeom>
                <a:rect b="b" l="l" r="r" t="t"/>
                <a:pathLst>
                  <a:path extrusionOk="0" h="1855" w="2965">
                    <a:moveTo>
                      <a:pt x="0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2" y="592"/>
                    </a:lnTo>
                    <a:lnTo>
                      <a:pt x="1896" y="1855"/>
                    </a:lnTo>
                    <a:lnTo>
                      <a:pt x="2357" y="1855"/>
                    </a:lnTo>
                    <a:lnTo>
                      <a:pt x="2964" y="1"/>
                    </a:lnTo>
                    <a:lnTo>
                      <a:pt x="2551" y="1"/>
                    </a:lnTo>
                    <a:lnTo>
                      <a:pt x="2116" y="1310"/>
                    </a:lnTo>
                    <a:lnTo>
                      <a:pt x="1702" y="1"/>
                    </a:lnTo>
                    <a:lnTo>
                      <a:pt x="1309" y="1"/>
                    </a:lnTo>
                    <a:lnTo>
                      <a:pt x="870" y="1310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37"/>
              <p:cNvSpPr/>
              <p:nvPr/>
            </p:nvSpPr>
            <p:spPr>
              <a:xfrm>
                <a:off x="2294699" y="1062589"/>
                <a:ext cx="476256" cy="309200"/>
              </a:xfrm>
              <a:custGeom>
                <a:rect b="b" l="l" r="r" t="t"/>
                <a:pathLst>
                  <a:path extrusionOk="0" h="1986" w="3059">
                    <a:moveTo>
                      <a:pt x="2928" y="132"/>
                    </a:moveTo>
                    <a:lnTo>
                      <a:pt x="2357" y="1855"/>
                    </a:lnTo>
                    <a:lnTo>
                      <a:pt x="1990" y="1855"/>
                    </a:lnTo>
                    <a:lnTo>
                      <a:pt x="1597" y="655"/>
                    </a:lnTo>
                    <a:lnTo>
                      <a:pt x="1487" y="655"/>
                    </a:lnTo>
                    <a:lnTo>
                      <a:pt x="1074" y="1855"/>
                    </a:lnTo>
                    <a:lnTo>
                      <a:pt x="702" y="1855"/>
                    </a:lnTo>
                    <a:lnTo>
                      <a:pt x="131" y="132"/>
                    </a:lnTo>
                    <a:lnTo>
                      <a:pt x="461" y="132"/>
                    </a:lnTo>
                    <a:lnTo>
                      <a:pt x="854" y="1373"/>
                    </a:lnTo>
                    <a:lnTo>
                      <a:pt x="964" y="1394"/>
                    </a:lnTo>
                    <a:lnTo>
                      <a:pt x="1398" y="132"/>
                    </a:lnTo>
                    <a:lnTo>
                      <a:pt x="1702" y="132"/>
                    </a:lnTo>
                    <a:lnTo>
                      <a:pt x="2121" y="1394"/>
                    </a:lnTo>
                    <a:lnTo>
                      <a:pt x="2226" y="1394"/>
                    </a:lnTo>
                    <a:lnTo>
                      <a:pt x="2645" y="132"/>
                    </a:lnTo>
                    <a:close/>
                    <a:moveTo>
                      <a:pt x="47" y="1"/>
                    </a:moveTo>
                    <a:lnTo>
                      <a:pt x="0" y="85"/>
                    </a:lnTo>
                    <a:lnTo>
                      <a:pt x="613" y="1939"/>
                    </a:lnTo>
                    <a:lnTo>
                      <a:pt x="655" y="1986"/>
                    </a:lnTo>
                    <a:lnTo>
                      <a:pt x="1116" y="1986"/>
                    </a:lnTo>
                    <a:lnTo>
                      <a:pt x="1178" y="1939"/>
                    </a:lnTo>
                    <a:lnTo>
                      <a:pt x="1529" y="849"/>
                    </a:lnTo>
                    <a:lnTo>
                      <a:pt x="1901" y="1939"/>
                    </a:lnTo>
                    <a:lnTo>
                      <a:pt x="1943" y="1986"/>
                    </a:lnTo>
                    <a:lnTo>
                      <a:pt x="2404" y="1986"/>
                    </a:lnTo>
                    <a:lnTo>
                      <a:pt x="2467" y="1939"/>
                    </a:lnTo>
                    <a:lnTo>
                      <a:pt x="3058" y="85"/>
                    </a:lnTo>
                    <a:lnTo>
                      <a:pt x="3011" y="1"/>
                    </a:lnTo>
                    <a:lnTo>
                      <a:pt x="2598" y="1"/>
                    </a:lnTo>
                    <a:lnTo>
                      <a:pt x="2556" y="43"/>
                    </a:lnTo>
                    <a:lnTo>
                      <a:pt x="2163" y="1200"/>
                    </a:lnTo>
                    <a:lnTo>
                      <a:pt x="1791" y="43"/>
                    </a:lnTo>
                    <a:lnTo>
                      <a:pt x="1749" y="1"/>
                    </a:lnTo>
                    <a:lnTo>
                      <a:pt x="1356" y="1"/>
                    </a:lnTo>
                    <a:lnTo>
                      <a:pt x="1288" y="43"/>
                    </a:lnTo>
                    <a:lnTo>
                      <a:pt x="917" y="1179"/>
                    </a:lnTo>
                    <a:lnTo>
                      <a:pt x="550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1" name="Google Shape;1121;p37"/>
            <p:cNvGrpSpPr/>
            <p:nvPr/>
          </p:nvGrpSpPr>
          <p:grpSpPr>
            <a:xfrm>
              <a:off x="7046150" y="2436861"/>
              <a:ext cx="1384634" cy="2112141"/>
              <a:chOff x="3759700" y="491525"/>
              <a:chExt cx="2495735" cy="3806346"/>
            </a:xfrm>
          </p:grpSpPr>
          <p:sp>
            <p:nvSpPr>
              <p:cNvPr id="1122" name="Google Shape;1122;p37"/>
              <p:cNvSpPr/>
              <p:nvPr/>
            </p:nvSpPr>
            <p:spPr>
              <a:xfrm>
                <a:off x="4730003" y="869546"/>
                <a:ext cx="1463021" cy="1860933"/>
              </a:xfrm>
              <a:custGeom>
                <a:rect b="b" l="l" r="r" t="t"/>
                <a:pathLst>
                  <a:path extrusionOk="0" h="10466" w="8228">
                    <a:moveTo>
                      <a:pt x="4403" y="0"/>
                    </a:moveTo>
                    <a:cubicBezTo>
                      <a:pt x="4262" y="0"/>
                      <a:pt x="4102" y="11"/>
                      <a:pt x="3907" y="32"/>
                    </a:cubicBezTo>
                    <a:cubicBezTo>
                      <a:pt x="3143" y="100"/>
                      <a:pt x="3033" y="534"/>
                      <a:pt x="3033" y="534"/>
                    </a:cubicBezTo>
                    <a:cubicBezTo>
                      <a:pt x="3033" y="534"/>
                      <a:pt x="2708" y="582"/>
                      <a:pt x="2488" y="974"/>
                    </a:cubicBezTo>
                    <a:cubicBezTo>
                      <a:pt x="2247" y="1367"/>
                      <a:pt x="2074" y="1367"/>
                      <a:pt x="1702" y="1451"/>
                    </a:cubicBezTo>
                    <a:cubicBezTo>
                      <a:pt x="1352" y="1540"/>
                      <a:pt x="1331" y="1781"/>
                      <a:pt x="1461" y="2126"/>
                    </a:cubicBezTo>
                    <a:cubicBezTo>
                      <a:pt x="1517" y="2255"/>
                      <a:pt x="1620" y="2296"/>
                      <a:pt x="1727" y="2296"/>
                    </a:cubicBezTo>
                    <a:cubicBezTo>
                      <a:pt x="1914" y="2296"/>
                      <a:pt x="2116" y="2174"/>
                      <a:pt x="2116" y="2174"/>
                    </a:cubicBezTo>
                    <a:lnTo>
                      <a:pt x="2116" y="2174"/>
                    </a:lnTo>
                    <a:cubicBezTo>
                      <a:pt x="2116" y="2174"/>
                      <a:pt x="1854" y="2436"/>
                      <a:pt x="1770" y="3090"/>
                    </a:cubicBezTo>
                    <a:cubicBezTo>
                      <a:pt x="1660" y="3766"/>
                      <a:pt x="2137" y="4137"/>
                      <a:pt x="1640" y="4483"/>
                    </a:cubicBezTo>
                    <a:cubicBezTo>
                      <a:pt x="1137" y="4834"/>
                      <a:pt x="330" y="4745"/>
                      <a:pt x="173" y="6253"/>
                    </a:cubicBezTo>
                    <a:cubicBezTo>
                      <a:pt x="0" y="7756"/>
                      <a:pt x="1006" y="8086"/>
                      <a:pt x="1833" y="8830"/>
                    </a:cubicBezTo>
                    <a:cubicBezTo>
                      <a:pt x="2619" y="9490"/>
                      <a:pt x="4807" y="10465"/>
                      <a:pt x="5966" y="10465"/>
                    </a:cubicBezTo>
                    <a:cubicBezTo>
                      <a:pt x="6067" y="10465"/>
                      <a:pt x="6159" y="10458"/>
                      <a:pt x="6243" y="10443"/>
                    </a:cubicBezTo>
                    <a:cubicBezTo>
                      <a:pt x="7290" y="10244"/>
                      <a:pt x="8186" y="9547"/>
                      <a:pt x="8055" y="8369"/>
                    </a:cubicBezTo>
                    <a:cubicBezTo>
                      <a:pt x="7924" y="7191"/>
                      <a:pt x="7662" y="7452"/>
                      <a:pt x="7793" y="6709"/>
                    </a:cubicBezTo>
                    <a:cubicBezTo>
                      <a:pt x="7924" y="5970"/>
                      <a:pt x="8228" y="6211"/>
                      <a:pt x="8118" y="5599"/>
                    </a:cubicBezTo>
                    <a:cubicBezTo>
                      <a:pt x="8008" y="5007"/>
                      <a:pt x="7746" y="5007"/>
                      <a:pt x="7463" y="4399"/>
                    </a:cubicBezTo>
                    <a:cubicBezTo>
                      <a:pt x="7180" y="3787"/>
                      <a:pt x="7552" y="3352"/>
                      <a:pt x="7683" y="2697"/>
                    </a:cubicBezTo>
                    <a:cubicBezTo>
                      <a:pt x="7835" y="2043"/>
                      <a:pt x="7374" y="1058"/>
                      <a:pt x="5567" y="294"/>
                    </a:cubicBezTo>
                    <a:cubicBezTo>
                      <a:pt x="5075" y="97"/>
                      <a:pt x="4829" y="0"/>
                      <a:pt x="440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>
                <a:off x="4733737" y="859589"/>
                <a:ext cx="1455553" cy="1882804"/>
              </a:xfrm>
              <a:custGeom>
                <a:rect b="b" l="l" r="r" t="t"/>
                <a:pathLst>
                  <a:path extrusionOk="0" h="10589" w="8186">
                    <a:moveTo>
                      <a:pt x="4354" y="110"/>
                    </a:moveTo>
                    <a:cubicBezTo>
                      <a:pt x="4788" y="110"/>
                      <a:pt x="5019" y="201"/>
                      <a:pt x="5520" y="418"/>
                    </a:cubicBezTo>
                    <a:cubicBezTo>
                      <a:pt x="6416" y="789"/>
                      <a:pt x="6986" y="1224"/>
                      <a:pt x="7290" y="1638"/>
                    </a:cubicBezTo>
                    <a:cubicBezTo>
                      <a:pt x="7615" y="2052"/>
                      <a:pt x="7683" y="2423"/>
                      <a:pt x="7615" y="2753"/>
                    </a:cubicBezTo>
                    <a:cubicBezTo>
                      <a:pt x="7552" y="3057"/>
                      <a:pt x="7421" y="3340"/>
                      <a:pt x="7353" y="3602"/>
                    </a:cubicBezTo>
                    <a:cubicBezTo>
                      <a:pt x="7269" y="3884"/>
                      <a:pt x="7248" y="4146"/>
                      <a:pt x="7400" y="4476"/>
                    </a:cubicBezTo>
                    <a:cubicBezTo>
                      <a:pt x="7531" y="4780"/>
                      <a:pt x="7683" y="4932"/>
                      <a:pt x="7793" y="5089"/>
                    </a:cubicBezTo>
                    <a:cubicBezTo>
                      <a:pt x="7903" y="5241"/>
                      <a:pt x="7987" y="5372"/>
                      <a:pt x="8034" y="5675"/>
                    </a:cubicBezTo>
                    <a:cubicBezTo>
                      <a:pt x="8055" y="5827"/>
                      <a:pt x="8055" y="5916"/>
                      <a:pt x="8055" y="5979"/>
                    </a:cubicBezTo>
                    <a:cubicBezTo>
                      <a:pt x="8034" y="6026"/>
                      <a:pt x="8008" y="6068"/>
                      <a:pt x="7966" y="6136"/>
                    </a:cubicBezTo>
                    <a:cubicBezTo>
                      <a:pt x="7903" y="6220"/>
                      <a:pt x="7793" y="6372"/>
                      <a:pt x="7704" y="6744"/>
                    </a:cubicBezTo>
                    <a:cubicBezTo>
                      <a:pt x="7641" y="7137"/>
                      <a:pt x="7683" y="7267"/>
                      <a:pt x="7746" y="7466"/>
                    </a:cubicBezTo>
                    <a:cubicBezTo>
                      <a:pt x="7814" y="7639"/>
                      <a:pt x="7903" y="7859"/>
                      <a:pt x="7966" y="8446"/>
                    </a:cubicBezTo>
                    <a:cubicBezTo>
                      <a:pt x="8034" y="9017"/>
                      <a:pt x="7856" y="9451"/>
                      <a:pt x="7531" y="9802"/>
                    </a:cubicBezTo>
                    <a:cubicBezTo>
                      <a:pt x="7201" y="10127"/>
                      <a:pt x="6725" y="10347"/>
                      <a:pt x="6222" y="10457"/>
                    </a:cubicBezTo>
                    <a:cubicBezTo>
                      <a:pt x="6148" y="10469"/>
                      <a:pt x="6065" y="10475"/>
                      <a:pt x="5976" y="10475"/>
                    </a:cubicBezTo>
                    <a:cubicBezTo>
                      <a:pt x="5456" y="10475"/>
                      <a:pt x="4695" y="10277"/>
                      <a:pt x="3949" y="9996"/>
                    </a:cubicBezTo>
                    <a:cubicBezTo>
                      <a:pt x="3101" y="9645"/>
                      <a:pt x="2273" y="9189"/>
                      <a:pt x="1854" y="8839"/>
                    </a:cubicBezTo>
                    <a:cubicBezTo>
                      <a:pt x="1440" y="8446"/>
                      <a:pt x="985" y="8184"/>
                      <a:pt x="655" y="7838"/>
                    </a:cubicBezTo>
                    <a:cubicBezTo>
                      <a:pt x="330" y="7487"/>
                      <a:pt x="131" y="7074"/>
                      <a:pt x="199" y="6330"/>
                    </a:cubicBezTo>
                    <a:cubicBezTo>
                      <a:pt x="283" y="5586"/>
                      <a:pt x="524" y="5241"/>
                      <a:pt x="786" y="5042"/>
                    </a:cubicBezTo>
                    <a:cubicBezTo>
                      <a:pt x="1069" y="4848"/>
                      <a:pt x="1378" y="4780"/>
                      <a:pt x="1639" y="4586"/>
                    </a:cubicBezTo>
                    <a:cubicBezTo>
                      <a:pt x="1791" y="4497"/>
                      <a:pt x="1854" y="4387"/>
                      <a:pt x="1880" y="4277"/>
                    </a:cubicBezTo>
                    <a:cubicBezTo>
                      <a:pt x="1922" y="4172"/>
                      <a:pt x="1901" y="4062"/>
                      <a:pt x="1880" y="3953"/>
                    </a:cubicBezTo>
                    <a:cubicBezTo>
                      <a:pt x="1833" y="3733"/>
                      <a:pt x="1749" y="3471"/>
                      <a:pt x="1791" y="3146"/>
                    </a:cubicBezTo>
                    <a:cubicBezTo>
                      <a:pt x="1833" y="2837"/>
                      <a:pt x="1943" y="2601"/>
                      <a:pt x="2011" y="2470"/>
                    </a:cubicBezTo>
                    <a:cubicBezTo>
                      <a:pt x="2074" y="2340"/>
                      <a:pt x="2142" y="2271"/>
                      <a:pt x="2142" y="2271"/>
                    </a:cubicBezTo>
                    <a:lnTo>
                      <a:pt x="2074" y="2182"/>
                    </a:lnTo>
                    <a:cubicBezTo>
                      <a:pt x="2074" y="2182"/>
                      <a:pt x="1943" y="2251"/>
                      <a:pt x="1812" y="2292"/>
                    </a:cubicBezTo>
                    <a:cubicBezTo>
                      <a:pt x="1770" y="2292"/>
                      <a:pt x="1726" y="2302"/>
                      <a:pt x="1683" y="2302"/>
                    </a:cubicBezTo>
                    <a:cubicBezTo>
                      <a:pt x="1661" y="2302"/>
                      <a:pt x="1639" y="2299"/>
                      <a:pt x="1619" y="2292"/>
                    </a:cubicBezTo>
                    <a:cubicBezTo>
                      <a:pt x="1571" y="2271"/>
                      <a:pt x="1530" y="2251"/>
                      <a:pt x="1509" y="2161"/>
                    </a:cubicBezTo>
                    <a:cubicBezTo>
                      <a:pt x="1440" y="1989"/>
                      <a:pt x="1420" y="1858"/>
                      <a:pt x="1440" y="1769"/>
                    </a:cubicBezTo>
                    <a:cubicBezTo>
                      <a:pt x="1461" y="1685"/>
                      <a:pt x="1530" y="1617"/>
                      <a:pt x="1702" y="1575"/>
                    </a:cubicBezTo>
                    <a:cubicBezTo>
                      <a:pt x="1880" y="1528"/>
                      <a:pt x="2032" y="1507"/>
                      <a:pt x="2142" y="1444"/>
                    </a:cubicBezTo>
                    <a:cubicBezTo>
                      <a:pt x="2273" y="1355"/>
                      <a:pt x="2404" y="1245"/>
                      <a:pt x="2509" y="1051"/>
                    </a:cubicBezTo>
                    <a:cubicBezTo>
                      <a:pt x="2729" y="700"/>
                      <a:pt x="3032" y="638"/>
                      <a:pt x="3032" y="638"/>
                    </a:cubicBezTo>
                    <a:lnTo>
                      <a:pt x="3080" y="638"/>
                    </a:lnTo>
                    <a:lnTo>
                      <a:pt x="3080" y="590"/>
                    </a:lnTo>
                    <a:cubicBezTo>
                      <a:pt x="3080" y="590"/>
                      <a:pt x="3101" y="507"/>
                      <a:pt x="3211" y="397"/>
                    </a:cubicBezTo>
                    <a:cubicBezTo>
                      <a:pt x="3321" y="287"/>
                      <a:pt x="3514" y="177"/>
                      <a:pt x="3886" y="135"/>
                    </a:cubicBezTo>
                    <a:cubicBezTo>
                      <a:pt x="4070" y="119"/>
                      <a:pt x="4222" y="110"/>
                      <a:pt x="4354" y="110"/>
                    </a:cubicBezTo>
                    <a:close/>
                    <a:moveTo>
                      <a:pt x="4361" y="0"/>
                    </a:moveTo>
                    <a:cubicBezTo>
                      <a:pt x="4224" y="0"/>
                      <a:pt x="4070" y="9"/>
                      <a:pt x="3886" y="25"/>
                    </a:cubicBezTo>
                    <a:cubicBezTo>
                      <a:pt x="3493" y="67"/>
                      <a:pt x="3252" y="198"/>
                      <a:pt x="3122" y="308"/>
                    </a:cubicBezTo>
                    <a:cubicBezTo>
                      <a:pt x="3012" y="418"/>
                      <a:pt x="2991" y="507"/>
                      <a:pt x="2991" y="549"/>
                    </a:cubicBezTo>
                    <a:cubicBezTo>
                      <a:pt x="2949" y="549"/>
                      <a:pt x="2619" y="611"/>
                      <a:pt x="2404" y="1004"/>
                    </a:cubicBezTo>
                    <a:cubicBezTo>
                      <a:pt x="2294" y="1182"/>
                      <a:pt x="2205" y="1266"/>
                      <a:pt x="2095" y="1334"/>
                    </a:cubicBezTo>
                    <a:cubicBezTo>
                      <a:pt x="1985" y="1397"/>
                      <a:pt x="1854" y="1423"/>
                      <a:pt x="1681" y="1465"/>
                    </a:cubicBezTo>
                    <a:cubicBezTo>
                      <a:pt x="1488" y="1507"/>
                      <a:pt x="1378" y="1596"/>
                      <a:pt x="1331" y="1727"/>
                    </a:cubicBezTo>
                    <a:cubicBezTo>
                      <a:pt x="1289" y="1879"/>
                      <a:pt x="1331" y="2031"/>
                      <a:pt x="1399" y="2209"/>
                    </a:cubicBezTo>
                    <a:cubicBezTo>
                      <a:pt x="1440" y="2313"/>
                      <a:pt x="1509" y="2381"/>
                      <a:pt x="1592" y="2402"/>
                    </a:cubicBezTo>
                    <a:cubicBezTo>
                      <a:pt x="1637" y="2413"/>
                      <a:pt x="1681" y="2418"/>
                      <a:pt x="1723" y="2418"/>
                    </a:cubicBezTo>
                    <a:cubicBezTo>
                      <a:pt x="1764" y="2418"/>
                      <a:pt x="1802" y="2413"/>
                      <a:pt x="1833" y="2402"/>
                    </a:cubicBezTo>
                    <a:cubicBezTo>
                      <a:pt x="1901" y="2381"/>
                      <a:pt x="1901" y="2381"/>
                      <a:pt x="1943" y="2360"/>
                    </a:cubicBezTo>
                    <a:lnTo>
                      <a:pt x="1943" y="2360"/>
                    </a:lnTo>
                    <a:cubicBezTo>
                      <a:pt x="1922" y="2381"/>
                      <a:pt x="1922" y="2381"/>
                      <a:pt x="1901" y="2423"/>
                    </a:cubicBezTo>
                    <a:cubicBezTo>
                      <a:pt x="1833" y="2554"/>
                      <a:pt x="1723" y="2795"/>
                      <a:pt x="1681" y="3146"/>
                    </a:cubicBezTo>
                    <a:cubicBezTo>
                      <a:pt x="1639" y="3492"/>
                      <a:pt x="1723" y="3754"/>
                      <a:pt x="1770" y="3973"/>
                    </a:cubicBezTo>
                    <a:cubicBezTo>
                      <a:pt x="1791" y="4083"/>
                      <a:pt x="1791" y="4172"/>
                      <a:pt x="1770" y="4256"/>
                    </a:cubicBezTo>
                    <a:cubicBezTo>
                      <a:pt x="1749" y="4345"/>
                      <a:pt x="1702" y="4408"/>
                      <a:pt x="1571" y="4497"/>
                    </a:cubicBezTo>
                    <a:cubicBezTo>
                      <a:pt x="1357" y="4670"/>
                      <a:pt x="1027" y="4738"/>
                      <a:pt x="723" y="4958"/>
                    </a:cubicBezTo>
                    <a:cubicBezTo>
                      <a:pt x="440" y="5173"/>
                      <a:pt x="178" y="5545"/>
                      <a:pt x="89" y="6309"/>
                    </a:cubicBezTo>
                    <a:cubicBezTo>
                      <a:pt x="0" y="7074"/>
                      <a:pt x="220" y="7550"/>
                      <a:pt x="571" y="7922"/>
                    </a:cubicBezTo>
                    <a:cubicBezTo>
                      <a:pt x="917" y="8294"/>
                      <a:pt x="1378" y="8556"/>
                      <a:pt x="1791" y="8928"/>
                    </a:cubicBezTo>
                    <a:cubicBezTo>
                      <a:pt x="2205" y="9299"/>
                      <a:pt x="3059" y="9755"/>
                      <a:pt x="3928" y="10085"/>
                    </a:cubicBezTo>
                    <a:cubicBezTo>
                      <a:pt x="4640" y="10373"/>
                      <a:pt x="5380" y="10588"/>
                      <a:pt x="5935" y="10588"/>
                    </a:cubicBezTo>
                    <a:cubicBezTo>
                      <a:pt x="6045" y="10588"/>
                      <a:pt x="6149" y="10580"/>
                      <a:pt x="6243" y="10561"/>
                    </a:cubicBezTo>
                    <a:cubicBezTo>
                      <a:pt x="6766" y="10457"/>
                      <a:pt x="7269" y="10237"/>
                      <a:pt x="7615" y="9865"/>
                    </a:cubicBezTo>
                    <a:cubicBezTo>
                      <a:pt x="7966" y="9514"/>
                      <a:pt x="8165" y="9038"/>
                      <a:pt x="8097" y="8425"/>
                    </a:cubicBezTo>
                    <a:cubicBezTo>
                      <a:pt x="8008" y="7838"/>
                      <a:pt x="7924" y="7597"/>
                      <a:pt x="7856" y="7419"/>
                    </a:cubicBezTo>
                    <a:cubicBezTo>
                      <a:pt x="7793" y="7247"/>
                      <a:pt x="7772" y="7137"/>
                      <a:pt x="7835" y="6765"/>
                    </a:cubicBezTo>
                    <a:cubicBezTo>
                      <a:pt x="7903" y="6419"/>
                      <a:pt x="7987" y="6309"/>
                      <a:pt x="8076" y="6199"/>
                    </a:cubicBezTo>
                    <a:cubicBezTo>
                      <a:pt x="8118" y="6136"/>
                      <a:pt x="8138" y="6068"/>
                      <a:pt x="8165" y="6005"/>
                    </a:cubicBezTo>
                    <a:cubicBezTo>
                      <a:pt x="8186" y="5916"/>
                      <a:pt x="8186" y="5806"/>
                      <a:pt x="8138" y="5655"/>
                    </a:cubicBezTo>
                    <a:cubicBezTo>
                      <a:pt x="8097" y="5351"/>
                      <a:pt x="7987" y="5173"/>
                      <a:pt x="7877" y="5021"/>
                    </a:cubicBezTo>
                    <a:cubicBezTo>
                      <a:pt x="7772" y="4869"/>
                      <a:pt x="7641" y="4717"/>
                      <a:pt x="7510" y="4434"/>
                    </a:cubicBezTo>
                    <a:cubicBezTo>
                      <a:pt x="7379" y="4125"/>
                      <a:pt x="7379" y="3884"/>
                      <a:pt x="7463" y="3649"/>
                    </a:cubicBezTo>
                    <a:cubicBezTo>
                      <a:pt x="7531" y="3387"/>
                      <a:pt x="7662" y="3099"/>
                      <a:pt x="7725" y="2774"/>
                    </a:cubicBezTo>
                    <a:cubicBezTo>
                      <a:pt x="7793" y="2423"/>
                      <a:pt x="7704" y="1989"/>
                      <a:pt x="7379" y="1575"/>
                    </a:cubicBezTo>
                    <a:cubicBezTo>
                      <a:pt x="7049" y="1135"/>
                      <a:pt x="6484" y="700"/>
                      <a:pt x="5567" y="308"/>
                    </a:cubicBezTo>
                    <a:cubicBezTo>
                      <a:pt x="5066" y="91"/>
                      <a:pt x="4807" y="0"/>
                      <a:pt x="43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37"/>
              <p:cNvSpPr/>
              <p:nvPr/>
            </p:nvSpPr>
            <p:spPr>
              <a:xfrm>
                <a:off x="4225204" y="855677"/>
                <a:ext cx="594419" cy="574496"/>
              </a:xfrm>
              <a:custGeom>
                <a:rect b="b" l="l" r="r" t="t"/>
                <a:pathLst>
                  <a:path extrusionOk="0" h="3231" w="3343">
                    <a:moveTo>
                      <a:pt x="2323" y="1"/>
                    </a:moveTo>
                    <a:cubicBezTo>
                      <a:pt x="1947" y="1"/>
                      <a:pt x="636" y="329"/>
                      <a:pt x="331" y="633"/>
                    </a:cubicBezTo>
                    <a:cubicBezTo>
                      <a:pt x="1" y="963"/>
                      <a:pt x="263" y="1707"/>
                      <a:pt x="483" y="2273"/>
                    </a:cubicBezTo>
                    <a:cubicBezTo>
                      <a:pt x="724" y="2838"/>
                      <a:pt x="896" y="3147"/>
                      <a:pt x="1205" y="3231"/>
                    </a:cubicBezTo>
                    <a:cubicBezTo>
                      <a:pt x="1205" y="3231"/>
                      <a:pt x="1441" y="3058"/>
                      <a:pt x="1619" y="3037"/>
                    </a:cubicBezTo>
                    <a:cubicBezTo>
                      <a:pt x="1792" y="3016"/>
                      <a:pt x="2797" y="2728"/>
                      <a:pt x="3080" y="2534"/>
                    </a:cubicBezTo>
                    <a:cubicBezTo>
                      <a:pt x="3342" y="2314"/>
                      <a:pt x="3232" y="2273"/>
                      <a:pt x="3190" y="2074"/>
                    </a:cubicBezTo>
                    <a:cubicBezTo>
                      <a:pt x="3169" y="1901"/>
                      <a:pt x="3122" y="1550"/>
                      <a:pt x="2928" y="1136"/>
                    </a:cubicBezTo>
                    <a:cubicBezTo>
                      <a:pt x="2750" y="743"/>
                      <a:pt x="2646" y="47"/>
                      <a:pt x="2384" y="5"/>
                    </a:cubicBezTo>
                    <a:cubicBezTo>
                      <a:pt x="2368" y="2"/>
                      <a:pt x="2347" y="1"/>
                      <a:pt x="2323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37"/>
              <p:cNvSpPr/>
              <p:nvPr/>
            </p:nvSpPr>
            <p:spPr>
              <a:xfrm>
                <a:off x="4241206" y="846609"/>
                <a:ext cx="574682" cy="595655"/>
              </a:xfrm>
              <a:custGeom>
                <a:rect b="b" l="l" r="r" t="t"/>
                <a:pathLst>
                  <a:path extrusionOk="0" h="3350" w="3232">
                    <a:moveTo>
                      <a:pt x="2228" y="110"/>
                    </a:moveTo>
                    <a:cubicBezTo>
                      <a:pt x="2257" y="110"/>
                      <a:pt x="2280" y="113"/>
                      <a:pt x="2294" y="119"/>
                    </a:cubicBezTo>
                    <a:cubicBezTo>
                      <a:pt x="2336" y="119"/>
                      <a:pt x="2378" y="161"/>
                      <a:pt x="2425" y="229"/>
                    </a:cubicBezTo>
                    <a:cubicBezTo>
                      <a:pt x="2467" y="292"/>
                      <a:pt x="2508" y="402"/>
                      <a:pt x="2556" y="512"/>
                    </a:cubicBezTo>
                    <a:cubicBezTo>
                      <a:pt x="2618" y="731"/>
                      <a:pt x="2707" y="1014"/>
                      <a:pt x="2791" y="1208"/>
                    </a:cubicBezTo>
                    <a:cubicBezTo>
                      <a:pt x="2969" y="1601"/>
                      <a:pt x="3011" y="1952"/>
                      <a:pt x="3053" y="2151"/>
                    </a:cubicBezTo>
                    <a:cubicBezTo>
                      <a:pt x="3079" y="2255"/>
                      <a:pt x="3100" y="2303"/>
                      <a:pt x="3100" y="2344"/>
                    </a:cubicBezTo>
                    <a:cubicBezTo>
                      <a:pt x="3100" y="2365"/>
                      <a:pt x="3100" y="2386"/>
                      <a:pt x="3079" y="2413"/>
                    </a:cubicBezTo>
                    <a:cubicBezTo>
                      <a:pt x="3053" y="2454"/>
                      <a:pt x="3011" y="2475"/>
                      <a:pt x="2948" y="2543"/>
                    </a:cubicBezTo>
                    <a:cubicBezTo>
                      <a:pt x="2838" y="2627"/>
                      <a:pt x="2508" y="2758"/>
                      <a:pt x="2205" y="2847"/>
                    </a:cubicBezTo>
                    <a:cubicBezTo>
                      <a:pt x="1901" y="2957"/>
                      <a:pt x="1592" y="3020"/>
                      <a:pt x="1529" y="3041"/>
                    </a:cubicBezTo>
                    <a:cubicBezTo>
                      <a:pt x="1419" y="3041"/>
                      <a:pt x="1309" y="3109"/>
                      <a:pt x="1220" y="3151"/>
                    </a:cubicBezTo>
                    <a:cubicBezTo>
                      <a:pt x="1178" y="3172"/>
                      <a:pt x="1136" y="3198"/>
                      <a:pt x="1115" y="3219"/>
                    </a:cubicBezTo>
                    <a:cubicBezTo>
                      <a:pt x="985" y="3172"/>
                      <a:pt x="875" y="3088"/>
                      <a:pt x="765" y="2957"/>
                    </a:cubicBezTo>
                    <a:cubicBezTo>
                      <a:pt x="655" y="2805"/>
                      <a:pt x="566" y="2585"/>
                      <a:pt x="461" y="2303"/>
                    </a:cubicBezTo>
                    <a:cubicBezTo>
                      <a:pt x="330" y="2020"/>
                      <a:pt x="220" y="1690"/>
                      <a:pt x="152" y="1407"/>
                    </a:cubicBezTo>
                    <a:cubicBezTo>
                      <a:pt x="110" y="1124"/>
                      <a:pt x="131" y="862"/>
                      <a:pt x="283" y="731"/>
                    </a:cubicBezTo>
                    <a:cubicBezTo>
                      <a:pt x="351" y="663"/>
                      <a:pt x="503" y="580"/>
                      <a:pt x="676" y="491"/>
                    </a:cubicBezTo>
                    <a:cubicBezTo>
                      <a:pt x="875" y="423"/>
                      <a:pt x="1089" y="339"/>
                      <a:pt x="1309" y="292"/>
                    </a:cubicBezTo>
                    <a:cubicBezTo>
                      <a:pt x="1529" y="229"/>
                      <a:pt x="1744" y="187"/>
                      <a:pt x="1922" y="140"/>
                    </a:cubicBezTo>
                    <a:cubicBezTo>
                      <a:pt x="2044" y="125"/>
                      <a:pt x="2156" y="110"/>
                      <a:pt x="2228" y="110"/>
                    </a:cubicBezTo>
                    <a:close/>
                    <a:moveTo>
                      <a:pt x="2225" y="0"/>
                    </a:moveTo>
                    <a:cubicBezTo>
                      <a:pt x="2144" y="0"/>
                      <a:pt x="2038" y="15"/>
                      <a:pt x="1901" y="30"/>
                    </a:cubicBezTo>
                    <a:cubicBezTo>
                      <a:pt x="1723" y="56"/>
                      <a:pt x="1508" y="119"/>
                      <a:pt x="1288" y="187"/>
                    </a:cubicBezTo>
                    <a:cubicBezTo>
                      <a:pt x="1047" y="229"/>
                      <a:pt x="827" y="318"/>
                      <a:pt x="634" y="402"/>
                    </a:cubicBezTo>
                    <a:cubicBezTo>
                      <a:pt x="435" y="470"/>
                      <a:pt x="283" y="553"/>
                      <a:pt x="199" y="642"/>
                    </a:cubicBezTo>
                    <a:cubicBezTo>
                      <a:pt x="0" y="841"/>
                      <a:pt x="0" y="1124"/>
                      <a:pt x="42" y="1428"/>
                    </a:cubicBezTo>
                    <a:cubicBezTo>
                      <a:pt x="110" y="1732"/>
                      <a:pt x="220" y="2062"/>
                      <a:pt x="351" y="2344"/>
                    </a:cubicBezTo>
                    <a:cubicBezTo>
                      <a:pt x="461" y="2627"/>
                      <a:pt x="566" y="2847"/>
                      <a:pt x="676" y="3020"/>
                    </a:cubicBezTo>
                    <a:cubicBezTo>
                      <a:pt x="806" y="3172"/>
                      <a:pt x="937" y="3282"/>
                      <a:pt x="1115" y="3329"/>
                    </a:cubicBezTo>
                    <a:lnTo>
                      <a:pt x="1136" y="3350"/>
                    </a:lnTo>
                    <a:lnTo>
                      <a:pt x="1157" y="3329"/>
                    </a:lnTo>
                    <a:cubicBezTo>
                      <a:pt x="1157" y="3329"/>
                      <a:pt x="1199" y="3282"/>
                      <a:pt x="1288" y="3240"/>
                    </a:cubicBezTo>
                    <a:cubicBezTo>
                      <a:pt x="1351" y="3198"/>
                      <a:pt x="1461" y="3151"/>
                      <a:pt x="1529" y="3151"/>
                    </a:cubicBezTo>
                    <a:cubicBezTo>
                      <a:pt x="1639" y="3130"/>
                      <a:pt x="1922" y="3067"/>
                      <a:pt x="2247" y="2957"/>
                    </a:cubicBezTo>
                    <a:cubicBezTo>
                      <a:pt x="2556" y="2847"/>
                      <a:pt x="2859" y="2737"/>
                      <a:pt x="3011" y="2627"/>
                    </a:cubicBezTo>
                    <a:cubicBezTo>
                      <a:pt x="3079" y="2564"/>
                      <a:pt x="3142" y="2517"/>
                      <a:pt x="3163" y="2475"/>
                    </a:cubicBezTo>
                    <a:cubicBezTo>
                      <a:pt x="3210" y="2433"/>
                      <a:pt x="3210" y="2386"/>
                      <a:pt x="3231" y="2344"/>
                    </a:cubicBezTo>
                    <a:cubicBezTo>
                      <a:pt x="3231" y="2255"/>
                      <a:pt x="3184" y="2214"/>
                      <a:pt x="3163" y="2125"/>
                    </a:cubicBezTo>
                    <a:cubicBezTo>
                      <a:pt x="3121" y="1952"/>
                      <a:pt x="3100" y="1580"/>
                      <a:pt x="2901" y="1166"/>
                    </a:cubicBezTo>
                    <a:cubicBezTo>
                      <a:pt x="2817" y="972"/>
                      <a:pt x="2728" y="711"/>
                      <a:pt x="2660" y="470"/>
                    </a:cubicBezTo>
                    <a:cubicBezTo>
                      <a:pt x="2618" y="360"/>
                      <a:pt x="2577" y="250"/>
                      <a:pt x="2508" y="161"/>
                    </a:cubicBezTo>
                    <a:cubicBezTo>
                      <a:pt x="2467" y="77"/>
                      <a:pt x="2399" y="9"/>
                      <a:pt x="2315" y="9"/>
                    </a:cubicBezTo>
                    <a:cubicBezTo>
                      <a:pt x="2289" y="3"/>
                      <a:pt x="2259" y="0"/>
                      <a:pt x="22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>
                <a:off x="4663858" y="753793"/>
                <a:ext cx="198614" cy="482747"/>
              </a:xfrm>
              <a:custGeom>
                <a:rect b="b" l="l" r="r" t="t"/>
                <a:pathLst>
                  <a:path extrusionOk="0" h="2715" w="1117">
                    <a:moveTo>
                      <a:pt x="781" y="0"/>
                    </a:moveTo>
                    <a:cubicBezTo>
                      <a:pt x="616" y="0"/>
                      <a:pt x="442" y="112"/>
                      <a:pt x="372" y="316"/>
                    </a:cubicBezTo>
                    <a:cubicBezTo>
                      <a:pt x="283" y="578"/>
                      <a:pt x="372" y="772"/>
                      <a:pt x="283" y="945"/>
                    </a:cubicBezTo>
                    <a:cubicBezTo>
                      <a:pt x="221" y="1123"/>
                      <a:pt x="1" y="1253"/>
                      <a:pt x="1" y="1253"/>
                    </a:cubicBezTo>
                    <a:lnTo>
                      <a:pt x="571" y="2715"/>
                    </a:lnTo>
                    <a:cubicBezTo>
                      <a:pt x="571" y="2715"/>
                      <a:pt x="985" y="2411"/>
                      <a:pt x="1006" y="1929"/>
                    </a:cubicBezTo>
                    <a:cubicBezTo>
                      <a:pt x="1027" y="1688"/>
                      <a:pt x="1006" y="1253"/>
                      <a:pt x="964" y="840"/>
                    </a:cubicBezTo>
                    <a:cubicBezTo>
                      <a:pt x="917" y="400"/>
                      <a:pt x="1116" y="117"/>
                      <a:pt x="917" y="28"/>
                    </a:cubicBezTo>
                    <a:cubicBezTo>
                      <a:pt x="874" y="9"/>
                      <a:pt x="828" y="0"/>
                      <a:pt x="781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4663858" y="743835"/>
                <a:ext cx="194880" cy="496439"/>
              </a:xfrm>
              <a:custGeom>
                <a:rect b="b" l="l" r="r" t="t"/>
                <a:pathLst>
                  <a:path extrusionOk="0" h="2792" w="1096">
                    <a:moveTo>
                      <a:pt x="765" y="0"/>
                    </a:moveTo>
                    <a:cubicBezTo>
                      <a:pt x="592" y="0"/>
                      <a:pt x="393" y="131"/>
                      <a:pt x="310" y="346"/>
                    </a:cubicBezTo>
                    <a:cubicBezTo>
                      <a:pt x="262" y="477"/>
                      <a:pt x="283" y="608"/>
                      <a:pt x="283" y="718"/>
                    </a:cubicBezTo>
                    <a:cubicBezTo>
                      <a:pt x="283" y="828"/>
                      <a:pt x="283" y="917"/>
                      <a:pt x="241" y="980"/>
                    </a:cubicBezTo>
                    <a:cubicBezTo>
                      <a:pt x="200" y="1090"/>
                      <a:pt x="69" y="1200"/>
                      <a:pt x="1" y="1241"/>
                    </a:cubicBezTo>
                    <a:cubicBezTo>
                      <a:pt x="1" y="1289"/>
                      <a:pt x="22" y="1309"/>
                      <a:pt x="69" y="1351"/>
                    </a:cubicBezTo>
                    <a:lnTo>
                      <a:pt x="69" y="1330"/>
                    </a:lnTo>
                    <a:cubicBezTo>
                      <a:pt x="111" y="1309"/>
                      <a:pt x="262" y="1200"/>
                      <a:pt x="351" y="1027"/>
                    </a:cubicBezTo>
                    <a:cubicBezTo>
                      <a:pt x="393" y="938"/>
                      <a:pt x="393" y="828"/>
                      <a:pt x="393" y="718"/>
                    </a:cubicBezTo>
                    <a:cubicBezTo>
                      <a:pt x="393" y="608"/>
                      <a:pt x="393" y="503"/>
                      <a:pt x="414" y="393"/>
                    </a:cubicBezTo>
                    <a:cubicBezTo>
                      <a:pt x="484" y="205"/>
                      <a:pt x="634" y="109"/>
                      <a:pt x="778" y="109"/>
                    </a:cubicBezTo>
                    <a:cubicBezTo>
                      <a:pt x="819" y="109"/>
                      <a:pt x="858" y="116"/>
                      <a:pt x="896" y="131"/>
                    </a:cubicBezTo>
                    <a:cubicBezTo>
                      <a:pt x="917" y="152"/>
                      <a:pt x="938" y="173"/>
                      <a:pt x="938" y="194"/>
                    </a:cubicBezTo>
                    <a:cubicBezTo>
                      <a:pt x="964" y="241"/>
                      <a:pt x="964" y="283"/>
                      <a:pt x="938" y="346"/>
                    </a:cubicBezTo>
                    <a:cubicBezTo>
                      <a:pt x="938" y="477"/>
                      <a:pt x="896" y="676"/>
                      <a:pt x="917" y="896"/>
                    </a:cubicBezTo>
                    <a:cubicBezTo>
                      <a:pt x="938" y="1330"/>
                      <a:pt x="964" y="1744"/>
                      <a:pt x="964" y="1985"/>
                    </a:cubicBezTo>
                    <a:cubicBezTo>
                      <a:pt x="938" y="2357"/>
                      <a:pt x="676" y="2598"/>
                      <a:pt x="592" y="2661"/>
                    </a:cubicBezTo>
                    <a:lnTo>
                      <a:pt x="592" y="2703"/>
                    </a:lnTo>
                    <a:cubicBezTo>
                      <a:pt x="613" y="2750"/>
                      <a:pt x="613" y="2771"/>
                      <a:pt x="634" y="2792"/>
                    </a:cubicBezTo>
                    <a:cubicBezTo>
                      <a:pt x="744" y="2703"/>
                      <a:pt x="1048" y="2399"/>
                      <a:pt x="1069" y="1985"/>
                    </a:cubicBezTo>
                    <a:cubicBezTo>
                      <a:pt x="1095" y="1744"/>
                      <a:pt x="1069" y="1309"/>
                      <a:pt x="1027" y="896"/>
                    </a:cubicBezTo>
                    <a:cubicBezTo>
                      <a:pt x="1006" y="676"/>
                      <a:pt x="1048" y="503"/>
                      <a:pt x="1048" y="372"/>
                    </a:cubicBezTo>
                    <a:cubicBezTo>
                      <a:pt x="1069" y="304"/>
                      <a:pt x="1069" y="241"/>
                      <a:pt x="1048" y="173"/>
                    </a:cubicBezTo>
                    <a:cubicBezTo>
                      <a:pt x="1048" y="110"/>
                      <a:pt x="1006" y="63"/>
                      <a:pt x="938" y="42"/>
                    </a:cubicBezTo>
                    <a:cubicBezTo>
                      <a:pt x="875" y="21"/>
                      <a:pt x="833" y="0"/>
                      <a:pt x="76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4497251" y="538466"/>
                <a:ext cx="166786" cy="375885"/>
              </a:xfrm>
              <a:custGeom>
                <a:rect b="b" l="l" r="r" t="t"/>
                <a:pathLst>
                  <a:path extrusionOk="0" h="2114" w="938">
                    <a:moveTo>
                      <a:pt x="384" y="1"/>
                    </a:moveTo>
                    <a:cubicBezTo>
                      <a:pt x="324" y="1"/>
                      <a:pt x="260" y="12"/>
                      <a:pt x="199" y="19"/>
                    </a:cubicBezTo>
                    <a:cubicBezTo>
                      <a:pt x="0" y="61"/>
                      <a:pt x="68" y="1003"/>
                      <a:pt x="152" y="1396"/>
                    </a:cubicBezTo>
                    <a:cubicBezTo>
                      <a:pt x="241" y="1810"/>
                      <a:pt x="304" y="2114"/>
                      <a:pt x="304" y="2114"/>
                    </a:cubicBezTo>
                    <a:lnTo>
                      <a:pt x="938" y="1852"/>
                    </a:lnTo>
                    <a:cubicBezTo>
                      <a:pt x="938" y="1852"/>
                      <a:pt x="723" y="694"/>
                      <a:pt x="655" y="323"/>
                    </a:cubicBezTo>
                    <a:cubicBezTo>
                      <a:pt x="626" y="54"/>
                      <a:pt x="514" y="1"/>
                      <a:pt x="38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4497251" y="530643"/>
                <a:ext cx="178877" cy="349214"/>
              </a:xfrm>
              <a:custGeom>
                <a:rect b="b" l="l" r="r" t="t"/>
                <a:pathLst>
                  <a:path extrusionOk="0" h="1964" w="1006">
                    <a:moveTo>
                      <a:pt x="372" y="0"/>
                    </a:moveTo>
                    <a:cubicBezTo>
                      <a:pt x="304" y="0"/>
                      <a:pt x="241" y="0"/>
                      <a:pt x="173" y="21"/>
                    </a:cubicBezTo>
                    <a:cubicBezTo>
                      <a:pt x="131" y="21"/>
                      <a:pt x="110" y="63"/>
                      <a:pt x="89" y="105"/>
                    </a:cubicBezTo>
                    <a:cubicBezTo>
                      <a:pt x="68" y="131"/>
                      <a:pt x="42" y="173"/>
                      <a:pt x="42" y="236"/>
                    </a:cubicBezTo>
                    <a:cubicBezTo>
                      <a:pt x="21" y="346"/>
                      <a:pt x="0" y="477"/>
                      <a:pt x="0" y="628"/>
                    </a:cubicBezTo>
                    <a:cubicBezTo>
                      <a:pt x="21" y="916"/>
                      <a:pt x="42" y="1262"/>
                      <a:pt x="89" y="1461"/>
                    </a:cubicBezTo>
                    <a:cubicBezTo>
                      <a:pt x="131" y="1634"/>
                      <a:pt x="173" y="1765"/>
                      <a:pt x="199" y="1896"/>
                    </a:cubicBezTo>
                    <a:cubicBezTo>
                      <a:pt x="220" y="1875"/>
                      <a:pt x="262" y="1875"/>
                      <a:pt x="304" y="1854"/>
                    </a:cubicBezTo>
                    <a:cubicBezTo>
                      <a:pt x="283" y="1765"/>
                      <a:pt x="241" y="1613"/>
                      <a:pt x="220" y="1440"/>
                    </a:cubicBezTo>
                    <a:cubicBezTo>
                      <a:pt x="173" y="1241"/>
                      <a:pt x="131" y="916"/>
                      <a:pt x="131" y="628"/>
                    </a:cubicBezTo>
                    <a:cubicBezTo>
                      <a:pt x="131" y="477"/>
                      <a:pt x="131" y="346"/>
                      <a:pt x="152" y="262"/>
                    </a:cubicBezTo>
                    <a:cubicBezTo>
                      <a:pt x="152" y="215"/>
                      <a:pt x="173" y="173"/>
                      <a:pt x="173" y="152"/>
                    </a:cubicBezTo>
                    <a:lnTo>
                      <a:pt x="199" y="131"/>
                    </a:lnTo>
                    <a:cubicBezTo>
                      <a:pt x="252" y="118"/>
                      <a:pt x="300" y="111"/>
                      <a:pt x="344" y="111"/>
                    </a:cubicBezTo>
                    <a:cubicBezTo>
                      <a:pt x="388" y="111"/>
                      <a:pt x="427" y="118"/>
                      <a:pt x="461" y="131"/>
                    </a:cubicBezTo>
                    <a:cubicBezTo>
                      <a:pt x="503" y="131"/>
                      <a:pt x="524" y="152"/>
                      <a:pt x="545" y="194"/>
                    </a:cubicBezTo>
                    <a:cubicBezTo>
                      <a:pt x="566" y="215"/>
                      <a:pt x="592" y="283"/>
                      <a:pt x="613" y="367"/>
                    </a:cubicBezTo>
                    <a:cubicBezTo>
                      <a:pt x="655" y="738"/>
                      <a:pt x="828" y="1655"/>
                      <a:pt x="875" y="1833"/>
                    </a:cubicBezTo>
                    <a:cubicBezTo>
                      <a:pt x="896" y="1854"/>
                      <a:pt x="938" y="1896"/>
                      <a:pt x="959" y="1964"/>
                    </a:cubicBezTo>
                    <a:lnTo>
                      <a:pt x="1006" y="1938"/>
                    </a:lnTo>
                    <a:lnTo>
                      <a:pt x="1006" y="1896"/>
                    </a:lnTo>
                    <a:cubicBezTo>
                      <a:pt x="1006" y="1896"/>
                      <a:pt x="765" y="738"/>
                      <a:pt x="723" y="367"/>
                    </a:cubicBezTo>
                    <a:cubicBezTo>
                      <a:pt x="697" y="262"/>
                      <a:pt x="676" y="173"/>
                      <a:pt x="655" y="131"/>
                    </a:cubicBezTo>
                    <a:cubicBezTo>
                      <a:pt x="613" y="63"/>
                      <a:pt x="545" y="42"/>
                      <a:pt x="503" y="21"/>
                    </a:cubicBezTo>
                    <a:cubicBezTo>
                      <a:pt x="461" y="0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4396611" y="502549"/>
                <a:ext cx="197547" cy="438829"/>
              </a:xfrm>
              <a:custGeom>
                <a:rect b="b" l="l" r="r" t="t"/>
                <a:pathLst>
                  <a:path extrusionOk="0" h="2468" w="1111">
                    <a:moveTo>
                      <a:pt x="450" y="0"/>
                    </a:moveTo>
                    <a:cubicBezTo>
                      <a:pt x="146" y="0"/>
                      <a:pt x="42" y="343"/>
                      <a:pt x="22" y="765"/>
                    </a:cubicBezTo>
                    <a:cubicBezTo>
                      <a:pt x="1" y="1205"/>
                      <a:pt x="111" y="1750"/>
                      <a:pt x="194" y="2075"/>
                    </a:cubicBezTo>
                    <a:cubicBezTo>
                      <a:pt x="283" y="2405"/>
                      <a:pt x="393" y="2467"/>
                      <a:pt x="393" y="2467"/>
                    </a:cubicBezTo>
                    <a:lnTo>
                      <a:pt x="1111" y="2143"/>
                    </a:lnTo>
                    <a:cubicBezTo>
                      <a:pt x="1111" y="2143"/>
                      <a:pt x="896" y="1441"/>
                      <a:pt x="828" y="786"/>
                    </a:cubicBezTo>
                    <a:cubicBezTo>
                      <a:pt x="786" y="132"/>
                      <a:pt x="786" y="27"/>
                      <a:pt x="477" y="1"/>
                    </a:cubicBezTo>
                    <a:cubicBezTo>
                      <a:pt x="468" y="0"/>
                      <a:pt x="459" y="0"/>
                      <a:pt x="450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4388254" y="491525"/>
                <a:ext cx="205904" cy="411624"/>
              </a:xfrm>
              <a:custGeom>
                <a:rect b="b" l="l" r="r" t="t"/>
                <a:pathLst>
                  <a:path extrusionOk="0" h="2315" w="1158">
                    <a:moveTo>
                      <a:pt x="482" y="0"/>
                    </a:moveTo>
                    <a:cubicBezTo>
                      <a:pt x="330" y="21"/>
                      <a:pt x="199" y="110"/>
                      <a:pt x="131" y="241"/>
                    </a:cubicBezTo>
                    <a:cubicBezTo>
                      <a:pt x="69" y="393"/>
                      <a:pt x="27" y="613"/>
                      <a:pt x="27" y="827"/>
                    </a:cubicBezTo>
                    <a:cubicBezTo>
                      <a:pt x="0" y="1267"/>
                      <a:pt x="110" y="1812"/>
                      <a:pt x="199" y="2158"/>
                    </a:cubicBezTo>
                    <a:cubicBezTo>
                      <a:pt x="199" y="2205"/>
                      <a:pt x="220" y="2268"/>
                      <a:pt x="241" y="2315"/>
                    </a:cubicBezTo>
                    <a:cubicBezTo>
                      <a:pt x="262" y="2289"/>
                      <a:pt x="309" y="2289"/>
                      <a:pt x="351" y="2268"/>
                    </a:cubicBezTo>
                    <a:cubicBezTo>
                      <a:pt x="330" y="2226"/>
                      <a:pt x="309" y="2184"/>
                      <a:pt x="309" y="2116"/>
                    </a:cubicBezTo>
                    <a:cubicBezTo>
                      <a:pt x="220" y="1791"/>
                      <a:pt x="110" y="1241"/>
                      <a:pt x="131" y="827"/>
                    </a:cubicBezTo>
                    <a:cubicBezTo>
                      <a:pt x="131" y="613"/>
                      <a:pt x="178" y="414"/>
                      <a:pt x="241" y="304"/>
                    </a:cubicBezTo>
                    <a:cubicBezTo>
                      <a:pt x="301" y="189"/>
                      <a:pt x="356" y="127"/>
                      <a:pt x="471" y="127"/>
                    </a:cubicBezTo>
                    <a:cubicBezTo>
                      <a:pt x="487" y="127"/>
                      <a:pt x="505" y="128"/>
                      <a:pt x="524" y="131"/>
                    </a:cubicBezTo>
                    <a:cubicBezTo>
                      <a:pt x="592" y="131"/>
                      <a:pt x="634" y="131"/>
                      <a:pt x="681" y="152"/>
                    </a:cubicBezTo>
                    <a:cubicBezTo>
                      <a:pt x="702" y="173"/>
                      <a:pt x="723" y="194"/>
                      <a:pt x="744" y="241"/>
                    </a:cubicBezTo>
                    <a:cubicBezTo>
                      <a:pt x="786" y="325"/>
                      <a:pt x="786" y="524"/>
                      <a:pt x="833" y="848"/>
                    </a:cubicBezTo>
                    <a:cubicBezTo>
                      <a:pt x="875" y="1330"/>
                      <a:pt x="985" y="1812"/>
                      <a:pt x="1048" y="2053"/>
                    </a:cubicBezTo>
                    <a:cubicBezTo>
                      <a:pt x="1095" y="2027"/>
                      <a:pt x="1137" y="2027"/>
                      <a:pt x="1158" y="2027"/>
                    </a:cubicBezTo>
                    <a:cubicBezTo>
                      <a:pt x="1095" y="1765"/>
                      <a:pt x="985" y="1288"/>
                      <a:pt x="943" y="848"/>
                    </a:cubicBezTo>
                    <a:cubicBezTo>
                      <a:pt x="896" y="524"/>
                      <a:pt x="896" y="325"/>
                      <a:pt x="854" y="194"/>
                    </a:cubicBezTo>
                    <a:cubicBezTo>
                      <a:pt x="833" y="131"/>
                      <a:pt x="786" y="89"/>
                      <a:pt x="723" y="63"/>
                    </a:cubicBezTo>
                    <a:cubicBezTo>
                      <a:pt x="681" y="21"/>
                      <a:pt x="613" y="21"/>
                      <a:pt x="524" y="21"/>
                    </a:cubicBezTo>
                    <a:cubicBezTo>
                      <a:pt x="503" y="21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37"/>
              <p:cNvSpPr/>
              <p:nvPr/>
            </p:nvSpPr>
            <p:spPr>
              <a:xfrm>
                <a:off x="4310907" y="581496"/>
                <a:ext cx="179055" cy="383175"/>
              </a:xfrm>
              <a:custGeom>
                <a:rect b="b" l="l" r="r" t="t"/>
                <a:pathLst>
                  <a:path extrusionOk="0" h="2155" w="1007">
                    <a:moveTo>
                      <a:pt x="470" y="1"/>
                    </a:moveTo>
                    <a:cubicBezTo>
                      <a:pt x="412" y="1"/>
                      <a:pt x="347" y="32"/>
                      <a:pt x="284" y="107"/>
                    </a:cubicBezTo>
                    <a:cubicBezTo>
                      <a:pt x="111" y="280"/>
                      <a:pt x="1" y="452"/>
                      <a:pt x="69" y="1065"/>
                    </a:cubicBezTo>
                    <a:cubicBezTo>
                      <a:pt x="153" y="1678"/>
                      <a:pt x="284" y="2154"/>
                      <a:pt x="284" y="2154"/>
                    </a:cubicBezTo>
                    <a:lnTo>
                      <a:pt x="1006" y="1872"/>
                    </a:lnTo>
                    <a:cubicBezTo>
                      <a:pt x="1006" y="1872"/>
                      <a:pt x="917" y="1631"/>
                      <a:pt x="807" y="1259"/>
                    </a:cubicBezTo>
                    <a:cubicBezTo>
                      <a:pt x="697" y="892"/>
                      <a:pt x="723" y="301"/>
                      <a:pt x="655" y="149"/>
                    </a:cubicBezTo>
                    <a:cubicBezTo>
                      <a:pt x="619" y="61"/>
                      <a:pt x="551" y="1"/>
                      <a:pt x="470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37"/>
              <p:cNvSpPr/>
              <p:nvPr/>
            </p:nvSpPr>
            <p:spPr>
              <a:xfrm>
                <a:off x="4307173" y="572428"/>
                <a:ext cx="182789" cy="372685"/>
              </a:xfrm>
              <a:custGeom>
                <a:rect b="b" l="l" r="r" t="t"/>
                <a:pathLst>
                  <a:path extrusionOk="0" h="2096" w="1028">
                    <a:moveTo>
                      <a:pt x="483" y="1"/>
                    </a:moveTo>
                    <a:cubicBezTo>
                      <a:pt x="415" y="1"/>
                      <a:pt x="326" y="48"/>
                      <a:pt x="263" y="111"/>
                    </a:cubicBezTo>
                    <a:cubicBezTo>
                      <a:pt x="174" y="200"/>
                      <a:pt x="90" y="310"/>
                      <a:pt x="43" y="462"/>
                    </a:cubicBezTo>
                    <a:cubicBezTo>
                      <a:pt x="22" y="592"/>
                      <a:pt x="1" y="812"/>
                      <a:pt x="43" y="1116"/>
                    </a:cubicBezTo>
                    <a:cubicBezTo>
                      <a:pt x="90" y="1551"/>
                      <a:pt x="174" y="1923"/>
                      <a:pt x="221" y="2095"/>
                    </a:cubicBezTo>
                    <a:cubicBezTo>
                      <a:pt x="263" y="2074"/>
                      <a:pt x="284" y="2054"/>
                      <a:pt x="326" y="2033"/>
                    </a:cubicBezTo>
                    <a:cubicBezTo>
                      <a:pt x="284" y="1860"/>
                      <a:pt x="195" y="1530"/>
                      <a:pt x="153" y="1095"/>
                    </a:cubicBezTo>
                    <a:cubicBezTo>
                      <a:pt x="111" y="786"/>
                      <a:pt x="132" y="613"/>
                      <a:pt x="174" y="482"/>
                    </a:cubicBezTo>
                    <a:cubicBezTo>
                      <a:pt x="195" y="352"/>
                      <a:pt x="263" y="289"/>
                      <a:pt x="326" y="200"/>
                    </a:cubicBezTo>
                    <a:cubicBezTo>
                      <a:pt x="394" y="131"/>
                      <a:pt x="450" y="103"/>
                      <a:pt x="491" y="103"/>
                    </a:cubicBezTo>
                    <a:cubicBezTo>
                      <a:pt x="504" y="103"/>
                      <a:pt x="515" y="106"/>
                      <a:pt x="525" y="111"/>
                    </a:cubicBezTo>
                    <a:cubicBezTo>
                      <a:pt x="566" y="111"/>
                      <a:pt x="614" y="158"/>
                      <a:pt x="634" y="221"/>
                    </a:cubicBezTo>
                    <a:cubicBezTo>
                      <a:pt x="634" y="242"/>
                      <a:pt x="655" y="310"/>
                      <a:pt x="655" y="393"/>
                    </a:cubicBezTo>
                    <a:cubicBezTo>
                      <a:pt x="655" y="482"/>
                      <a:pt x="676" y="571"/>
                      <a:pt x="676" y="681"/>
                    </a:cubicBezTo>
                    <a:cubicBezTo>
                      <a:pt x="697" y="896"/>
                      <a:pt x="718" y="1137"/>
                      <a:pt x="786" y="1336"/>
                    </a:cubicBezTo>
                    <a:cubicBezTo>
                      <a:pt x="849" y="1530"/>
                      <a:pt x="896" y="1682"/>
                      <a:pt x="917" y="1771"/>
                    </a:cubicBezTo>
                    <a:cubicBezTo>
                      <a:pt x="959" y="1750"/>
                      <a:pt x="980" y="1750"/>
                      <a:pt x="1027" y="1729"/>
                    </a:cubicBezTo>
                    <a:cubicBezTo>
                      <a:pt x="980" y="1619"/>
                      <a:pt x="938" y="1488"/>
                      <a:pt x="896" y="1289"/>
                    </a:cubicBezTo>
                    <a:cubicBezTo>
                      <a:pt x="828" y="1116"/>
                      <a:pt x="807" y="875"/>
                      <a:pt x="786" y="681"/>
                    </a:cubicBezTo>
                    <a:cubicBezTo>
                      <a:pt x="786" y="571"/>
                      <a:pt x="786" y="462"/>
                      <a:pt x="765" y="393"/>
                    </a:cubicBezTo>
                    <a:cubicBezTo>
                      <a:pt x="765" y="310"/>
                      <a:pt x="744" y="242"/>
                      <a:pt x="744" y="179"/>
                    </a:cubicBezTo>
                    <a:cubicBezTo>
                      <a:pt x="697" y="90"/>
                      <a:pt x="634" y="27"/>
                      <a:pt x="54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37"/>
              <p:cNvSpPr/>
              <p:nvPr/>
            </p:nvSpPr>
            <p:spPr>
              <a:xfrm>
                <a:off x="4190886" y="685692"/>
                <a:ext cx="197547" cy="391710"/>
              </a:xfrm>
              <a:custGeom>
                <a:rect b="b" l="l" r="r" t="t"/>
                <a:pathLst>
                  <a:path extrusionOk="0" h="2203" w="1111">
                    <a:moveTo>
                      <a:pt x="413" y="0"/>
                    </a:moveTo>
                    <a:cubicBezTo>
                      <a:pt x="266" y="0"/>
                      <a:pt x="106" y="101"/>
                      <a:pt x="63" y="411"/>
                    </a:cubicBezTo>
                    <a:cubicBezTo>
                      <a:pt x="0" y="914"/>
                      <a:pt x="372" y="2202"/>
                      <a:pt x="372" y="2202"/>
                    </a:cubicBezTo>
                    <a:cubicBezTo>
                      <a:pt x="372" y="2202"/>
                      <a:pt x="1006" y="1720"/>
                      <a:pt x="1069" y="1568"/>
                    </a:cubicBezTo>
                    <a:cubicBezTo>
                      <a:pt x="1110" y="1417"/>
                      <a:pt x="1027" y="1375"/>
                      <a:pt x="896" y="1134"/>
                    </a:cubicBezTo>
                    <a:cubicBezTo>
                      <a:pt x="765" y="893"/>
                      <a:pt x="786" y="238"/>
                      <a:pt x="634" y="86"/>
                    </a:cubicBezTo>
                    <a:cubicBezTo>
                      <a:pt x="585" y="37"/>
                      <a:pt x="501" y="0"/>
                      <a:pt x="41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4187152" y="673957"/>
                <a:ext cx="197547" cy="419270"/>
              </a:xfrm>
              <a:custGeom>
                <a:rect b="b" l="l" r="r" t="t"/>
                <a:pathLst>
                  <a:path extrusionOk="0" h="2358" w="1111">
                    <a:moveTo>
                      <a:pt x="435" y="0"/>
                    </a:moveTo>
                    <a:cubicBezTo>
                      <a:pt x="393" y="0"/>
                      <a:pt x="372" y="0"/>
                      <a:pt x="325" y="21"/>
                    </a:cubicBezTo>
                    <a:cubicBezTo>
                      <a:pt x="194" y="63"/>
                      <a:pt x="63" y="194"/>
                      <a:pt x="42" y="456"/>
                    </a:cubicBezTo>
                    <a:cubicBezTo>
                      <a:pt x="0" y="739"/>
                      <a:pt x="84" y="1179"/>
                      <a:pt x="173" y="1572"/>
                    </a:cubicBezTo>
                    <a:cubicBezTo>
                      <a:pt x="262" y="1964"/>
                      <a:pt x="346" y="2268"/>
                      <a:pt x="346" y="2268"/>
                    </a:cubicBezTo>
                    <a:lnTo>
                      <a:pt x="372" y="2357"/>
                    </a:lnTo>
                    <a:lnTo>
                      <a:pt x="435" y="2310"/>
                    </a:lnTo>
                    <a:cubicBezTo>
                      <a:pt x="435" y="2247"/>
                      <a:pt x="414" y="2179"/>
                      <a:pt x="435" y="2137"/>
                    </a:cubicBezTo>
                    <a:cubicBezTo>
                      <a:pt x="393" y="2048"/>
                      <a:pt x="346" y="1833"/>
                      <a:pt x="283" y="1551"/>
                    </a:cubicBezTo>
                    <a:cubicBezTo>
                      <a:pt x="194" y="1158"/>
                      <a:pt x="131" y="718"/>
                      <a:pt x="152" y="477"/>
                    </a:cubicBezTo>
                    <a:cubicBezTo>
                      <a:pt x="173" y="241"/>
                      <a:pt x="262" y="152"/>
                      <a:pt x="372" y="131"/>
                    </a:cubicBezTo>
                    <a:cubicBezTo>
                      <a:pt x="387" y="128"/>
                      <a:pt x="404" y="126"/>
                      <a:pt x="420" y="126"/>
                    </a:cubicBezTo>
                    <a:cubicBezTo>
                      <a:pt x="494" y="126"/>
                      <a:pt x="574" y="160"/>
                      <a:pt x="608" y="194"/>
                    </a:cubicBezTo>
                    <a:cubicBezTo>
                      <a:pt x="634" y="215"/>
                      <a:pt x="655" y="283"/>
                      <a:pt x="676" y="372"/>
                    </a:cubicBezTo>
                    <a:cubicBezTo>
                      <a:pt x="697" y="435"/>
                      <a:pt x="718" y="545"/>
                      <a:pt x="718" y="655"/>
                    </a:cubicBezTo>
                    <a:cubicBezTo>
                      <a:pt x="765" y="870"/>
                      <a:pt x="786" y="1090"/>
                      <a:pt x="870" y="1242"/>
                    </a:cubicBezTo>
                    <a:cubicBezTo>
                      <a:pt x="917" y="1331"/>
                      <a:pt x="980" y="1420"/>
                      <a:pt x="1001" y="1462"/>
                    </a:cubicBezTo>
                    <a:cubicBezTo>
                      <a:pt x="1027" y="1441"/>
                      <a:pt x="1069" y="1420"/>
                      <a:pt x="1110" y="1394"/>
                    </a:cubicBezTo>
                    <a:cubicBezTo>
                      <a:pt x="1069" y="1352"/>
                      <a:pt x="1027" y="1289"/>
                      <a:pt x="959" y="1179"/>
                    </a:cubicBezTo>
                    <a:cubicBezTo>
                      <a:pt x="917" y="1069"/>
                      <a:pt x="870" y="849"/>
                      <a:pt x="849" y="634"/>
                    </a:cubicBezTo>
                    <a:cubicBezTo>
                      <a:pt x="828" y="524"/>
                      <a:pt x="807" y="435"/>
                      <a:pt x="786" y="325"/>
                    </a:cubicBezTo>
                    <a:cubicBezTo>
                      <a:pt x="765" y="241"/>
                      <a:pt x="739" y="173"/>
                      <a:pt x="697" y="131"/>
                    </a:cubicBezTo>
                    <a:cubicBezTo>
                      <a:pt x="634" y="42"/>
                      <a:pt x="524" y="0"/>
                      <a:pt x="4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4350025" y="1266949"/>
                <a:ext cx="942571" cy="1091205"/>
              </a:xfrm>
              <a:custGeom>
                <a:rect b="b" l="l" r="r" t="t"/>
                <a:pathLst>
                  <a:path extrusionOk="0" h="6137" w="5301">
                    <a:moveTo>
                      <a:pt x="2338" y="0"/>
                    </a:moveTo>
                    <a:cubicBezTo>
                      <a:pt x="1787" y="0"/>
                      <a:pt x="720" y="365"/>
                      <a:pt x="393" y="635"/>
                    </a:cubicBezTo>
                    <a:cubicBezTo>
                      <a:pt x="1" y="939"/>
                      <a:pt x="242" y="2578"/>
                      <a:pt x="1593" y="4343"/>
                    </a:cubicBezTo>
                    <a:cubicBezTo>
                      <a:pt x="2864" y="5963"/>
                      <a:pt x="3578" y="6136"/>
                      <a:pt x="4126" y="6136"/>
                    </a:cubicBezTo>
                    <a:cubicBezTo>
                      <a:pt x="4169" y="6136"/>
                      <a:pt x="4212" y="6135"/>
                      <a:pt x="4253" y="6134"/>
                    </a:cubicBezTo>
                    <a:cubicBezTo>
                      <a:pt x="4845" y="6092"/>
                      <a:pt x="5300" y="4018"/>
                      <a:pt x="5300" y="4018"/>
                    </a:cubicBezTo>
                    <a:cubicBezTo>
                      <a:pt x="5300" y="4018"/>
                      <a:pt x="4122" y="3384"/>
                      <a:pt x="3598" y="2248"/>
                    </a:cubicBezTo>
                    <a:cubicBezTo>
                      <a:pt x="3075" y="1117"/>
                      <a:pt x="2944" y="242"/>
                      <a:pt x="2598" y="49"/>
                    </a:cubicBezTo>
                    <a:cubicBezTo>
                      <a:pt x="2539" y="15"/>
                      <a:pt x="2449" y="0"/>
                      <a:pt x="2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>
                <a:off x="4377052" y="1257347"/>
                <a:ext cx="927635" cy="1109874"/>
              </a:xfrm>
              <a:custGeom>
                <a:rect b="b" l="l" r="r" t="t"/>
                <a:pathLst>
                  <a:path extrusionOk="0" h="6242" w="5217">
                    <a:moveTo>
                      <a:pt x="2226" y="110"/>
                    </a:moveTo>
                    <a:cubicBezTo>
                      <a:pt x="2316" y="110"/>
                      <a:pt x="2383" y="120"/>
                      <a:pt x="2420" y="144"/>
                    </a:cubicBezTo>
                    <a:cubicBezTo>
                      <a:pt x="2551" y="233"/>
                      <a:pt x="2682" y="495"/>
                      <a:pt x="2839" y="862"/>
                    </a:cubicBezTo>
                    <a:cubicBezTo>
                      <a:pt x="2970" y="1255"/>
                      <a:pt x="3143" y="1757"/>
                      <a:pt x="3405" y="2328"/>
                    </a:cubicBezTo>
                    <a:cubicBezTo>
                      <a:pt x="3928" y="3459"/>
                      <a:pt x="5018" y="4051"/>
                      <a:pt x="5086" y="4093"/>
                    </a:cubicBezTo>
                    <a:cubicBezTo>
                      <a:pt x="5086" y="4135"/>
                      <a:pt x="4976" y="4596"/>
                      <a:pt x="4803" y="5099"/>
                    </a:cubicBezTo>
                    <a:cubicBezTo>
                      <a:pt x="4693" y="5360"/>
                      <a:pt x="4583" y="5601"/>
                      <a:pt x="4473" y="5795"/>
                    </a:cubicBezTo>
                    <a:cubicBezTo>
                      <a:pt x="4342" y="5994"/>
                      <a:pt x="4211" y="6125"/>
                      <a:pt x="4101" y="6125"/>
                    </a:cubicBezTo>
                    <a:cubicBezTo>
                      <a:pt x="4037" y="6130"/>
                      <a:pt x="3971" y="6133"/>
                      <a:pt x="3904" y="6133"/>
                    </a:cubicBezTo>
                    <a:cubicBezTo>
                      <a:pt x="3674" y="6133"/>
                      <a:pt x="3420" y="6091"/>
                      <a:pt x="3101" y="5905"/>
                    </a:cubicBezTo>
                    <a:cubicBezTo>
                      <a:pt x="2682" y="5685"/>
                      <a:pt x="2184" y="5229"/>
                      <a:pt x="1483" y="4355"/>
                    </a:cubicBezTo>
                    <a:cubicBezTo>
                      <a:pt x="807" y="3480"/>
                      <a:pt x="414" y="2632"/>
                      <a:pt x="241" y="1977"/>
                    </a:cubicBezTo>
                    <a:cubicBezTo>
                      <a:pt x="152" y="1647"/>
                      <a:pt x="132" y="1365"/>
                      <a:pt x="132" y="1150"/>
                    </a:cubicBezTo>
                    <a:cubicBezTo>
                      <a:pt x="152" y="930"/>
                      <a:pt x="194" y="778"/>
                      <a:pt x="283" y="731"/>
                    </a:cubicBezTo>
                    <a:cubicBezTo>
                      <a:pt x="456" y="579"/>
                      <a:pt x="917" y="385"/>
                      <a:pt x="1373" y="254"/>
                    </a:cubicBezTo>
                    <a:cubicBezTo>
                      <a:pt x="1593" y="186"/>
                      <a:pt x="1834" y="144"/>
                      <a:pt x="2006" y="123"/>
                    </a:cubicBezTo>
                    <a:cubicBezTo>
                      <a:pt x="2089" y="115"/>
                      <a:pt x="2163" y="110"/>
                      <a:pt x="2226" y="110"/>
                    </a:cubicBezTo>
                    <a:close/>
                    <a:moveTo>
                      <a:pt x="2206" y="1"/>
                    </a:moveTo>
                    <a:cubicBezTo>
                      <a:pt x="2146" y="1"/>
                      <a:pt x="2079" y="6"/>
                      <a:pt x="2006" y="14"/>
                    </a:cubicBezTo>
                    <a:cubicBezTo>
                      <a:pt x="1813" y="34"/>
                      <a:pt x="1572" y="76"/>
                      <a:pt x="1331" y="144"/>
                    </a:cubicBezTo>
                    <a:cubicBezTo>
                      <a:pt x="875" y="275"/>
                      <a:pt x="414" y="469"/>
                      <a:pt x="194" y="647"/>
                    </a:cubicBezTo>
                    <a:cubicBezTo>
                      <a:pt x="90" y="731"/>
                      <a:pt x="22" y="909"/>
                      <a:pt x="22" y="1150"/>
                    </a:cubicBezTo>
                    <a:cubicBezTo>
                      <a:pt x="1" y="1365"/>
                      <a:pt x="42" y="1674"/>
                      <a:pt x="132" y="1998"/>
                    </a:cubicBezTo>
                    <a:cubicBezTo>
                      <a:pt x="304" y="2674"/>
                      <a:pt x="718" y="3548"/>
                      <a:pt x="1399" y="4423"/>
                    </a:cubicBezTo>
                    <a:cubicBezTo>
                      <a:pt x="2095" y="5292"/>
                      <a:pt x="2619" y="5774"/>
                      <a:pt x="3054" y="6015"/>
                    </a:cubicBezTo>
                    <a:cubicBezTo>
                      <a:pt x="3385" y="6196"/>
                      <a:pt x="3650" y="6241"/>
                      <a:pt x="3891" y="6241"/>
                    </a:cubicBezTo>
                    <a:cubicBezTo>
                      <a:pt x="3970" y="6241"/>
                      <a:pt x="4047" y="6236"/>
                      <a:pt x="4122" y="6230"/>
                    </a:cubicBezTo>
                    <a:cubicBezTo>
                      <a:pt x="4300" y="6230"/>
                      <a:pt x="4431" y="6057"/>
                      <a:pt x="4562" y="5863"/>
                    </a:cubicBezTo>
                    <a:cubicBezTo>
                      <a:pt x="4693" y="5664"/>
                      <a:pt x="4803" y="5402"/>
                      <a:pt x="4908" y="5120"/>
                    </a:cubicBezTo>
                    <a:cubicBezTo>
                      <a:pt x="5086" y="4596"/>
                      <a:pt x="5217" y="4093"/>
                      <a:pt x="5217" y="4093"/>
                    </a:cubicBezTo>
                    <a:lnTo>
                      <a:pt x="5217" y="4051"/>
                    </a:lnTo>
                    <a:lnTo>
                      <a:pt x="5169" y="4030"/>
                    </a:lnTo>
                    <a:cubicBezTo>
                      <a:pt x="5169" y="4030"/>
                      <a:pt x="4017" y="3397"/>
                      <a:pt x="3515" y="2281"/>
                    </a:cubicBezTo>
                    <a:cubicBezTo>
                      <a:pt x="3253" y="1716"/>
                      <a:pt x="3075" y="1213"/>
                      <a:pt x="2944" y="841"/>
                    </a:cubicBezTo>
                    <a:cubicBezTo>
                      <a:pt x="2792" y="448"/>
                      <a:pt x="2682" y="165"/>
                      <a:pt x="2467" y="55"/>
                    </a:cubicBezTo>
                    <a:cubicBezTo>
                      <a:pt x="2397" y="16"/>
                      <a:pt x="2311" y="1"/>
                      <a:pt x="22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37"/>
              <p:cNvSpPr/>
              <p:nvPr/>
            </p:nvSpPr>
            <p:spPr>
              <a:xfrm>
                <a:off x="3859451" y="2984758"/>
                <a:ext cx="1499294" cy="832139"/>
              </a:xfrm>
              <a:custGeom>
                <a:rect b="b" l="l" r="r" t="t"/>
                <a:pathLst>
                  <a:path extrusionOk="0" h="4680" w="8432">
                    <a:moveTo>
                      <a:pt x="1386" y="0"/>
                    </a:moveTo>
                    <a:cubicBezTo>
                      <a:pt x="542" y="0"/>
                      <a:pt x="0" y="1032"/>
                      <a:pt x="225" y="1841"/>
                    </a:cubicBezTo>
                    <a:cubicBezTo>
                      <a:pt x="466" y="2694"/>
                      <a:pt x="2168" y="2909"/>
                      <a:pt x="3456" y="3349"/>
                    </a:cubicBezTo>
                    <a:cubicBezTo>
                      <a:pt x="4745" y="3784"/>
                      <a:pt x="6729" y="4679"/>
                      <a:pt x="6729" y="4679"/>
                    </a:cubicBezTo>
                    <a:cubicBezTo>
                      <a:pt x="6729" y="4679"/>
                      <a:pt x="8190" y="4176"/>
                      <a:pt x="8300" y="3323"/>
                    </a:cubicBezTo>
                    <a:cubicBezTo>
                      <a:pt x="8431" y="2474"/>
                      <a:pt x="7908" y="1820"/>
                      <a:pt x="7908" y="1820"/>
                    </a:cubicBezTo>
                    <a:lnTo>
                      <a:pt x="5509" y="641"/>
                    </a:lnTo>
                    <a:cubicBezTo>
                      <a:pt x="5509" y="641"/>
                      <a:pt x="2451" y="118"/>
                      <a:pt x="1513" y="8"/>
                    </a:cubicBezTo>
                    <a:cubicBezTo>
                      <a:pt x="1470" y="3"/>
                      <a:pt x="1428" y="0"/>
                      <a:pt x="1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37"/>
              <p:cNvSpPr/>
              <p:nvPr/>
            </p:nvSpPr>
            <p:spPr>
              <a:xfrm>
                <a:off x="3868697" y="2973912"/>
                <a:ext cx="1497516" cy="850275"/>
              </a:xfrm>
              <a:custGeom>
                <a:rect b="b" l="l" r="r" t="t"/>
                <a:pathLst>
                  <a:path extrusionOk="0" h="4782" w="8422">
                    <a:moveTo>
                      <a:pt x="1315" y="125"/>
                    </a:moveTo>
                    <a:cubicBezTo>
                      <a:pt x="1363" y="125"/>
                      <a:pt x="1412" y="129"/>
                      <a:pt x="1461" y="137"/>
                    </a:cubicBezTo>
                    <a:cubicBezTo>
                      <a:pt x="2378" y="242"/>
                      <a:pt x="5436" y="765"/>
                      <a:pt x="5436" y="765"/>
                    </a:cubicBezTo>
                    <a:lnTo>
                      <a:pt x="7814" y="1923"/>
                    </a:lnTo>
                    <a:cubicBezTo>
                      <a:pt x="7835" y="1923"/>
                      <a:pt x="8316" y="2556"/>
                      <a:pt x="8206" y="3384"/>
                    </a:cubicBezTo>
                    <a:cubicBezTo>
                      <a:pt x="8138" y="3776"/>
                      <a:pt x="7767" y="4106"/>
                      <a:pt x="7400" y="4326"/>
                    </a:cubicBezTo>
                    <a:cubicBezTo>
                      <a:pt x="7028" y="4541"/>
                      <a:pt x="6698" y="4651"/>
                      <a:pt x="6677" y="4672"/>
                    </a:cubicBezTo>
                    <a:cubicBezTo>
                      <a:pt x="6656" y="4651"/>
                      <a:pt x="4713" y="3776"/>
                      <a:pt x="3425" y="3342"/>
                    </a:cubicBezTo>
                    <a:cubicBezTo>
                      <a:pt x="2771" y="3122"/>
                      <a:pt x="2032" y="2970"/>
                      <a:pt x="1419" y="2755"/>
                    </a:cubicBezTo>
                    <a:cubicBezTo>
                      <a:pt x="1116" y="2645"/>
                      <a:pt x="854" y="2535"/>
                      <a:pt x="634" y="2383"/>
                    </a:cubicBezTo>
                    <a:cubicBezTo>
                      <a:pt x="435" y="2253"/>
                      <a:pt x="283" y="2074"/>
                      <a:pt x="241" y="1881"/>
                    </a:cubicBezTo>
                    <a:cubicBezTo>
                      <a:pt x="110" y="1467"/>
                      <a:pt x="199" y="1006"/>
                      <a:pt x="435" y="661"/>
                    </a:cubicBezTo>
                    <a:cubicBezTo>
                      <a:pt x="630" y="350"/>
                      <a:pt x="944" y="125"/>
                      <a:pt x="1315" y="125"/>
                    </a:cubicBezTo>
                    <a:close/>
                    <a:moveTo>
                      <a:pt x="1372" y="0"/>
                    </a:moveTo>
                    <a:cubicBezTo>
                      <a:pt x="942" y="0"/>
                      <a:pt x="573" y="250"/>
                      <a:pt x="351" y="592"/>
                    </a:cubicBezTo>
                    <a:cubicBezTo>
                      <a:pt x="89" y="964"/>
                      <a:pt x="0" y="1467"/>
                      <a:pt x="131" y="1902"/>
                    </a:cubicBezTo>
                    <a:cubicBezTo>
                      <a:pt x="199" y="2143"/>
                      <a:pt x="351" y="2315"/>
                      <a:pt x="566" y="2467"/>
                    </a:cubicBezTo>
                    <a:cubicBezTo>
                      <a:pt x="786" y="2624"/>
                      <a:pt x="1069" y="2755"/>
                      <a:pt x="1378" y="2860"/>
                    </a:cubicBezTo>
                    <a:cubicBezTo>
                      <a:pt x="2006" y="3080"/>
                      <a:pt x="2750" y="3232"/>
                      <a:pt x="3383" y="3452"/>
                    </a:cubicBezTo>
                    <a:cubicBezTo>
                      <a:pt x="4672" y="3886"/>
                      <a:pt x="6656" y="4782"/>
                      <a:pt x="6656" y="4782"/>
                    </a:cubicBezTo>
                    <a:lnTo>
                      <a:pt x="6698" y="4782"/>
                    </a:lnTo>
                    <a:cubicBezTo>
                      <a:pt x="6698" y="4782"/>
                      <a:pt x="7070" y="4651"/>
                      <a:pt x="7463" y="4431"/>
                    </a:cubicBezTo>
                    <a:cubicBezTo>
                      <a:pt x="7835" y="4195"/>
                      <a:pt x="8248" y="3866"/>
                      <a:pt x="8316" y="3410"/>
                    </a:cubicBezTo>
                    <a:cubicBezTo>
                      <a:pt x="8421" y="2514"/>
                      <a:pt x="7897" y="1839"/>
                      <a:pt x="7897" y="1839"/>
                    </a:cubicBezTo>
                    <a:lnTo>
                      <a:pt x="5478" y="661"/>
                    </a:lnTo>
                    <a:cubicBezTo>
                      <a:pt x="5478" y="661"/>
                      <a:pt x="2399" y="137"/>
                      <a:pt x="1482" y="6"/>
                    </a:cubicBezTo>
                    <a:cubicBezTo>
                      <a:pt x="1445" y="2"/>
                      <a:pt x="1408" y="0"/>
                      <a:pt x="1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37"/>
              <p:cNvSpPr/>
              <p:nvPr/>
            </p:nvSpPr>
            <p:spPr>
              <a:xfrm>
                <a:off x="4513076" y="3389806"/>
                <a:ext cx="1559749" cy="826805"/>
              </a:xfrm>
              <a:custGeom>
                <a:rect b="b" l="l" r="r" t="t"/>
                <a:pathLst>
                  <a:path extrusionOk="0" h="4650" w="8772">
                    <a:moveTo>
                      <a:pt x="5570" y="0"/>
                    </a:moveTo>
                    <a:cubicBezTo>
                      <a:pt x="5123" y="0"/>
                      <a:pt x="4755" y="86"/>
                      <a:pt x="4755" y="86"/>
                    </a:cubicBezTo>
                    <a:cubicBezTo>
                      <a:pt x="4755" y="86"/>
                      <a:pt x="1351" y="1176"/>
                      <a:pt x="676" y="1547"/>
                    </a:cubicBezTo>
                    <a:cubicBezTo>
                      <a:pt x="0" y="1898"/>
                      <a:pt x="194" y="3972"/>
                      <a:pt x="697" y="4344"/>
                    </a:cubicBezTo>
                    <a:cubicBezTo>
                      <a:pt x="1052" y="4588"/>
                      <a:pt x="1636" y="4650"/>
                      <a:pt x="2132" y="4650"/>
                    </a:cubicBezTo>
                    <a:cubicBezTo>
                      <a:pt x="2338" y="4650"/>
                      <a:pt x="2528" y="4639"/>
                      <a:pt x="2681" y="4627"/>
                    </a:cubicBezTo>
                    <a:cubicBezTo>
                      <a:pt x="3205" y="4580"/>
                      <a:pt x="6892" y="4276"/>
                      <a:pt x="7835" y="3380"/>
                    </a:cubicBezTo>
                    <a:cubicBezTo>
                      <a:pt x="8772" y="2511"/>
                      <a:pt x="8683" y="1726"/>
                      <a:pt x="8594" y="1223"/>
                    </a:cubicBezTo>
                    <a:cubicBezTo>
                      <a:pt x="8489" y="720"/>
                      <a:pt x="6939" y="285"/>
                      <a:pt x="6264" y="86"/>
                    </a:cubicBezTo>
                    <a:cubicBezTo>
                      <a:pt x="6037" y="22"/>
                      <a:pt x="5793" y="0"/>
                      <a:pt x="5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4543837" y="3379671"/>
                <a:ext cx="1536456" cy="846542"/>
              </a:xfrm>
              <a:custGeom>
                <a:rect b="b" l="l" r="r" t="t"/>
                <a:pathLst>
                  <a:path extrusionOk="0" h="4761" w="8641">
                    <a:moveTo>
                      <a:pt x="5407" y="111"/>
                    </a:moveTo>
                    <a:cubicBezTo>
                      <a:pt x="5632" y="111"/>
                      <a:pt x="5871" y="129"/>
                      <a:pt x="6091" y="185"/>
                    </a:cubicBezTo>
                    <a:cubicBezTo>
                      <a:pt x="6415" y="295"/>
                      <a:pt x="6960" y="447"/>
                      <a:pt x="7442" y="646"/>
                    </a:cubicBezTo>
                    <a:cubicBezTo>
                      <a:pt x="7683" y="735"/>
                      <a:pt x="7897" y="840"/>
                      <a:pt x="8075" y="950"/>
                    </a:cubicBezTo>
                    <a:cubicBezTo>
                      <a:pt x="8227" y="1081"/>
                      <a:pt x="8337" y="1191"/>
                      <a:pt x="8358" y="1280"/>
                    </a:cubicBezTo>
                    <a:cubicBezTo>
                      <a:pt x="8468" y="1783"/>
                      <a:pt x="8552" y="2521"/>
                      <a:pt x="7614" y="3416"/>
                    </a:cubicBezTo>
                    <a:cubicBezTo>
                      <a:pt x="7400" y="3615"/>
                      <a:pt x="7007" y="3809"/>
                      <a:pt x="6525" y="3961"/>
                    </a:cubicBezTo>
                    <a:cubicBezTo>
                      <a:pt x="6022" y="4113"/>
                      <a:pt x="5478" y="4223"/>
                      <a:pt x="4933" y="4333"/>
                    </a:cubicBezTo>
                    <a:cubicBezTo>
                      <a:pt x="3818" y="4532"/>
                      <a:pt x="2770" y="4616"/>
                      <a:pt x="2508" y="4616"/>
                    </a:cubicBezTo>
                    <a:cubicBezTo>
                      <a:pt x="2347" y="4630"/>
                      <a:pt x="2144" y="4642"/>
                      <a:pt x="1926" y="4642"/>
                    </a:cubicBezTo>
                    <a:cubicBezTo>
                      <a:pt x="1438" y="4642"/>
                      <a:pt x="878" y="4582"/>
                      <a:pt x="545" y="4354"/>
                    </a:cubicBezTo>
                    <a:cubicBezTo>
                      <a:pt x="461" y="4270"/>
                      <a:pt x="351" y="4092"/>
                      <a:pt x="262" y="3851"/>
                    </a:cubicBezTo>
                    <a:cubicBezTo>
                      <a:pt x="199" y="3589"/>
                      <a:pt x="131" y="3306"/>
                      <a:pt x="131" y="3003"/>
                    </a:cubicBezTo>
                    <a:cubicBezTo>
                      <a:pt x="110" y="2699"/>
                      <a:pt x="131" y="2390"/>
                      <a:pt x="199" y="2149"/>
                    </a:cubicBezTo>
                    <a:cubicBezTo>
                      <a:pt x="262" y="1913"/>
                      <a:pt x="372" y="1735"/>
                      <a:pt x="524" y="1652"/>
                    </a:cubicBezTo>
                    <a:cubicBezTo>
                      <a:pt x="854" y="1474"/>
                      <a:pt x="1875" y="1102"/>
                      <a:pt x="2817" y="777"/>
                    </a:cubicBezTo>
                    <a:cubicBezTo>
                      <a:pt x="3755" y="473"/>
                      <a:pt x="4582" y="211"/>
                      <a:pt x="4603" y="185"/>
                    </a:cubicBezTo>
                    <a:cubicBezTo>
                      <a:pt x="4603" y="185"/>
                      <a:pt x="4802" y="143"/>
                      <a:pt x="5085" y="122"/>
                    </a:cubicBezTo>
                    <a:cubicBezTo>
                      <a:pt x="5186" y="115"/>
                      <a:pt x="5295" y="111"/>
                      <a:pt x="5407" y="111"/>
                    </a:cubicBezTo>
                    <a:close/>
                    <a:moveTo>
                      <a:pt x="5392" y="1"/>
                    </a:moveTo>
                    <a:cubicBezTo>
                      <a:pt x="5282" y="1"/>
                      <a:pt x="5177" y="6"/>
                      <a:pt x="5085" y="12"/>
                    </a:cubicBezTo>
                    <a:cubicBezTo>
                      <a:pt x="4823" y="33"/>
                      <a:pt x="4671" y="81"/>
                      <a:pt x="4624" y="81"/>
                    </a:cubicBezTo>
                    <a:lnTo>
                      <a:pt x="4624" y="54"/>
                    </a:lnTo>
                    <a:lnTo>
                      <a:pt x="4582" y="81"/>
                    </a:lnTo>
                    <a:lnTo>
                      <a:pt x="4561" y="81"/>
                    </a:lnTo>
                    <a:cubicBezTo>
                      <a:pt x="4561" y="81"/>
                      <a:pt x="3708" y="363"/>
                      <a:pt x="2791" y="667"/>
                    </a:cubicBezTo>
                    <a:cubicBezTo>
                      <a:pt x="1854" y="997"/>
                      <a:pt x="827" y="1364"/>
                      <a:pt x="482" y="1542"/>
                    </a:cubicBezTo>
                    <a:cubicBezTo>
                      <a:pt x="283" y="1652"/>
                      <a:pt x="173" y="1866"/>
                      <a:pt x="89" y="2128"/>
                    </a:cubicBezTo>
                    <a:cubicBezTo>
                      <a:pt x="21" y="2390"/>
                      <a:pt x="0" y="2699"/>
                      <a:pt x="21" y="3003"/>
                    </a:cubicBezTo>
                    <a:cubicBezTo>
                      <a:pt x="21" y="3306"/>
                      <a:pt x="89" y="3615"/>
                      <a:pt x="152" y="3877"/>
                    </a:cubicBezTo>
                    <a:cubicBezTo>
                      <a:pt x="241" y="4139"/>
                      <a:pt x="351" y="4333"/>
                      <a:pt x="482" y="4443"/>
                    </a:cubicBezTo>
                    <a:cubicBezTo>
                      <a:pt x="872" y="4709"/>
                      <a:pt x="1475" y="4761"/>
                      <a:pt x="1977" y="4761"/>
                    </a:cubicBezTo>
                    <a:cubicBezTo>
                      <a:pt x="2177" y="4761"/>
                      <a:pt x="2360" y="4753"/>
                      <a:pt x="2508" y="4747"/>
                    </a:cubicBezTo>
                    <a:cubicBezTo>
                      <a:pt x="2791" y="4726"/>
                      <a:pt x="3839" y="4637"/>
                      <a:pt x="4933" y="4443"/>
                    </a:cubicBezTo>
                    <a:cubicBezTo>
                      <a:pt x="5499" y="4333"/>
                      <a:pt x="6064" y="4223"/>
                      <a:pt x="6546" y="4071"/>
                    </a:cubicBezTo>
                    <a:cubicBezTo>
                      <a:pt x="7049" y="3898"/>
                      <a:pt x="7442" y="3720"/>
                      <a:pt x="7703" y="3485"/>
                    </a:cubicBezTo>
                    <a:cubicBezTo>
                      <a:pt x="8641" y="2589"/>
                      <a:pt x="8578" y="1756"/>
                      <a:pt x="8468" y="1259"/>
                    </a:cubicBezTo>
                    <a:cubicBezTo>
                      <a:pt x="8447" y="1102"/>
                      <a:pt x="8316" y="997"/>
                      <a:pt x="8138" y="866"/>
                    </a:cubicBezTo>
                    <a:cubicBezTo>
                      <a:pt x="7965" y="756"/>
                      <a:pt x="7724" y="646"/>
                      <a:pt x="7484" y="536"/>
                    </a:cubicBezTo>
                    <a:cubicBezTo>
                      <a:pt x="7007" y="342"/>
                      <a:pt x="6436" y="185"/>
                      <a:pt x="6111" y="81"/>
                    </a:cubicBezTo>
                    <a:cubicBezTo>
                      <a:pt x="5875" y="21"/>
                      <a:pt x="5620" y="1"/>
                      <a:pt x="53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5292412" y="1740986"/>
                <a:ext cx="543921" cy="693983"/>
              </a:xfrm>
              <a:custGeom>
                <a:rect b="b" l="l" r="r" t="t"/>
                <a:pathLst>
                  <a:path extrusionOk="0" h="3903" w="3059">
                    <a:moveTo>
                      <a:pt x="2357" y="1"/>
                    </a:moveTo>
                    <a:lnTo>
                      <a:pt x="765" y="347"/>
                    </a:lnTo>
                    <a:cubicBezTo>
                      <a:pt x="765" y="347"/>
                      <a:pt x="875" y="980"/>
                      <a:pt x="786" y="1310"/>
                    </a:cubicBezTo>
                    <a:cubicBezTo>
                      <a:pt x="736" y="1504"/>
                      <a:pt x="552" y="1543"/>
                      <a:pt x="412" y="1543"/>
                    </a:cubicBezTo>
                    <a:cubicBezTo>
                      <a:pt x="317" y="1543"/>
                      <a:pt x="241" y="1525"/>
                      <a:pt x="241" y="1525"/>
                    </a:cubicBezTo>
                    <a:cubicBezTo>
                      <a:pt x="241" y="1525"/>
                      <a:pt x="110" y="2248"/>
                      <a:pt x="48" y="2881"/>
                    </a:cubicBezTo>
                    <a:cubicBezTo>
                      <a:pt x="0" y="3510"/>
                      <a:pt x="69" y="3902"/>
                      <a:pt x="69" y="3902"/>
                    </a:cubicBezTo>
                    <a:cubicBezTo>
                      <a:pt x="69" y="3902"/>
                      <a:pt x="1310" y="2661"/>
                      <a:pt x="1943" y="2248"/>
                    </a:cubicBezTo>
                    <a:cubicBezTo>
                      <a:pt x="2577" y="1834"/>
                      <a:pt x="3059" y="1808"/>
                      <a:pt x="3059" y="1808"/>
                    </a:cubicBezTo>
                    <a:cubicBezTo>
                      <a:pt x="3059" y="1808"/>
                      <a:pt x="2708" y="1635"/>
                      <a:pt x="2619" y="1310"/>
                    </a:cubicBezTo>
                    <a:cubicBezTo>
                      <a:pt x="2535" y="959"/>
                      <a:pt x="2357" y="1"/>
                      <a:pt x="2357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37"/>
              <p:cNvSpPr/>
              <p:nvPr/>
            </p:nvSpPr>
            <p:spPr>
              <a:xfrm>
                <a:off x="5281210" y="1728895"/>
                <a:ext cx="558857" cy="729366"/>
              </a:xfrm>
              <a:custGeom>
                <a:rect b="b" l="l" r="r" t="t"/>
                <a:pathLst>
                  <a:path extrusionOk="0" h="4102" w="3143">
                    <a:moveTo>
                      <a:pt x="2378" y="132"/>
                    </a:moveTo>
                    <a:cubicBezTo>
                      <a:pt x="2399" y="221"/>
                      <a:pt x="2551" y="1048"/>
                      <a:pt x="2640" y="1378"/>
                    </a:cubicBezTo>
                    <a:cubicBezTo>
                      <a:pt x="2703" y="1640"/>
                      <a:pt x="2860" y="1771"/>
                      <a:pt x="2965" y="1855"/>
                    </a:cubicBezTo>
                    <a:cubicBezTo>
                      <a:pt x="2923" y="1855"/>
                      <a:pt x="2902" y="1855"/>
                      <a:pt x="2792" y="1876"/>
                    </a:cubicBezTo>
                    <a:cubicBezTo>
                      <a:pt x="2572" y="1944"/>
                      <a:pt x="2289" y="2054"/>
                      <a:pt x="1985" y="2248"/>
                    </a:cubicBezTo>
                    <a:cubicBezTo>
                      <a:pt x="1655" y="2468"/>
                      <a:pt x="1179" y="2881"/>
                      <a:pt x="786" y="3253"/>
                    </a:cubicBezTo>
                    <a:lnTo>
                      <a:pt x="194" y="3840"/>
                    </a:lnTo>
                    <a:cubicBezTo>
                      <a:pt x="173" y="3777"/>
                      <a:pt x="111" y="3494"/>
                      <a:pt x="173" y="2949"/>
                    </a:cubicBezTo>
                    <a:cubicBezTo>
                      <a:pt x="215" y="2358"/>
                      <a:pt x="346" y="1703"/>
                      <a:pt x="346" y="1661"/>
                    </a:cubicBezTo>
                    <a:cubicBezTo>
                      <a:pt x="378" y="1661"/>
                      <a:pt x="407" y="1670"/>
                      <a:pt x="455" y="1670"/>
                    </a:cubicBezTo>
                    <a:cubicBezTo>
                      <a:pt x="480" y="1670"/>
                      <a:pt x="509" y="1668"/>
                      <a:pt x="545" y="1661"/>
                    </a:cubicBezTo>
                    <a:cubicBezTo>
                      <a:pt x="608" y="1661"/>
                      <a:pt x="697" y="1640"/>
                      <a:pt x="765" y="1593"/>
                    </a:cubicBezTo>
                    <a:cubicBezTo>
                      <a:pt x="828" y="1551"/>
                      <a:pt x="870" y="1483"/>
                      <a:pt x="917" y="1378"/>
                    </a:cubicBezTo>
                    <a:cubicBezTo>
                      <a:pt x="959" y="1200"/>
                      <a:pt x="938" y="959"/>
                      <a:pt x="917" y="766"/>
                    </a:cubicBezTo>
                    <a:cubicBezTo>
                      <a:pt x="917" y="593"/>
                      <a:pt x="896" y="504"/>
                      <a:pt x="896" y="462"/>
                    </a:cubicBezTo>
                    <a:lnTo>
                      <a:pt x="2378" y="132"/>
                    </a:lnTo>
                    <a:close/>
                    <a:moveTo>
                      <a:pt x="2488" y="1"/>
                    </a:moveTo>
                    <a:lnTo>
                      <a:pt x="765" y="373"/>
                    </a:lnTo>
                    <a:lnTo>
                      <a:pt x="765" y="415"/>
                    </a:lnTo>
                    <a:cubicBezTo>
                      <a:pt x="765" y="415"/>
                      <a:pt x="786" y="567"/>
                      <a:pt x="807" y="766"/>
                    </a:cubicBezTo>
                    <a:cubicBezTo>
                      <a:pt x="828" y="959"/>
                      <a:pt x="828" y="1200"/>
                      <a:pt x="807" y="1352"/>
                    </a:cubicBezTo>
                    <a:cubicBezTo>
                      <a:pt x="786" y="1420"/>
                      <a:pt x="739" y="1462"/>
                      <a:pt x="697" y="1509"/>
                    </a:cubicBezTo>
                    <a:cubicBezTo>
                      <a:pt x="655" y="1530"/>
                      <a:pt x="587" y="1551"/>
                      <a:pt x="545" y="1551"/>
                    </a:cubicBezTo>
                    <a:cubicBezTo>
                      <a:pt x="502" y="1558"/>
                      <a:pt x="460" y="1560"/>
                      <a:pt x="425" y="1560"/>
                    </a:cubicBezTo>
                    <a:cubicBezTo>
                      <a:pt x="353" y="1560"/>
                      <a:pt x="304" y="1551"/>
                      <a:pt x="304" y="1551"/>
                    </a:cubicBezTo>
                    <a:lnTo>
                      <a:pt x="262" y="1530"/>
                    </a:lnTo>
                    <a:lnTo>
                      <a:pt x="242" y="1593"/>
                    </a:lnTo>
                    <a:cubicBezTo>
                      <a:pt x="242" y="1593"/>
                      <a:pt x="111" y="2316"/>
                      <a:pt x="63" y="2949"/>
                    </a:cubicBezTo>
                    <a:cubicBezTo>
                      <a:pt x="1" y="3578"/>
                      <a:pt x="84" y="3997"/>
                      <a:pt x="84" y="3997"/>
                    </a:cubicBezTo>
                    <a:lnTo>
                      <a:pt x="84" y="4101"/>
                    </a:lnTo>
                    <a:lnTo>
                      <a:pt x="173" y="4018"/>
                    </a:lnTo>
                    <a:cubicBezTo>
                      <a:pt x="173" y="4018"/>
                      <a:pt x="477" y="3709"/>
                      <a:pt x="870" y="3342"/>
                    </a:cubicBezTo>
                    <a:cubicBezTo>
                      <a:pt x="1263" y="2970"/>
                      <a:pt x="1724" y="2557"/>
                      <a:pt x="2048" y="2358"/>
                    </a:cubicBezTo>
                    <a:cubicBezTo>
                      <a:pt x="2357" y="2138"/>
                      <a:pt x="2619" y="2054"/>
                      <a:pt x="2813" y="1986"/>
                    </a:cubicBezTo>
                    <a:cubicBezTo>
                      <a:pt x="3012" y="1944"/>
                      <a:pt x="3122" y="1944"/>
                      <a:pt x="3122" y="1944"/>
                    </a:cubicBezTo>
                    <a:lnTo>
                      <a:pt x="3143" y="1834"/>
                    </a:lnTo>
                    <a:cubicBezTo>
                      <a:pt x="3143" y="1834"/>
                      <a:pt x="2813" y="1661"/>
                      <a:pt x="2750" y="1352"/>
                    </a:cubicBezTo>
                    <a:cubicBezTo>
                      <a:pt x="2661" y="1027"/>
                      <a:pt x="2488" y="69"/>
                      <a:pt x="2488" y="69"/>
                    </a:cubicBezTo>
                    <a:lnTo>
                      <a:pt x="24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37"/>
              <p:cNvSpPr/>
              <p:nvPr/>
            </p:nvSpPr>
            <p:spPr>
              <a:xfrm>
                <a:off x="5021432" y="2027792"/>
                <a:ext cx="1089620" cy="1734157"/>
              </a:xfrm>
              <a:custGeom>
                <a:rect b="b" l="l" r="r" t="t"/>
                <a:pathLst>
                  <a:path extrusionOk="0" h="9753" w="6128">
                    <a:moveTo>
                      <a:pt x="4426" y="1"/>
                    </a:moveTo>
                    <a:cubicBezTo>
                      <a:pt x="4426" y="1"/>
                      <a:pt x="4211" y="43"/>
                      <a:pt x="3881" y="221"/>
                    </a:cubicBezTo>
                    <a:cubicBezTo>
                      <a:pt x="3556" y="415"/>
                      <a:pt x="2881" y="876"/>
                      <a:pt x="2310" y="1352"/>
                    </a:cubicBezTo>
                    <a:cubicBezTo>
                      <a:pt x="1744" y="1834"/>
                      <a:pt x="1284" y="2750"/>
                      <a:pt x="1200" y="3164"/>
                    </a:cubicBezTo>
                    <a:cubicBezTo>
                      <a:pt x="1111" y="3578"/>
                      <a:pt x="1153" y="4672"/>
                      <a:pt x="828" y="5631"/>
                    </a:cubicBezTo>
                    <a:cubicBezTo>
                      <a:pt x="477" y="6610"/>
                      <a:pt x="1" y="7443"/>
                      <a:pt x="1" y="7443"/>
                    </a:cubicBezTo>
                    <a:cubicBezTo>
                      <a:pt x="1" y="7443"/>
                      <a:pt x="414" y="7746"/>
                      <a:pt x="849" y="7877"/>
                    </a:cubicBezTo>
                    <a:cubicBezTo>
                      <a:pt x="1263" y="7987"/>
                      <a:pt x="2593" y="8338"/>
                      <a:pt x="3860" y="8553"/>
                    </a:cubicBezTo>
                    <a:cubicBezTo>
                      <a:pt x="5127" y="8773"/>
                      <a:pt x="5761" y="9752"/>
                      <a:pt x="5761" y="9752"/>
                    </a:cubicBezTo>
                    <a:cubicBezTo>
                      <a:pt x="5761" y="9752"/>
                      <a:pt x="5892" y="9621"/>
                      <a:pt x="5892" y="9207"/>
                    </a:cubicBezTo>
                    <a:cubicBezTo>
                      <a:pt x="5892" y="8794"/>
                      <a:pt x="5803" y="8029"/>
                      <a:pt x="5499" y="7134"/>
                    </a:cubicBezTo>
                    <a:cubicBezTo>
                      <a:pt x="5190" y="6264"/>
                      <a:pt x="5017" y="5783"/>
                      <a:pt x="5017" y="5327"/>
                    </a:cubicBezTo>
                    <a:cubicBezTo>
                      <a:pt x="4997" y="4887"/>
                      <a:pt x="5279" y="4122"/>
                      <a:pt x="5693" y="3426"/>
                    </a:cubicBezTo>
                    <a:cubicBezTo>
                      <a:pt x="6107" y="2750"/>
                      <a:pt x="6128" y="1483"/>
                      <a:pt x="5934" y="1200"/>
                    </a:cubicBezTo>
                    <a:cubicBezTo>
                      <a:pt x="5714" y="938"/>
                      <a:pt x="5410" y="876"/>
                      <a:pt x="5080" y="567"/>
                    </a:cubicBezTo>
                    <a:cubicBezTo>
                      <a:pt x="4756" y="263"/>
                      <a:pt x="4426" y="1"/>
                      <a:pt x="4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37"/>
              <p:cNvSpPr/>
              <p:nvPr/>
            </p:nvSpPr>
            <p:spPr>
              <a:xfrm>
                <a:off x="5005607" y="2015701"/>
                <a:ext cx="1101711" cy="1762072"/>
              </a:xfrm>
              <a:custGeom>
                <a:rect b="b" l="l" r="r" t="t"/>
                <a:pathLst>
                  <a:path extrusionOk="0" h="9910" w="6196">
                    <a:moveTo>
                      <a:pt x="4494" y="132"/>
                    </a:moveTo>
                    <a:cubicBezTo>
                      <a:pt x="4515" y="158"/>
                      <a:pt x="4824" y="394"/>
                      <a:pt x="5127" y="682"/>
                    </a:cubicBezTo>
                    <a:cubicBezTo>
                      <a:pt x="5300" y="834"/>
                      <a:pt x="5457" y="917"/>
                      <a:pt x="5609" y="1006"/>
                    </a:cubicBezTo>
                    <a:cubicBezTo>
                      <a:pt x="5740" y="1095"/>
                      <a:pt x="5871" y="1179"/>
                      <a:pt x="5981" y="1310"/>
                    </a:cubicBezTo>
                    <a:cubicBezTo>
                      <a:pt x="6002" y="1357"/>
                      <a:pt x="6044" y="1488"/>
                      <a:pt x="6065" y="1640"/>
                    </a:cubicBezTo>
                    <a:cubicBezTo>
                      <a:pt x="6086" y="1813"/>
                      <a:pt x="6086" y="2012"/>
                      <a:pt x="6065" y="2227"/>
                    </a:cubicBezTo>
                    <a:cubicBezTo>
                      <a:pt x="6044" y="2666"/>
                      <a:pt x="5934" y="3143"/>
                      <a:pt x="5740" y="3473"/>
                    </a:cubicBezTo>
                    <a:cubicBezTo>
                      <a:pt x="5326" y="4169"/>
                      <a:pt x="5038" y="4934"/>
                      <a:pt x="5038" y="5395"/>
                    </a:cubicBezTo>
                    <a:cubicBezTo>
                      <a:pt x="5038" y="5851"/>
                      <a:pt x="5237" y="6332"/>
                      <a:pt x="5520" y="7228"/>
                    </a:cubicBezTo>
                    <a:cubicBezTo>
                      <a:pt x="5824" y="8118"/>
                      <a:pt x="5913" y="8862"/>
                      <a:pt x="5913" y="9275"/>
                    </a:cubicBezTo>
                    <a:cubicBezTo>
                      <a:pt x="5913" y="9474"/>
                      <a:pt x="5892" y="9605"/>
                      <a:pt x="5850" y="9689"/>
                    </a:cubicBezTo>
                    <a:cubicBezTo>
                      <a:pt x="5850" y="9736"/>
                      <a:pt x="5824" y="9715"/>
                      <a:pt x="5824" y="9736"/>
                    </a:cubicBezTo>
                    <a:cubicBezTo>
                      <a:pt x="5761" y="9626"/>
                      <a:pt x="5169" y="8773"/>
                      <a:pt x="3949" y="8558"/>
                    </a:cubicBezTo>
                    <a:cubicBezTo>
                      <a:pt x="2708" y="8338"/>
                      <a:pt x="1373" y="8013"/>
                      <a:pt x="938" y="7882"/>
                    </a:cubicBezTo>
                    <a:cubicBezTo>
                      <a:pt x="545" y="7772"/>
                      <a:pt x="194" y="7511"/>
                      <a:pt x="152" y="7490"/>
                    </a:cubicBezTo>
                    <a:cubicBezTo>
                      <a:pt x="173" y="7443"/>
                      <a:pt x="634" y="6657"/>
                      <a:pt x="959" y="5720"/>
                    </a:cubicBezTo>
                    <a:cubicBezTo>
                      <a:pt x="1137" y="5238"/>
                      <a:pt x="1200" y="4714"/>
                      <a:pt x="1242" y="4258"/>
                    </a:cubicBezTo>
                    <a:cubicBezTo>
                      <a:pt x="1289" y="3824"/>
                      <a:pt x="1310" y="3431"/>
                      <a:pt x="1331" y="3232"/>
                    </a:cubicBezTo>
                    <a:cubicBezTo>
                      <a:pt x="1373" y="3038"/>
                      <a:pt x="1503" y="2708"/>
                      <a:pt x="1703" y="2384"/>
                    </a:cubicBezTo>
                    <a:cubicBezTo>
                      <a:pt x="1896" y="2033"/>
                      <a:pt x="2158" y="1703"/>
                      <a:pt x="2420" y="1467"/>
                    </a:cubicBezTo>
                    <a:cubicBezTo>
                      <a:pt x="2991" y="985"/>
                      <a:pt x="3687" y="525"/>
                      <a:pt x="4017" y="352"/>
                    </a:cubicBezTo>
                    <a:cubicBezTo>
                      <a:pt x="4321" y="158"/>
                      <a:pt x="4473" y="132"/>
                      <a:pt x="4494" y="132"/>
                    </a:cubicBezTo>
                    <a:close/>
                    <a:moveTo>
                      <a:pt x="4515" y="1"/>
                    </a:moveTo>
                    <a:lnTo>
                      <a:pt x="4494" y="27"/>
                    </a:lnTo>
                    <a:cubicBezTo>
                      <a:pt x="4494" y="27"/>
                      <a:pt x="4279" y="48"/>
                      <a:pt x="3949" y="242"/>
                    </a:cubicBezTo>
                    <a:cubicBezTo>
                      <a:pt x="3624" y="441"/>
                      <a:pt x="2923" y="896"/>
                      <a:pt x="2357" y="1378"/>
                    </a:cubicBezTo>
                    <a:cubicBezTo>
                      <a:pt x="2074" y="1619"/>
                      <a:pt x="1812" y="1965"/>
                      <a:pt x="1613" y="2316"/>
                    </a:cubicBezTo>
                    <a:cubicBezTo>
                      <a:pt x="1420" y="2666"/>
                      <a:pt x="1268" y="2991"/>
                      <a:pt x="1221" y="3211"/>
                    </a:cubicBezTo>
                    <a:cubicBezTo>
                      <a:pt x="1179" y="3431"/>
                      <a:pt x="1179" y="3798"/>
                      <a:pt x="1137" y="4258"/>
                    </a:cubicBezTo>
                    <a:cubicBezTo>
                      <a:pt x="1090" y="4693"/>
                      <a:pt x="1027" y="5217"/>
                      <a:pt x="849" y="5678"/>
                    </a:cubicBezTo>
                    <a:cubicBezTo>
                      <a:pt x="503" y="6636"/>
                      <a:pt x="21" y="7490"/>
                      <a:pt x="21" y="7490"/>
                    </a:cubicBezTo>
                    <a:lnTo>
                      <a:pt x="1" y="7532"/>
                    </a:lnTo>
                    <a:lnTo>
                      <a:pt x="42" y="7573"/>
                    </a:lnTo>
                    <a:cubicBezTo>
                      <a:pt x="42" y="7573"/>
                      <a:pt x="456" y="7882"/>
                      <a:pt x="917" y="7987"/>
                    </a:cubicBezTo>
                    <a:cubicBezTo>
                      <a:pt x="1352" y="8118"/>
                      <a:pt x="2682" y="8448"/>
                      <a:pt x="3928" y="8668"/>
                    </a:cubicBezTo>
                    <a:cubicBezTo>
                      <a:pt x="5169" y="8883"/>
                      <a:pt x="5782" y="9867"/>
                      <a:pt x="5782" y="9867"/>
                    </a:cubicBezTo>
                    <a:lnTo>
                      <a:pt x="5824" y="9909"/>
                    </a:lnTo>
                    <a:lnTo>
                      <a:pt x="5871" y="9867"/>
                    </a:lnTo>
                    <a:cubicBezTo>
                      <a:pt x="5871" y="9867"/>
                      <a:pt x="5913" y="9820"/>
                      <a:pt x="5955" y="9736"/>
                    </a:cubicBezTo>
                    <a:cubicBezTo>
                      <a:pt x="6002" y="9626"/>
                      <a:pt x="6023" y="9495"/>
                      <a:pt x="6023" y="9275"/>
                    </a:cubicBezTo>
                    <a:cubicBezTo>
                      <a:pt x="6023" y="8841"/>
                      <a:pt x="5934" y="8076"/>
                      <a:pt x="5630" y="7202"/>
                    </a:cubicBezTo>
                    <a:cubicBezTo>
                      <a:pt x="5347" y="6311"/>
                      <a:pt x="5169" y="5830"/>
                      <a:pt x="5148" y="5395"/>
                    </a:cubicBezTo>
                    <a:cubicBezTo>
                      <a:pt x="5148" y="4976"/>
                      <a:pt x="5410" y="4217"/>
                      <a:pt x="5824" y="3536"/>
                    </a:cubicBezTo>
                    <a:cubicBezTo>
                      <a:pt x="6044" y="3169"/>
                      <a:pt x="6154" y="2687"/>
                      <a:pt x="6175" y="2227"/>
                    </a:cubicBezTo>
                    <a:cubicBezTo>
                      <a:pt x="6196" y="2012"/>
                      <a:pt x="6196" y="1813"/>
                      <a:pt x="6175" y="1640"/>
                    </a:cubicBezTo>
                    <a:cubicBezTo>
                      <a:pt x="6154" y="1467"/>
                      <a:pt x="6133" y="1336"/>
                      <a:pt x="6065" y="1247"/>
                    </a:cubicBezTo>
                    <a:cubicBezTo>
                      <a:pt x="5955" y="1095"/>
                      <a:pt x="5803" y="1006"/>
                      <a:pt x="5672" y="917"/>
                    </a:cubicBezTo>
                    <a:cubicBezTo>
                      <a:pt x="5520" y="834"/>
                      <a:pt x="5368" y="745"/>
                      <a:pt x="5196" y="593"/>
                    </a:cubicBezTo>
                    <a:cubicBezTo>
                      <a:pt x="4887" y="289"/>
                      <a:pt x="4541" y="27"/>
                      <a:pt x="4541" y="27"/>
                    </a:cubicBezTo>
                    <a:lnTo>
                      <a:pt x="451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37"/>
              <p:cNvSpPr/>
              <p:nvPr/>
            </p:nvSpPr>
            <p:spPr>
              <a:xfrm>
                <a:off x="4790636" y="1957913"/>
                <a:ext cx="575571" cy="1400767"/>
              </a:xfrm>
              <a:custGeom>
                <a:rect b="b" l="l" r="r" t="t"/>
                <a:pathLst>
                  <a:path extrusionOk="0" h="7878" w="3237">
                    <a:moveTo>
                      <a:pt x="2662" y="1"/>
                    </a:moveTo>
                    <a:cubicBezTo>
                      <a:pt x="2577" y="1"/>
                      <a:pt x="2523" y="53"/>
                      <a:pt x="2451" y="153"/>
                    </a:cubicBezTo>
                    <a:cubicBezTo>
                      <a:pt x="2346" y="284"/>
                      <a:pt x="1581" y="1352"/>
                      <a:pt x="1403" y="2007"/>
                    </a:cubicBezTo>
                    <a:cubicBezTo>
                      <a:pt x="1230" y="2682"/>
                      <a:pt x="1534" y="2971"/>
                      <a:pt x="1560" y="3468"/>
                    </a:cubicBezTo>
                    <a:cubicBezTo>
                      <a:pt x="1581" y="3950"/>
                      <a:pt x="1340" y="5107"/>
                      <a:pt x="1079" y="5521"/>
                    </a:cubicBezTo>
                    <a:cubicBezTo>
                      <a:pt x="817" y="5935"/>
                      <a:pt x="94" y="6395"/>
                      <a:pt x="52" y="6395"/>
                    </a:cubicBezTo>
                    <a:cubicBezTo>
                      <a:pt x="51" y="6395"/>
                      <a:pt x="51" y="6395"/>
                      <a:pt x="50" y="6395"/>
                    </a:cubicBezTo>
                    <a:cubicBezTo>
                      <a:pt x="1" y="6395"/>
                      <a:pt x="490" y="7268"/>
                      <a:pt x="775" y="7574"/>
                    </a:cubicBezTo>
                    <a:cubicBezTo>
                      <a:pt x="1058" y="7857"/>
                      <a:pt x="1340" y="7878"/>
                      <a:pt x="1340" y="7878"/>
                    </a:cubicBezTo>
                    <a:cubicBezTo>
                      <a:pt x="1340" y="7878"/>
                      <a:pt x="1864" y="6851"/>
                      <a:pt x="2147" y="6265"/>
                    </a:cubicBezTo>
                    <a:cubicBezTo>
                      <a:pt x="2430" y="5652"/>
                      <a:pt x="2498" y="5170"/>
                      <a:pt x="2519" y="4280"/>
                    </a:cubicBezTo>
                    <a:cubicBezTo>
                      <a:pt x="2561" y="3363"/>
                      <a:pt x="3001" y="2772"/>
                      <a:pt x="2974" y="2489"/>
                    </a:cubicBezTo>
                    <a:cubicBezTo>
                      <a:pt x="2953" y="2206"/>
                      <a:pt x="3105" y="745"/>
                      <a:pt x="3236" y="221"/>
                    </a:cubicBezTo>
                    <a:cubicBezTo>
                      <a:pt x="3236" y="221"/>
                      <a:pt x="3021" y="111"/>
                      <a:pt x="2822" y="43"/>
                    </a:cubicBezTo>
                    <a:cubicBezTo>
                      <a:pt x="2756" y="15"/>
                      <a:pt x="2705" y="1"/>
                      <a:pt x="2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4788680" y="1947422"/>
                <a:ext cx="589618" cy="1423349"/>
              </a:xfrm>
              <a:custGeom>
                <a:rect b="b" l="l" r="r" t="t"/>
                <a:pathLst>
                  <a:path extrusionOk="0" h="8005" w="3316">
                    <a:moveTo>
                      <a:pt x="2693" y="110"/>
                    </a:moveTo>
                    <a:cubicBezTo>
                      <a:pt x="2723" y="110"/>
                      <a:pt x="2759" y="121"/>
                      <a:pt x="2813" y="149"/>
                    </a:cubicBezTo>
                    <a:cubicBezTo>
                      <a:pt x="2985" y="212"/>
                      <a:pt x="3163" y="301"/>
                      <a:pt x="3184" y="322"/>
                    </a:cubicBezTo>
                    <a:cubicBezTo>
                      <a:pt x="3116" y="584"/>
                      <a:pt x="3053" y="1040"/>
                      <a:pt x="3012" y="1500"/>
                    </a:cubicBezTo>
                    <a:cubicBezTo>
                      <a:pt x="2964" y="1956"/>
                      <a:pt x="2923" y="2396"/>
                      <a:pt x="2943" y="2548"/>
                    </a:cubicBezTo>
                    <a:cubicBezTo>
                      <a:pt x="2943" y="2658"/>
                      <a:pt x="2854" y="2899"/>
                      <a:pt x="2723" y="3181"/>
                    </a:cubicBezTo>
                    <a:cubicBezTo>
                      <a:pt x="2619" y="3485"/>
                      <a:pt x="2488" y="3857"/>
                      <a:pt x="2488" y="4339"/>
                    </a:cubicBezTo>
                    <a:cubicBezTo>
                      <a:pt x="2441" y="5229"/>
                      <a:pt x="2399" y="5690"/>
                      <a:pt x="2116" y="6276"/>
                    </a:cubicBezTo>
                    <a:cubicBezTo>
                      <a:pt x="1833" y="6868"/>
                      <a:pt x="1351" y="7827"/>
                      <a:pt x="1310" y="7874"/>
                    </a:cubicBezTo>
                    <a:cubicBezTo>
                      <a:pt x="1310" y="7874"/>
                      <a:pt x="1262" y="7874"/>
                      <a:pt x="1200" y="7847"/>
                    </a:cubicBezTo>
                    <a:cubicBezTo>
                      <a:pt x="1090" y="7806"/>
                      <a:pt x="959" y="7743"/>
                      <a:pt x="828" y="7586"/>
                    </a:cubicBezTo>
                    <a:cubicBezTo>
                      <a:pt x="697" y="7455"/>
                      <a:pt x="498" y="7151"/>
                      <a:pt x="346" y="6889"/>
                    </a:cubicBezTo>
                    <a:cubicBezTo>
                      <a:pt x="262" y="6758"/>
                      <a:pt x="194" y="6648"/>
                      <a:pt x="152" y="6564"/>
                    </a:cubicBezTo>
                    <a:cubicBezTo>
                      <a:pt x="131" y="6517"/>
                      <a:pt x="131" y="6496"/>
                      <a:pt x="131" y="6475"/>
                    </a:cubicBezTo>
                    <a:cubicBezTo>
                      <a:pt x="152" y="6475"/>
                      <a:pt x="194" y="6454"/>
                      <a:pt x="236" y="6434"/>
                    </a:cubicBezTo>
                    <a:cubicBezTo>
                      <a:pt x="304" y="6365"/>
                      <a:pt x="414" y="6303"/>
                      <a:pt x="524" y="6214"/>
                    </a:cubicBezTo>
                    <a:cubicBezTo>
                      <a:pt x="739" y="6041"/>
                      <a:pt x="1001" y="5821"/>
                      <a:pt x="1131" y="5601"/>
                    </a:cubicBezTo>
                    <a:cubicBezTo>
                      <a:pt x="1262" y="5386"/>
                      <a:pt x="1393" y="4993"/>
                      <a:pt x="1482" y="4601"/>
                    </a:cubicBezTo>
                    <a:cubicBezTo>
                      <a:pt x="1571" y="4182"/>
                      <a:pt x="1634" y="3768"/>
                      <a:pt x="1613" y="3527"/>
                    </a:cubicBezTo>
                    <a:cubicBezTo>
                      <a:pt x="1613" y="3265"/>
                      <a:pt x="1524" y="3071"/>
                      <a:pt x="1482" y="2851"/>
                    </a:cubicBezTo>
                    <a:cubicBezTo>
                      <a:pt x="1414" y="2637"/>
                      <a:pt x="1393" y="2417"/>
                      <a:pt x="1482" y="2087"/>
                    </a:cubicBezTo>
                    <a:cubicBezTo>
                      <a:pt x="1545" y="1783"/>
                      <a:pt x="1786" y="1348"/>
                      <a:pt x="2027" y="977"/>
                    </a:cubicBezTo>
                    <a:cubicBezTo>
                      <a:pt x="2247" y="605"/>
                      <a:pt x="2462" y="301"/>
                      <a:pt x="2509" y="233"/>
                    </a:cubicBezTo>
                    <a:cubicBezTo>
                      <a:pt x="2572" y="170"/>
                      <a:pt x="2593" y="123"/>
                      <a:pt x="2640" y="123"/>
                    </a:cubicBezTo>
                    <a:cubicBezTo>
                      <a:pt x="2656" y="115"/>
                      <a:pt x="2673" y="110"/>
                      <a:pt x="2693" y="110"/>
                    </a:cubicBezTo>
                    <a:close/>
                    <a:moveTo>
                      <a:pt x="2700" y="1"/>
                    </a:moveTo>
                    <a:cubicBezTo>
                      <a:pt x="2665" y="1"/>
                      <a:pt x="2631" y="7"/>
                      <a:pt x="2593" y="18"/>
                    </a:cubicBezTo>
                    <a:cubicBezTo>
                      <a:pt x="2530" y="39"/>
                      <a:pt x="2488" y="102"/>
                      <a:pt x="2420" y="170"/>
                    </a:cubicBezTo>
                    <a:cubicBezTo>
                      <a:pt x="2378" y="233"/>
                      <a:pt x="2158" y="542"/>
                      <a:pt x="1917" y="909"/>
                    </a:cubicBezTo>
                    <a:cubicBezTo>
                      <a:pt x="1702" y="1280"/>
                      <a:pt x="1461" y="1720"/>
                      <a:pt x="1372" y="2066"/>
                    </a:cubicBezTo>
                    <a:cubicBezTo>
                      <a:pt x="1262" y="2396"/>
                      <a:pt x="1310" y="2658"/>
                      <a:pt x="1372" y="2872"/>
                    </a:cubicBezTo>
                    <a:cubicBezTo>
                      <a:pt x="1414" y="3092"/>
                      <a:pt x="1503" y="3291"/>
                      <a:pt x="1503" y="3527"/>
                    </a:cubicBezTo>
                    <a:cubicBezTo>
                      <a:pt x="1524" y="3747"/>
                      <a:pt x="1461" y="4161"/>
                      <a:pt x="1372" y="4574"/>
                    </a:cubicBezTo>
                    <a:cubicBezTo>
                      <a:pt x="1283" y="4967"/>
                      <a:pt x="1152" y="5360"/>
                      <a:pt x="1048" y="5559"/>
                    </a:cubicBezTo>
                    <a:cubicBezTo>
                      <a:pt x="917" y="5732"/>
                      <a:pt x="676" y="5952"/>
                      <a:pt x="456" y="6125"/>
                    </a:cubicBezTo>
                    <a:cubicBezTo>
                      <a:pt x="346" y="6214"/>
                      <a:pt x="236" y="6276"/>
                      <a:pt x="173" y="6324"/>
                    </a:cubicBezTo>
                    <a:cubicBezTo>
                      <a:pt x="131" y="6344"/>
                      <a:pt x="105" y="6365"/>
                      <a:pt x="84" y="6386"/>
                    </a:cubicBezTo>
                    <a:lnTo>
                      <a:pt x="42" y="6386"/>
                    </a:lnTo>
                    <a:lnTo>
                      <a:pt x="21" y="6407"/>
                    </a:lnTo>
                    <a:lnTo>
                      <a:pt x="0" y="6407"/>
                    </a:lnTo>
                    <a:lnTo>
                      <a:pt x="0" y="6434"/>
                    </a:lnTo>
                    <a:lnTo>
                      <a:pt x="0" y="6454"/>
                    </a:lnTo>
                    <a:lnTo>
                      <a:pt x="0" y="6496"/>
                    </a:lnTo>
                    <a:cubicBezTo>
                      <a:pt x="21" y="6517"/>
                      <a:pt x="42" y="6564"/>
                      <a:pt x="63" y="6606"/>
                    </a:cubicBezTo>
                    <a:cubicBezTo>
                      <a:pt x="105" y="6695"/>
                      <a:pt x="173" y="6826"/>
                      <a:pt x="236" y="6957"/>
                    </a:cubicBezTo>
                    <a:cubicBezTo>
                      <a:pt x="393" y="7219"/>
                      <a:pt x="587" y="7502"/>
                      <a:pt x="739" y="7675"/>
                    </a:cubicBezTo>
                    <a:cubicBezTo>
                      <a:pt x="891" y="7827"/>
                      <a:pt x="1048" y="7916"/>
                      <a:pt x="1152" y="7957"/>
                    </a:cubicBezTo>
                    <a:cubicBezTo>
                      <a:pt x="1262" y="8005"/>
                      <a:pt x="1351" y="8005"/>
                      <a:pt x="1351" y="8005"/>
                    </a:cubicBezTo>
                    <a:lnTo>
                      <a:pt x="1372" y="8005"/>
                    </a:lnTo>
                    <a:lnTo>
                      <a:pt x="1393" y="7978"/>
                    </a:lnTo>
                    <a:cubicBezTo>
                      <a:pt x="1393" y="7978"/>
                      <a:pt x="1938" y="6931"/>
                      <a:pt x="2226" y="6344"/>
                    </a:cubicBezTo>
                    <a:cubicBezTo>
                      <a:pt x="2509" y="5732"/>
                      <a:pt x="2551" y="5229"/>
                      <a:pt x="2593" y="4339"/>
                    </a:cubicBezTo>
                    <a:cubicBezTo>
                      <a:pt x="2619" y="3878"/>
                      <a:pt x="2723" y="3527"/>
                      <a:pt x="2833" y="3223"/>
                    </a:cubicBezTo>
                    <a:cubicBezTo>
                      <a:pt x="2943" y="2941"/>
                      <a:pt x="3053" y="2721"/>
                      <a:pt x="3053" y="2548"/>
                    </a:cubicBezTo>
                    <a:cubicBezTo>
                      <a:pt x="3032" y="2417"/>
                      <a:pt x="3074" y="1956"/>
                      <a:pt x="3116" y="1500"/>
                    </a:cubicBezTo>
                    <a:cubicBezTo>
                      <a:pt x="3163" y="1040"/>
                      <a:pt x="3247" y="542"/>
                      <a:pt x="3315" y="301"/>
                    </a:cubicBezTo>
                    <a:lnTo>
                      <a:pt x="3315" y="254"/>
                    </a:lnTo>
                    <a:lnTo>
                      <a:pt x="3273" y="233"/>
                    </a:lnTo>
                    <a:cubicBezTo>
                      <a:pt x="3273" y="233"/>
                      <a:pt x="3053" y="123"/>
                      <a:pt x="2854" y="39"/>
                    </a:cubicBezTo>
                    <a:cubicBezTo>
                      <a:pt x="2794" y="12"/>
                      <a:pt x="2746" y="1"/>
                      <a:pt x="27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4919903" y="2842333"/>
                <a:ext cx="1094421" cy="480258"/>
              </a:xfrm>
              <a:custGeom>
                <a:rect b="b" l="l" r="r" t="t"/>
                <a:pathLst>
                  <a:path extrusionOk="0" h="2701" w="6155">
                    <a:moveTo>
                      <a:pt x="477" y="1"/>
                    </a:moveTo>
                    <a:cubicBezTo>
                      <a:pt x="450" y="1"/>
                      <a:pt x="417" y="23"/>
                      <a:pt x="393" y="112"/>
                    </a:cubicBezTo>
                    <a:cubicBezTo>
                      <a:pt x="352" y="306"/>
                      <a:pt x="393" y="285"/>
                      <a:pt x="242" y="484"/>
                    </a:cubicBezTo>
                    <a:cubicBezTo>
                      <a:pt x="111" y="699"/>
                      <a:pt x="1" y="699"/>
                      <a:pt x="22" y="830"/>
                    </a:cubicBezTo>
                    <a:cubicBezTo>
                      <a:pt x="48" y="940"/>
                      <a:pt x="153" y="1353"/>
                      <a:pt x="2033" y="2207"/>
                    </a:cubicBezTo>
                    <a:cubicBezTo>
                      <a:pt x="2881" y="2595"/>
                      <a:pt x="3793" y="2701"/>
                      <a:pt x="4533" y="2701"/>
                    </a:cubicBezTo>
                    <a:cubicBezTo>
                      <a:pt x="5409" y="2701"/>
                      <a:pt x="6044" y="2553"/>
                      <a:pt x="6044" y="2553"/>
                    </a:cubicBezTo>
                    <a:cubicBezTo>
                      <a:pt x="6044" y="2553"/>
                      <a:pt x="6154" y="2553"/>
                      <a:pt x="6112" y="2422"/>
                    </a:cubicBezTo>
                    <a:cubicBezTo>
                      <a:pt x="6091" y="2317"/>
                      <a:pt x="5981" y="1856"/>
                      <a:pt x="5892" y="1636"/>
                    </a:cubicBezTo>
                    <a:cubicBezTo>
                      <a:pt x="5828" y="1487"/>
                      <a:pt x="5785" y="1428"/>
                      <a:pt x="5709" y="1428"/>
                    </a:cubicBezTo>
                    <a:cubicBezTo>
                      <a:pt x="5686" y="1428"/>
                      <a:pt x="5660" y="1433"/>
                      <a:pt x="5630" y="1442"/>
                    </a:cubicBezTo>
                    <a:cubicBezTo>
                      <a:pt x="5575" y="1451"/>
                      <a:pt x="5337" y="1472"/>
                      <a:pt x="4990" y="1472"/>
                    </a:cubicBezTo>
                    <a:cubicBezTo>
                      <a:pt x="4515" y="1472"/>
                      <a:pt x="3836" y="1433"/>
                      <a:pt x="3143" y="1270"/>
                    </a:cubicBezTo>
                    <a:cubicBezTo>
                      <a:pt x="1944" y="961"/>
                      <a:pt x="896" y="353"/>
                      <a:pt x="524" y="23"/>
                    </a:cubicBezTo>
                    <a:cubicBezTo>
                      <a:pt x="524" y="23"/>
                      <a:pt x="503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37"/>
              <p:cNvSpPr/>
              <p:nvPr/>
            </p:nvSpPr>
            <p:spPr>
              <a:xfrm>
                <a:off x="4912435" y="2830598"/>
                <a:ext cx="1110246" cy="503373"/>
              </a:xfrm>
              <a:custGeom>
                <a:rect b="b" l="l" r="r" t="t"/>
                <a:pathLst>
                  <a:path extrusionOk="0" h="2831" w="6244">
                    <a:moveTo>
                      <a:pt x="525" y="131"/>
                    </a:moveTo>
                    <a:cubicBezTo>
                      <a:pt x="917" y="461"/>
                      <a:pt x="1965" y="1095"/>
                      <a:pt x="3164" y="1377"/>
                    </a:cubicBezTo>
                    <a:cubicBezTo>
                      <a:pt x="3777" y="1529"/>
                      <a:pt x="4363" y="1571"/>
                      <a:pt x="4824" y="1597"/>
                    </a:cubicBezTo>
                    <a:cubicBezTo>
                      <a:pt x="5065" y="1597"/>
                      <a:pt x="5259" y="1597"/>
                      <a:pt x="5411" y="1571"/>
                    </a:cubicBezTo>
                    <a:cubicBezTo>
                      <a:pt x="5541" y="1571"/>
                      <a:pt x="5651" y="1571"/>
                      <a:pt x="5693" y="1550"/>
                    </a:cubicBezTo>
                    <a:cubicBezTo>
                      <a:pt x="5709" y="1543"/>
                      <a:pt x="5722" y="1541"/>
                      <a:pt x="5733" y="1541"/>
                    </a:cubicBezTo>
                    <a:cubicBezTo>
                      <a:pt x="5754" y="1541"/>
                      <a:pt x="5768" y="1550"/>
                      <a:pt x="5782" y="1550"/>
                    </a:cubicBezTo>
                    <a:cubicBezTo>
                      <a:pt x="5803" y="1571"/>
                      <a:pt x="5824" y="1639"/>
                      <a:pt x="5871" y="1728"/>
                    </a:cubicBezTo>
                    <a:cubicBezTo>
                      <a:pt x="5955" y="1943"/>
                      <a:pt x="6065" y="2383"/>
                      <a:pt x="6112" y="2514"/>
                    </a:cubicBezTo>
                    <a:cubicBezTo>
                      <a:pt x="6133" y="2556"/>
                      <a:pt x="6112" y="2556"/>
                      <a:pt x="6112" y="2556"/>
                    </a:cubicBezTo>
                    <a:lnTo>
                      <a:pt x="6086" y="2556"/>
                    </a:lnTo>
                    <a:cubicBezTo>
                      <a:pt x="6086" y="2556"/>
                      <a:pt x="5441" y="2706"/>
                      <a:pt x="4556" y="2706"/>
                    </a:cubicBezTo>
                    <a:cubicBezTo>
                      <a:pt x="3823" y="2706"/>
                      <a:pt x="2926" y="2603"/>
                      <a:pt x="2096" y="2226"/>
                    </a:cubicBezTo>
                    <a:cubicBezTo>
                      <a:pt x="1158" y="1791"/>
                      <a:pt x="676" y="1487"/>
                      <a:pt x="415" y="1268"/>
                    </a:cubicBezTo>
                    <a:cubicBezTo>
                      <a:pt x="153" y="1048"/>
                      <a:pt x="132" y="943"/>
                      <a:pt x="132" y="875"/>
                    </a:cubicBezTo>
                    <a:cubicBezTo>
                      <a:pt x="111" y="833"/>
                      <a:pt x="132" y="833"/>
                      <a:pt x="153" y="786"/>
                    </a:cubicBezTo>
                    <a:cubicBezTo>
                      <a:pt x="195" y="765"/>
                      <a:pt x="263" y="702"/>
                      <a:pt x="326" y="592"/>
                    </a:cubicBezTo>
                    <a:cubicBezTo>
                      <a:pt x="483" y="372"/>
                      <a:pt x="435" y="372"/>
                      <a:pt x="483" y="199"/>
                    </a:cubicBezTo>
                    <a:cubicBezTo>
                      <a:pt x="504" y="157"/>
                      <a:pt x="525" y="131"/>
                      <a:pt x="525" y="131"/>
                    </a:cubicBezTo>
                    <a:close/>
                    <a:moveTo>
                      <a:pt x="525" y="0"/>
                    </a:moveTo>
                    <a:cubicBezTo>
                      <a:pt x="483" y="26"/>
                      <a:pt x="456" y="26"/>
                      <a:pt x="435" y="68"/>
                    </a:cubicBezTo>
                    <a:cubicBezTo>
                      <a:pt x="415" y="89"/>
                      <a:pt x="394" y="110"/>
                      <a:pt x="373" y="178"/>
                    </a:cubicBezTo>
                    <a:cubicBezTo>
                      <a:pt x="326" y="351"/>
                      <a:pt x="373" y="309"/>
                      <a:pt x="242" y="524"/>
                    </a:cubicBezTo>
                    <a:cubicBezTo>
                      <a:pt x="174" y="634"/>
                      <a:pt x="111" y="681"/>
                      <a:pt x="64" y="723"/>
                    </a:cubicBezTo>
                    <a:cubicBezTo>
                      <a:pt x="22" y="765"/>
                      <a:pt x="1" y="833"/>
                      <a:pt x="1" y="896"/>
                    </a:cubicBezTo>
                    <a:cubicBezTo>
                      <a:pt x="22" y="964"/>
                      <a:pt x="64" y="1116"/>
                      <a:pt x="326" y="1357"/>
                    </a:cubicBezTo>
                    <a:cubicBezTo>
                      <a:pt x="614" y="1571"/>
                      <a:pt x="1111" y="1901"/>
                      <a:pt x="2027" y="2315"/>
                    </a:cubicBezTo>
                    <a:cubicBezTo>
                      <a:pt x="2902" y="2722"/>
                      <a:pt x="3837" y="2831"/>
                      <a:pt x="4588" y="2831"/>
                    </a:cubicBezTo>
                    <a:cubicBezTo>
                      <a:pt x="5453" y="2831"/>
                      <a:pt x="6075" y="2687"/>
                      <a:pt x="6086" y="2687"/>
                    </a:cubicBezTo>
                    <a:cubicBezTo>
                      <a:pt x="6086" y="2687"/>
                      <a:pt x="6133" y="2687"/>
                      <a:pt x="6175" y="2645"/>
                    </a:cubicBezTo>
                    <a:cubicBezTo>
                      <a:pt x="6217" y="2619"/>
                      <a:pt x="6243" y="2556"/>
                      <a:pt x="6217" y="2488"/>
                    </a:cubicBezTo>
                    <a:cubicBezTo>
                      <a:pt x="6175" y="2357"/>
                      <a:pt x="6065" y="1922"/>
                      <a:pt x="5981" y="1681"/>
                    </a:cubicBezTo>
                    <a:cubicBezTo>
                      <a:pt x="5934" y="1571"/>
                      <a:pt x="5913" y="1508"/>
                      <a:pt x="5850" y="1467"/>
                    </a:cubicBezTo>
                    <a:cubicBezTo>
                      <a:pt x="5822" y="1438"/>
                      <a:pt x="5788" y="1427"/>
                      <a:pt x="5746" y="1427"/>
                    </a:cubicBezTo>
                    <a:cubicBezTo>
                      <a:pt x="5718" y="1427"/>
                      <a:pt x="5687" y="1432"/>
                      <a:pt x="5651" y="1440"/>
                    </a:cubicBezTo>
                    <a:cubicBezTo>
                      <a:pt x="5651" y="1440"/>
                      <a:pt x="5541" y="1467"/>
                      <a:pt x="5390" y="1467"/>
                    </a:cubicBezTo>
                    <a:cubicBezTo>
                      <a:pt x="5302" y="1467"/>
                      <a:pt x="5187" y="1476"/>
                      <a:pt x="5049" y="1476"/>
                    </a:cubicBezTo>
                    <a:cubicBezTo>
                      <a:pt x="4979" y="1476"/>
                      <a:pt x="4904" y="1474"/>
                      <a:pt x="4824" y="1467"/>
                    </a:cubicBezTo>
                    <a:cubicBezTo>
                      <a:pt x="4363" y="1467"/>
                      <a:pt x="3777" y="1419"/>
                      <a:pt x="3185" y="1268"/>
                    </a:cubicBezTo>
                    <a:cubicBezTo>
                      <a:pt x="2007" y="985"/>
                      <a:pt x="959" y="351"/>
                      <a:pt x="614" y="47"/>
                    </a:cubicBezTo>
                    <a:cubicBezTo>
                      <a:pt x="614" y="47"/>
                      <a:pt x="566" y="0"/>
                      <a:pt x="5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37"/>
              <p:cNvSpPr/>
              <p:nvPr/>
            </p:nvSpPr>
            <p:spPr>
              <a:xfrm>
                <a:off x="3759700" y="2991159"/>
                <a:ext cx="861489" cy="996433"/>
              </a:xfrm>
              <a:custGeom>
                <a:rect b="b" l="l" r="r" t="t"/>
                <a:pathLst>
                  <a:path extrusionOk="0" h="5604" w="4845">
                    <a:moveTo>
                      <a:pt x="1711" y="1"/>
                    </a:moveTo>
                    <a:cubicBezTo>
                      <a:pt x="1662" y="1"/>
                      <a:pt x="1615" y="5"/>
                      <a:pt x="1572" y="14"/>
                    </a:cubicBezTo>
                    <a:cubicBezTo>
                      <a:pt x="833" y="145"/>
                      <a:pt x="1" y="867"/>
                      <a:pt x="111" y="1936"/>
                    </a:cubicBezTo>
                    <a:cubicBezTo>
                      <a:pt x="241" y="3025"/>
                      <a:pt x="1750" y="4685"/>
                      <a:pt x="2032" y="5036"/>
                    </a:cubicBezTo>
                    <a:cubicBezTo>
                      <a:pt x="2276" y="5333"/>
                      <a:pt x="2534" y="5603"/>
                      <a:pt x="3118" y="5603"/>
                    </a:cubicBezTo>
                    <a:cubicBezTo>
                      <a:pt x="3213" y="5603"/>
                      <a:pt x="3317" y="5596"/>
                      <a:pt x="3431" y="5580"/>
                    </a:cubicBezTo>
                    <a:cubicBezTo>
                      <a:pt x="4237" y="5450"/>
                      <a:pt x="4845" y="4774"/>
                      <a:pt x="4845" y="4444"/>
                    </a:cubicBezTo>
                    <a:cubicBezTo>
                      <a:pt x="4845" y="4140"/>
                      <a:pt x="4389" y="2004"/>
                      <a:pt x="3975" y="1087"/>
                    </a:cubicBezTo>
                    <a:cubicBezTo>
                      <a:pt x="3975" y="1087"/>
                      <a:pt x="2503" y="1"/>
                      <a:pt x="1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37"/>
              <p:cNvSpPr/>
              <p:nvPr/>
            </p:nvSpPr>
            <p:spPr>
              <a:xfrm>
                <a:off x="3759700" y="2979957"/>
                <a:ext cx="873581" cy="1016703"/>
              </a:xfrm>
              <a:custGeom>
                <a:rect b="b" l="l" r="r" t="t"/>
                <a:pathLst>
                  <a:path extrusionOk="0" h="5718" w="4913">
                    <a:moveTo>
                      <a:pt x="1668" y="118"/>
                    </a:moveTo>
                    <a:cubicBezTo>
                      <a:pt x="1832" y="118"/>
                      <a:pt x="2031" y="160"/>
                      <a:pt x="2226" y="234"/>
                    </a:cubicBezTo>
                    <a:cubicBezTo>
                      <a:pt x="2488" y="318"/>
                      <a:pt x="2776" y="448"/>
                      <a:pt x="3038" y="600"/>
                    </a:cubicBezTo>
                    <a:cubicBezTo>
                      <a:pt x="3514" y="888"/>
                      <a:pt x="3928" y="1171"/>
                      <a:pt x="3928" y="1192"/>
                    </a:cubicBezTo>
                    <a:cubicBezTo>
                      <a:pt x="4148" y="1627"/>
                      <a:pt x="4347" y="2391"/>
                      <a:pt x="4520" y="3067"/>
                    </a:cubicBezTo>
                    <a:cubicBezTo>
                      <a:pt x="4609" y="3418"/>
                      <a:pt x="4672" y="3742"/>
                      <a:pt x="4714" y="4004"/>
                    </a:cubicBezTo>
                    <a:cubicBezTo>
                      <a:pt x="4761" y="4245"/>
                      <a:pt x="4803" y="4444"/>
                      <a:pt x="4782" y="4507"/>
                    </a:cubicBezTo>
                    <a:cubicBezTo>
                      <a:pt x="4782" y="4638"/>
                      <a:pt x="4651" y="4879"/>
                      <a:pt x="4410" y="5120"/>
                    </a:cubicBezTo>
                    <a:cubicBezTo>
                      <a:pt x="4148" y="5340"/>
                      <a:pt x="3823" y="5534"/>
                      <a:pt x="3431" y="5575"/>
                    </a:cubicBezTo>
                    <a:cubicBezTo>
                      <a:pt x="3301" y="5598"/>
                      <a:pt x="3183" y="5608"/>
                      <a:pt x="3075" y="5608"/>
                    </a:cubicBezTo>
                    <a:cubicBezTo>
                      <a:pt x="2858" y="5608"/>
                      <a:pt x="2686" y="5565"/>
                      <a:pt x="2556" y="5492"/>
                    </a:cubicBezTo>
                    <a:cubicBezTo>
                      <a:pt x="2357" y="5403"/>
                      <a:pt x="2205" y="5251"/>
                      <a:pt x="2074" y="5052"/>
                    </a:cubicBezTo>
                    <a:cubicBezTo>
                      <a:pt x="1922" y="4879"/>
                      <a:pt x="1488" y="4376"/>
                      <a:pt x="1048" y="3790"/>
                    </a:cubicBezTo>
                    <a:cubicBezTo>
                      <a:pt x="634" y="3198"/>
                      <a:pt x="241" y="2522"/>
                      <a:pt x="179" y="1999"/>
                    </a:cubicBezTo>
                    <a:cubicBezTo>
                      <a:pt x="131" y="1475"/>
                      <a:pt x="289" y="1040"/>
                      <a:pt x="571" y="731"/>
                    </a:cubicBezTo>
                    <a:cubicBezTo>
                      <a:pt x="833" y="407"/>
                      <a:pt x="1226" y="187"/>
                      <a:pt x="1572" y="124"/>
                    </a:cubicBezTo>
                    <a:cubicBezTo>
                      <a:pt x="1602" y="120"/>
                      <a:pt x="1634" y="118"/>
                      <a:pt x="1668" y="118"/>
                    </a:cubicBezTo>
                    <a:close/>
                    <a:moveTo>
                      <a:pt x="1697" y="1"/>
                    </a:moveTo>
                    <a:cubicBezTo>
                      <a:pt x="1647" y="1"/>
                      <a:pt x="1599" y="5"/>
                      <a:pt x="1551" y="14"/>
                    </a:cubicBezTo>
                    <a:cubicBezTo>
                      <a:pt x="1179" y="77"/>
                      <a:pt x="765" y="318"/>
                      <a:pt x="482" y="647"/>
                    </a:cubicBezTo>
                    <a:cubicBezTo>
                      <a:pt x="200" y="993"/>
                      <a:pt x="1" y="1454"/>
                      <a:pt x="69" y="1999"/>
                    </a:cubicBezTo>
                    <a:cubicBezTo>
                      <a:pt x="131" y="2564"/>
                      <a:pt x="524" y="3266"/>
                      <a:pt x="964" y="3852"/>
                    </a:cubicBezTo>
                    <a:cubicBezTo>
                      <a:pt x="1399" y="4465"/>
                      <a:pt x="1833" y="4968"/>
                      <a:pt x="1991" y="5141"/>
                    </a:cubicBezTo>
                    <a:cubicBezTo>
                      <a:pt x="2121" y="5314"/>
                      <a:pt x="2273" y="5492"/>
                      <a:pt x="2514" y="5602"/>
                    </a:cubicBezTo>
                    <a:cubicBezTo>
                      <a:pt x="2660" y="5673"/>
                      <a:pt x="2849" y="5717"/>
                      <a:pt x="3085" y="5717"/>
                    </a:cubicBezTo>
                    <a:cubicBezTo>
                      <a:pt x="3197" y="5717"/>
                      <a:pt x="3319" y="5707"/>
                      <a:pt x="3452" y="5685"/>
                    </a:cubicBezTo>
                    <a:cubicBezTo>
                      <a:pt x="3865" y="5643"/>
                      <a:pt x="4216" y="5424"/>
                      <a:pt x="4478" y="5183"/>
                    </a:cubicBezTo>
                    <a:cubicBezTo>
                      <a:pt x="4740" y="4968"/>
                      <a:pt x="4892" y="4706"/>
                      <a:pt x="4913" y="4507"/>
                    </a:cubicBezTo>
                    <a:cubicBezTo>
                      <a:pt x="4913" y="4423"/>
                      <a:pt x="4871" y="4245"/>
                      <a:pt x="4824" y="3983"/>
                    </a:cubicBezTo>
                    <a:cubicBezTo>
                      <a:pt x="4782" y="3722"/>
                      <a:pt x="4714" y="3397"/>
                      <a:pt x="4630" y="3046"/>
                    </a:cubicBezTo>
                    <a:cubicBezTo>
                      <a:pt x="4452" y="2349"/>
                      <a:pt x="4237" y="1585"/>
                      <a:pt x="4038" y="1124"/>
                    </a:cubicBezTo>
                    <a:lnTo>
                      <a:pt x="4038" y="1103"/>
                    </a:lnTo>
                    <a:lnTo>
                      <a:pt x="4017" y="1103"/>
                    </a:lnTo>
                    <a:cubicBezTo>
                      <a:pt x="4017" y="1103"/>
                      <a:pt x="3604" y="799"/>
                      <a:pt x="3080" y="496"/>
                    </a:cubicBezTo>
                    <a:cubicBezTo>
                      <a:pt x="2818" y="365"/>
                      <a:pt x="2535" y="208"/>
                      <a:pt x="2273" y="124"/>
                    </a:cubicBezTo>
                    <a:cubicBezTo>
                      <a:pt x="2069" y="54"/>
                      <a:pt x="1877" y="1"/>
                      <a:pt x="169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>
                <a:off x="3825845" y="3756270"/>
                <a:ext cx="900608" cy="520265"/>
              </a:xfrm>
              <a:custGeom>
                <a:rect b="b" l="l" r="r" t="t"/>
                <a:pathLst>
                  <a:path extrusionOk="0" h="2926" w="5065">
                    <a:moveTo>
                      <a:pt x="3131" y="0"/>
                    </a:moveTo>
                    <a:cubicBezTo>
                      <a:pt x="2508" y="0"/>
                      <a:pt x="1779" y="107"/>
                      <a:pt x="1158" y="361"/>
                    </a:cubicBezTo>
                    <a:cubicBezTo>
                      <a:pt x="0" y="817"/>
                      <a:pt x="414" y="2257"/>
                      <a:pt x="1226" y="2697"/>
                    </a:cubicBezTo>
                    <a:cubicBezTo>
                      <a:pt x="1555" y="2865"/>
                      <a:pt x="1978" y="2925"/>
                      <a:pt x="2420" y="2925"/>
                    </a:cubicBezTo>
                    <a:cubicBezTo>
                      <a:pt x="3062" y="2925"/>
                      <a:pt x="3744" y="2799"/>
                      <a:pt x="4237" y="2697"/>
                    </a:cubicBezTo>
                    <a:cubicBezTo>
                      <a:pt x="5064" y="2498"/>
                      <a:pt x="4996" y="1497"/>
                      <a:pt x="4996" y="1497"/>
                    </a:cubicBezTo>
                    <a:cubicBezTo>
                      <a:pt x="4996" y="1058"/>
                      <a:pt x="4865" y="534"/>
                      <a:pt x="4389" y="230"/>
                    </a:cubicBezTo>
                    <a:cubicBezTo>
                      <a:pt x="4161" y="86"/>
                      <a:pt x="3689" y="0"/>
                      <a:pt x="3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3884522" y="3746313"/>
                <a:ext cx="845664" cy="540713"/>
              </a:xfrm>
              <a:custGeom>
                <a:rect b="b" l="l" r="r" t="t"/>
                <a:pathLst>
                  <a:path extrusionOk="0" h="3041" w="4756">
                    <a:moveTo>
                      <a:pt x="2879" y="109"/>
                    </a:moveTo>
                    <a:cubicBezTo>
                      <a:pt x="3396" y="109"/>
                      <a:pt x="3840" y="210"/>
                      <a:pt x="4038" y="328"/>
                    </a:cubicBezTo>
                    <a:cubicBezTo>
                      <a:pt x="4494" y="611"/>
                      <a:pt x="4624" y="1134"/>
                      <a:pt x="4624" y="1553"/>
                    </a:cubicBezTo>
                    <a:lnTo>
                      <a:pt x="4624" y="1574"/>
                    </a:lnTo>
                    <a:cubicBezTo>
                      <a:pt x="4624" y="1574"/>
                      <a:pt x="4624" y="1815"/>
                      <a:pt x="4562" y="2077"/>
                    </a:cubicBezTo>
                    <a:cubicBezTo>
                      <a:pt x="4473" y="2339"/>
                      <a:pt x="4300" y="2601"/>
                      <a:pt x="3907" y="2685"/>
                    </a:cubicBezTo>
                    <a:cubicBezTo>
                      <a:pt x="3488" y="2774"/>
                      <a:pt x="2943" y="2884"/>
                      <a:pt x="2399" y="2905"/>
                    </a:cubicBezTo>
                    <a:cubicBezTo>
                      <a:pt x="2270" y="2914"/>
                      <a:pt x="2144" y="2919"/>
                      <a:pt x="2021" y="2919"/>
                    </a:cubicBezTo>
                    <a:cubicBezTo>
                      <a:pt x="1602" y="2919"/>
                      <a:pt x="1220" y="2859"/>
                      <a:pt x="917" y="2706"/>
                    </a:cubicBezTo>
                    <a:cubicBezTo>
                      <a:pt x="545" y="2491"/>
                      <a:pt x="241" y="2051"/>
                      <a:pt x="173" y="1595"/>
                    </a:cubicBezTo>
                    <a:cubicBezTo>
                      <a:pt x="131" y="1134"/>
                      <a:pt x="283" y="679"/>
                      <a:pt x="849" y="459"/>
                    </a:cubicBezTo>
                    <a:cubicBezTo>
                      <a:pt x="1419" y="244"/>
                      <a:pt x="2116" y="134"/>
                      <a:pt x="2703" y="113"/>
                    </a:cubicBezTo>
                    <a:cubicBezTo>
                      <a:pt x="2762" y="111"/>
                      <a:pt x="2821" y="109"/>
                      <a:pt x="2879" y="109"/>
                    </a:cubicBezTo>
                    <a:close/>
                    <a:moveTo>
                      <a:pt x="2884" y="0"/>
                    </a:moveTo>
                    <a:cubicBezTo>
                      <a:pt x="2825" y="0"/>
                      <a:pt x="2764" y="1"/>
                      <a:pt x="2703" y="3"/>
                    </a:cubicBezTo>
                    <a:cubicBezTo>
                      <a:pt x="2095" y="3"/>
                      <a:pt x="1393" y="113"/>
                      <a:pt x="807" y="349"/>
                    </a:cubicBezTo>
                    <a:cubicBezTo>
                      <a:pt x="194" y="590"/>
                      <a:pt x="0" y="1114"/>
                      <a:pt x="63" y="1595"/>
                    </a:cubicBezTo>
                    <a:cubicBezTo>
                      <a:pt x="131" y="2098"/>
                      <a:pt x="456" y="2575"/>
                      <a:pt x="870" y="2795"/>
                    </a:cubicBezTo>
                    <a:cubicBezTo>
                      <a:pt x="1227" y="2982"/>
                      <a:pt x="1676" y="3040"/>
                      <a:pt x="2151" y="3040"/>
                    </a:cubicBezTo>
                    <a:cubicBezTo>
                      <a:pt x="2233" y="3040"/>
                      <a:pt x="2316" y="3039"/>
                      <a:pt x="2399" y="3035"/>
                    </a:cubicBezTo>
                    <a:cubicBezTo>
                      <a:pt x="2943" y="2994"/>
                      <a:pt x="3514" y="2884"/>
                      <a:pt x="3928" y="2795"/>
                    </a:cubicBezTo>
                    <a:cubicBezTo>
                      <a:pt x="4363" y="2706"/>
                      <a:pt x="4562" y="2381"/>
                      <a:pt x="4666" y="2098"/>
                    </a:cubicBezTo>
                    <a:cubicBezTo>
                      <a:pt x="4755" y="1815"/>
                      <a:pt x="4734" y="1553"/>
                      <a:pt x="4734" y="1553"/>
                    </a:cubicBezTo>
                    <a:cubicBezTo>
                      <a:pt x="4734" y="1093"/>
                      <a:pt x="4583" y="548"/>
                      <a:pt x="4080" y="244"/>
                    </a:cubicBezTo>
                    <a:cubicBezTo>
                      <a:pt x="3844" y="84"/>
                      <a:pt x="3414" y="0"/>
                      <a:pt x="28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4008277" y="3810501"/>
                <a:ext cx="737734" cy="476880"/>
              </a:xfrm>
              <a:custGeom>
                <a:rect b="b" l="l" r="r" t="t"/>
                <a:pathLst>
                  <a:path extrusionOk="0" h="2682" w="4149">
                    <a:moveTo>
                      <a:pt x="2548" y="1"/>
                    </a:moveTo>
                    <a:cubicBezTo>
                      <a:pt x="1886" y="1"/>
                      <a:pt x="1120" y="204"/>
                      <a:pt x="723" y="428"/>
                    </a:cubicBezTo>
                    <a:cubicBezTo>
                      <a:pt x="1" y="800"/>
                      <a:pt x="153" y="1952"/>
                      <a:pt x="284" y="2324"/>
                    </a:cubicBezTo>
                    <a:cubicBezTo>
                      <a:pt x="373" y="2564"/>
                      <a:pt x="627" y="2681"/>
                      <a:pt x="1184" y="2681"/>
                    </a:cubicBezTo>
                    <a:cubicBezTo>
                      <a:pt x="1441" y="2681"/>
                      <a:pt x="1763" y="2656"/>
                      <a:pt x="2164" y="2606"/>
                    </a:cubicBezTo>
                    <a:cubicBezTo>
                      <a:pt x="3405" y="2455"/>
                      <a:pt x="3798" y="2282"/>
                      <a:pt x="3970" y="1847"/>
                    </a:cubicBezTo>
                    <a:cubicBezTo>
                      <a:pt x="4148" y="1407"/>
                      <a:pt x="3667" y="428"/>
                      <a:pt x="3667" y="428"/>
                    </a:cubicBezTo>
                    <a:cubicBezTo>
                      <a:pt x="3489" y="117"/>
                      <a:pt x="3048" y="1"/>
                      <a:pt x="2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37"/>
              <p:cNvSpPr/>
              <p:nvPr/>
            </p:nvSpPr>
            <p:spPr>
              <a:xfrm>
                <a:off x="4024102" y="3799477"/>
                <a:ext cx="718175" cy="498394"/>
              </a:xfrm>
              <a:custGeom>
                <a:rect b="b" l="l" r="r" t="t"/>
                <a:pathLst>
                  <a:path extrusionOk="0" h="2803" w="4039">
                    <a:moveTo>
                      <a:pt x="2429" y="110"/>
                    </a:moveTo>
                    <a:cubicBezTo>
                      <a:pt x="2647" y="110"/>
                      <a:pt x="2847" y="134"/>
                      <a:pt x="3012" y="181"/>
                    </a:cubicBezTo>
                    <a:cubicBezTo>
                      <a:pt x="3253" y="249"/>
                      <a:pt x="3426" y="359"/>
                      <a:pt x="3515" y="511"/>
                    </a:cubicBezTo>
                    <a:cubicBezTo>
                      <a:pt x="3515" y="511"/>
                      <a:pt x="3646" y="752"/>
                      <a:pt x="3729" y="1055"/>
                    </a:cubicBezTo>
                    <a:cubicBezTo>
                      <a:pt x="3839" y="1338"/>
                      <a:pt x="3908" y="1689"/>
                      <a:pt x="3839" y="1883"/>
                    </a:cubicBezTo>
                    <a:cubicBezTo>
                      <a:pt x="3750" y="2082"/>
                      <a:pt x="3620" y="2234"/>
                      <a:pt x="3358" y="2344"/>
                    </a:cubicBezTo>
                    <a:cubicBezTo>
                      <a:pt x="3096" y="2454"/>
                      <a:pt x="2682" y="2537"/>
                      <a:pt x="2048" y="2627"/>
                    </a:cubicBezTo>
                    <a:cubicBezTo>
                      <a:pt x="1664" y="2670"/>
                      <a:pt x="1346" y="2694"/>
                      <a:pt x="1093" y="2694"/>
                    </a:cubicBezTo>
                    <a:cubicBezTo>
                      <a:pt x="947" y="2694"/>
                      <a:pt x="822" y="2686"/>
                      <a:pt x="718" y="2668"/>
                    </a:cubicBezTo>
                    <a:cubicBezTo>
                      <a:pt x="435" y="2627"/>
                      <a:pt x="305" y="2517"/>
                      <a:pt x="242" y="2365"/>
                    </a:cubicBezTo>
                    <a:cubicBezTo>
                      <a:pt x="174" y="2192"/>
                      <a:pt x="111" y="1820"/>
                      <a:pt x="153" y="1448"/>
                    </a:cubicBezTo>
                    <a:cubicBezTo>
                      <a:pt x="174" y="1076"/>
                      <a:pt x="326" y="705"/>
                      <a:pt x="655" y="532"/>
                    </a:cubicBezTo>
                    <a:cubicBezTo>
                      <a:pt x="1001" y="338"/>
                      <a:pt x="1635" y="160"/>
                      <a:pt x="2206" y="118"/>
                    </a:cubicBezTo>
                    <a:cubicBezTo>
                      <a:pt x="2281" y="113"/>
                      <a:pt x="2356" y="110"/>
                      <a:pt x="2429" y="110"/>
                    </a:cubicBezTo>
                    <a:close/>
                    <a:moveTo>
                      <a:pt x="2426" y="0"/>
                    </a:moveTo>
                    <a:cubicBezTo>
                      <a:pt x="2354" y="0"/>
                      <a:pt x="2280" y="3"/>
                      <a:pt x="2206" y="8"/>
                    </a:cubicBezTo>
                    <a:cubicBezTo>
                      <a:pt x="1593" y="50"/>
                      <a:pt x="959" y="228"/>
                      <a:pt x="587" y="422"/>
                    </a:cubicBezTo>
                    <a:cubicBezTo>
                      <a:pt x="216" y="621"/>
                      <a:pt x="64" y="1034"/>
                      <a:pt x="43" y="1427"/>
                    </a:cubicBezTo>
                    <a:cubicBezTo>
                      <a:pt x="1" y="1820"/>
                      <a:pt x="64" y="2213"/>
                      <a:pt x="132" y="2407"/>
                    </a:cubicBezTo>
                    <a:cubicBezTo>
                      <a:pt x="216" y="2606"/>
                      <a:pt x="394" y="2736"/>
                      <a:pt x="697" y="2778"/>
                    </a:cubicBezTo>
                    <a:cubicBezTo>
                      <a:pt x="804" y="2795"/>
                      <a:pt x="928" y="2803"/>
                      <a:pt x="1072" y="2803"/>
                    </a:cubicBezTo>
                    <a:cubicBezTo>
                      <a:pt x="1335" y="2803"/>
                      <a:pt x="1664" y="2777"/>
                      <a:pt x="2075" y="2736"/>
                    </a:cubicBezTo>
                    <a:cubicBezTo>
                      <a:pt x="2703" y="2647"/>
                      <a:pt x="3122" y="2564"/>
                      <a:pt x="3405" y="2454"/>
                    </a:cubicBezTo>
                    <a:cubicBezTo>
                      <a:pt x="3688" y="2323"/>
                      <a:pt x="3860" y="2145"/>
                      <a:pt x="3949" y="1930"/>
                    </a:cubicBezTo>
                    <a:cubicBezTo>
                      <a:pt x="4038" y="1668"/>
                      <a:pt x="3949" y="1317"/>
                      <a:pt x="3839" y="1014"/>
                    </a:cubicBezTo>
                    <a:cubicBezTo>
                      <a:pt x="3750" y="705"/>
                      <a:pt x="3620" y="469"/>
                      <a:pt x="3620" y="469"/>
                    </a:cubicBezTo>
                    <a:cubicBezTo>
                      <a:pt x="3515" y="270"/>
                      <a:pt x="3295" y="139"/>
                      <a:pt x="3054" y="76"/>
                    </a:cubicBezTo>
                    <a:cubicBezTo>
                      <a:pt x="2857" y="25"/>
                      <a:pt x="2647" y="0"/>
                      <a:pt x="2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37"/>
              <p:cNvSpPr/>
              <p:nvPr/>
            </p:nvSpPr>
            <p:spPr>
              <a:xfrm>
                <a:off x="4353759" y="2385898"/>
                <a:ext cx="213372" cy="305118"/>
              </a:xfrm>
              <a:custGeom>
                <a:rect b="b" l="l" r="r" t="t"/>
                <a:pathLst>
                  <a:path extrusionOk="0" h="1716" w="1200">
                    <a:moveTo>
                      <a:pt x="183" y="0"/>
                    </a:moveTo>
                    <a:cubicBezTo>
                      <a:pt x="128" y="0"/>
                      <a:pt x="94" y="47"/>
                      <a:pt x="64" y="124"/>
                    </a:cubicBezTo>
                    <a:cubicBezTo>
                      <a:pt x="1" y="302"/>
                      <a:pt x="43" y="757"/>
                      <a:pt x="263" y="1061"/>
                    </a:cubicBezTo>
                    <a:cubicBezTo>
                      <a:pt x="503" y="1370"/>
                      <a:pt x="828" y="1543"/>
                      <a:pt x="1027" y="1716"/>
                    </a:cubicBezTo>
                    <a:cubicBezTo>
                      <a:pt x="1027" y="1716"/>
                      <a:pt x="1179" y="1674"/>
                      <a:pt x="1200" y="1412"/>
                    </a:cubicBezTo>
                    <a:cubicBezTo>
                      <a:pt x="1200" y="1150"/>
                      <a:pt x="1200" y="1218"/>
                      <a:pt x="1137" y="998"/>
                    </a:cubicBezTo>
                    <a:cubicBezTo>
                      <a:pt x="1069" y="757"/>
                      <a:pt x="849" y="564"/>
                      <a:pt x="524" y="255"/>
                    </a:cubicBezTo>
                    <a:cubicBezTo>
                      <a:pt x="355" y="74"/>
                      <a:pt x="253" y="0"/>
                      <a:pt x="18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37"/>
              <p:cNvSpPr/>
              <p:nvPr/>
            </p:nvSpPr>
            <p:spPr>
              <a:xfrm>
                <a:off x="4350025" y="2375586"/>
                <a:ext cx="229197" cy="327521"/>
              </a:xfrm>
              <a:custGeom>
                <a:rect b="b" l="l" r="r" t="t"/>
                <a:pathLst>
                  <a:path extrusionOk="0" h="1842" w="1289">
                    <a:moveTo>
                      <a:pt x="215" y="119"/>
                    </a:moveTo>
                    <a:cubicBezTo>
                      <a:pt x="263" y="119"/>
                      <a:pt x="346" y="182"/>
                      <a:pt x="503" y="333"/>
                    </a:cubicBezTo>
                    <a:cubicBezTo>
                      <a:pt x="828" y="663"/>
                      <a:pt x="1027" y="857"/>
                      <a:pt x="1090" y="1056"/>
                    </a:cubicBezTo>
                    <a:cubicBezTo>
                      <a:pt x="1132" y="1187"/>
                      <a:pt x="1158" y="1229"/>
                      <a:pt x="1158" y="1250"/>
                    </a:cubicBezTo>
                    <a:lnTo>
                      <a:pt x="1158" y="1470"/>
                    </a:lnTo>
                    <a:cubicBezTo>
                      <a:pt x="1158" y="1580"/>
                      <a:pt x="1111" y="1643"/>
                      <a:pt x="1090" y="1690"/>
                    </a:cubicBezTo>
                    <a:cubicBezTo>
                      <a:pt x="1069" y="1690"/>
                      <a:pt x="1069" y="1690"/>
                      <a:pt x="1048" y="1711"/>
                    </a:cubicBezTo>
                    <a:cubicBezTo>
                      <a:pt x="849" y="1538"/>
                      <a:pt x="545" y="1381"/>
                      <a:pt x="346" y="1098"/>
                    </a:cubicBezTo>
                    <a:cubicBezTo>
                      <a:pt x="242" y="946"/>
                      <a:pt x="174" y="773"/>
                      <a:pt x="132" y="595"/>
                    </a:cubicBezTo>
                    <a:cubicBezTo>
                      <a:pt x="111" y="423"/>
                      <a:pt x="111" y="271"/>
                      <a:pt x="153" y="203"/>
                    </a:cubicBezTo>
                    <a:cubicBezTo>
                      <a:pt x="153" y="161"/>
                      <a:pt x="174" y="140"/>
                      <a:pt x="194" y="119"/>
                    </a:cubicBezTo>
                    <a:close/>
                    <a:moveTo>
                      <a:pt x="201" y="1"/>
                    </a:moveTo>
                    <a:cubicBezTo>
                      <a:pt x="164" y="1"/>
                      <a:pt x="126" y="20"/>
                      <a:pt x="111" y="51"/>
                    </a:cubicBezTo>
                    <a:cubicBezTo>
                      <a:pt x="64" y="72"/>
                      <a:pt x="64" y="119"/>
                      <a:pt x="43" y="161"/>
                    </a:cubicBezTo>
                    <a:cubicBezTo>
                      <a:pt x="1" y="271"/>
                      <a:pt x="1" y="443"/>
                      <a:pt x="22" y="622"/>
                    </a:cubicBezTo>
                    <a:cubicBezTo>
                      <a:pt x="64" y="794"/>
                      <a:pt x="132" y="1014"/>
                      <a:pt x="242" y="1166"/>
                    </a:cubicBezTo>
                    <a:cubicBezTo>
                      <a:pt x="477" y="1470"/>
                      <a:pt x="807" y="1669"/>
                      <a:pt x="1001" y="1821"/>
                    </a:cubicBezTo>
                    <a:lnTo>
                      <a:pt x="1027" y="1842"/>
                    </a:lnTo>
                    <a:lnTo>
                      <a:pt x="1069" y="1821"/>
                    </a:lnTo>
                    <a:cubicBezTo>
                      <a:pt x="1069" y="1821"/>
                      <a:pt x="1111" y="1800"/>
                      <a:pt x="1158" y="1753"/>
                    </a:cubicBezTo>
                    <a:cubicBezTo>
                      <a:pt x="1221" y="1711"/>
                      <a:pt x="1263" y="1601"/>
                      <a:pt x="1263" y="1470"/>
                    </a:cubicBezTo>
                    <a:cubicBezTo>
                      <a:pt x="1289" y="1339"/>
                      <a:pt x="1289" y="1297"/>
                      <a:pt x="1263" y="1229"/>
                    </a:cubicBezTo>
                    <a:cubicBezTo>
                      <a:pt x="1263" y="1187"/>
                      <a:pt x="1242" y="1145"/>
                      <a:pt x="1200" y="1035"/>
                    </a:cubicBezTo>
                    <a:cubicBezTo>
                      <a:pt x="1132" y="773"/>
                      <a:pt x="896" y="574"/>
                      <a:pt x="587" y="271"/>
                    </a:cubicBezTo>
                    <a:cubicBezTo>
                      <a:pt x="435" y="98"/>
                      <a:pt x="325" y="30"/>
                      <a:pt x="242" y="9"/>
                    </a:cubicBezTo>
                    <a:cubicBezTo>
                      <a:pt x="229" y="3"/>
                      <a:pt x="215" y="1"/>
                      <a:pt x="20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37"/>
              <p:cNvSpPr/>
              <p:nvPr/>
            </p:nvSpPr>
            <p:spPr>
              <a:xfrm>
                <a:off x="4310907" y="2194576"/>
                <a:ext cx="240399" cy="384775"/>
              </a:xfrm>
              <a:custGeom>
                <a:rect b="b" l="l" r="r" t="t"/>
                <a:pathLst>
                  <a:path extrusionOk="0" h="2164" w="1352">
                    <a:moveTo>
                      <a:pt x="245" y="1"/>
                    </a:moveTo>
                    <a:cubicBezTo>
                      <a:pt x="148" y="1"/>
                      <a:pt x="73" y="77"/>
                      <a:pt x="43" y="220"/>
                    </a:cubicBezTo>
                    <a:cubicBezTo>
                      <a:pt x="1" y="435"/>
                      <a:pt x="69" y="676"/>
                      <a:pt x="305" y="1137"/>
                    </a:cubicBezTo>
                    <a:cubicBezTo>
                      <a:pt x="566" y="1592"/>
                      <a:pt x="1137" y="2163"/>
                      <a:pt x="1137" y="2163"/>
                    </a:cubicBezTo>
                    <a:cubicBezTo>
                      <a:pt x="1137" y="2163"/>
                      <a:pt x="1289" y="2032"/>
                      <a:pt x="1310" y="1854"/>
                    </a:cubicBezTo>
                    <a:cubicBezTo>
                      <a:pt x="1331" y="1702"/>
                      <a:pt x="1352" y="1530"/>
                      <a:pt x="1310" y="1378"/>
                    </a:cubicBezTo>
                    <a:cubicBezTo>
                      <a:pt x="1268" y="1221"/>
                      <a:pt x="1247" y="1179"/>
                      <a:pt x="985" y="917"/>
                    </a:cubicBezTo>
                    <a:cubicBezTo>
                      <a:pt x="723" y="634"/>
                      <a:pt x="566" y="199"/>
                      <a:pt x="414" y="68"/>
                    </a:cubicBezTo>
                    <a:cubicBezTo>
                      <a:pt x="354" y="23"/>
                      <a:pt x="296" y="1"/>
                      <a:pt x="245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37"/>
              <p:cNvSpPr/>
              <p:nvPr/>
            </p:nvSpPr>
            <p:spPr>
              <a:xfrm>
                <a:off x="4299705" y="2185686"/>
                <a:ext cx="263692" cy="404868"/>
              </a:xfrm>
              <a:custGeom>
                <a:rect b="b" l="l" r="r" t="t"/>
                <a:pathLst>
                  <a:path extrusionOk="0" h="2277" w="1483">
                    <a:moveTo>
                      <a:pt x="302" y="108"/>
                    </a:moveTo>
                    <a:cubicBezTo>
                      <a:pt x="340" y="108"/>
                      <a:pt x="386" y="130"/>
                      <a:pt x="436" y="160"/>
                    </a:cubicBezTo>
                    <a:cubicBezTo>
                      <a:pt x="498" y="202"/>
                      <a:pt x="587" y="354"/>
                      <a:pt x="676" y="511"/>
                    </a:cubicBezTo>
                    <a:cubicBezTo>
                      <a:pt x="760" y="663"/>
                      <a:pt x="870" y="857"/>
                      <a:pt x="1001" y="1009"/>
                    </a:cubicBezTo>
                    <a:cubicBezTo>
                      <a:pt x="1132" y="1140"/>
                      <a:pt x="1200" y="1208"/>
                      <a:pt x="1242" y="1271"/>
                    </a:cubicBezTo>
                    <a:cubicBezTo>
                      <a:pt x="1284" y="1339"/>
                      <a:pt x="1310" y="1360"/>
                      <a:pt x="1331" y="1428"/>
                    </a:cubicBezTo>
                    <a:cubicBezTo>
                      <a:pt x="1352" y="1580"/>
                      <a:pt x="1331" y="1731"/>
                      <a:pt x="1310" y="1904"/>
                    </a:cubicBezTo>
                    <a:cubicBezTo>
                      <a:pt x="1310" y="2014"/>
                      <a:pt x="1221" y="2082"/>
                      <a:pt x="1200" y="2103"/>
                    </a:cubicBezTo>
                    <a:cubicBezTo>
                      <a:pt x="1132" y="2056"/>
                      <a:pt x="656" y="1580"/>
                      <a:pt x="436" y="1166"/>
                    </a:cubicBezTo>
                    <a:cubicBezTo>
                      <a:pt x="174" y="705"/>
                      <a:pt x="132" y="464"/>
                      <a:pt x="153" y="291"/>
                    </a:cubicBezTo>
                    <a:cubicBezTo>
                      <a:pt x="174" y="181"/>
                      <a:pt x="216" y="139"/>
                      <a:pt x="263" y="118"/>
                    </a:cubicBezTo>
                    <a:cubicBezTo>
                      <a:pt x="274" y="111"/>
                      <a:pt x="288" y="108"/>
                      <a:pt x="302" y="108"/>
                    </a:cubicBezTo>
                    <a:close/>
                    <a:moveTo>
                      <a:pt x="286" y="1"/>
                    </a:moveTo>
                    <a:cubicBezTo>
                      <a:pt x="261" y="1"/>
                      <a:pt x="238" y="3"/>
                      <a:pt x="216" y="8"/>
                    </a:cubicBezTo>
                    <a:cubicBezTo>
                      <a:pt x="132" y="50"/>
                      <a:pt x="64" y="139"/>
                      <a:pt x="43" y="270"/>
                    </a:cubicBezTo>
                    <a:cubicBezTo>
                      <a:pt x="1" y="485"/>
                      <a:pt x="64" y="747"/>
                      <a:pt x="326" y="1208"/>
                    </a:cubicBezTo>
                    <a:cubicBezTo>
                      <a:pt x="587" y="1690"/>
                      <a:pt x="1153" y="2255"/>
                      <a:pt x="1153" y="2255"/>
                    </a:cubicBezTo>
                    <a:lnTo>
                      <a:pt x="1200" y="2276"/>
                    </a:lnTo>
                    <a:lnTo>
                      <a:pt x="1242" y="2255"/>
                    </a:lnTo>
                    <a:cubicBezTo>
                      <a:pt x="1242" y="2255"/>
                      <a:pt x="1415" y="2124"/>
                      <a:pt x="1415" y="1904"/>
                    </a:cubicBezTo>
                    <a:cubicBezTo>
                      <a:pt x="1441" y="1752"/>
                      <a:pt x="1483" y="1580"/>
                      <a:pt x="1441" y="1401"/>
                    </a:cubicBezTo>
                    <a:cubicBezTo>
                      <a:pt x="1415" y="1318"/>
                      <a:pt x="1394" y="1271"/>
                      <a:pt x="1331" y="1208"/>
                    </a:cubicBezTo>
                    <a:cubicBezTo>
                      <a:pt x="1284" y="1140"/>
                      <a:pt x="1200" y="1056"/>
                      <a:pt x="1090" y="925"/>
                    </a:cubicBezTo>
                    <a:cubicBezTo>
                      <a:pt x="959" y="794"/>
                      <a:pt x="849" y="616"/>
                      <a:pt x="760" y="464"/>
                    </a:cubicBezTo>
                    <a:cubicBezTo>
                      <a:pt x="676" y="291"/>
                      <a:pt x="608" y="139"/>
                      <a:pt x="498" y="71"/>
                    </a:cubicBezTo>
                    <a:cubicBezTo>
                      <a:pt x="436" y="24"/>
                      <a:pt x="358" y="1"/>
                      <a:pt x="28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37"/>
              <p:cNvSpPr/>
              <p:nvPr/>
            </p:nvSpPr>
            <p:spPr>
              <a:xfrm>
                <a:off x="4341668" y="2120608"/>
                <a:ext cx="241288" cy="346013"/>
              </a:xfrm>
              <a:custGeom>
                <a:rect b="b" l="l" r="r" t="t"/>
                <a:pathLst>
                  <a:path extrusionOk="0" h="1946" w="1357">
                    <a:moveTo>
                      <a:pt x="189" y="0"/>
                    </a:moveTo>
                    <a:cubicBezTo>
                      <a:pt x="75" y="0"/>
                      <a:pt x="1" y="103"/>
                      <a:pt x="1" y="223"/>
                    </a:cubicBezTo>
                    <a:cubicBezTo>
                      <a:pt x="1" y="374"/>
                      <a:pt x="69" y="636"/>
                      <a:pt x="221" y="940"/>
                    </a:cubicBezTo>
                    <a:cubicBezTo>
                      <a:pt x="393" y="1270"/>
                      <a:pt x="985" y="1946"/>
                      <a:pt x="985" y="1946"/>
                    </a:cubicBezTo>
                    <a:cubicBezTo>
                      <a:pt x="985" y="1946"/>
                      <a:pt x="1179" y="1747"/>
                      <a:pt x="1247" y="1616"/>
                    </a:cubicBezTo>
                    <a:cubicBezTo>
                      <a:pt x="1289" y="1506"/>
                      <a:pt x="1357" y="1291"/>
                      <a:pt x="1289" y="1113"/>
                    </a:cubicBezTo>
                    <a:cubicBezTo>
                      <a:pt x="1205" y="961"/>
                      <a:pt x="1095" y="982"/>
                      <a:pt x="765" y="615"/>
                    </a:cubicBezTo>
                    <a:cubicBezTo>
                      <a:pt x="461" y="265"/>
                      <a:pt x="351" y="24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37"/>
              <p:cNvSpPr/>
              <p:nvPr/>
            </p:nvSpPr>
            <p:spPr>
              <a:xfrm>
                <a:off x="4330466" y="2111718"/>
                <a:ext cx="263692" cy="366106"/>
              </a:xfrm>
              <a:custGeom>
                <a:rect b="b" l="l" r="r" t="t"/>
                <a:pathLst>
                  <a:path extrusionOk="0" h="2059" w="1483">
                    <a:moveTo>
                      <a:pt x="230" y="107"/>
                    </a:moveTo>
                    <a:cubicBezTo>
                      <a:pt x="240" y="107"/>
                      <a:pt x="251" y="110"/>
                      <a:pt x="263" y="116"/>
                    </a:cubicBezTo>
                    <a:cubicBezTo>
                      <a:pt x="304" y="116"/>
                      <a:pt x="352" y="163"/>
                      <a:pt x="435" y="273"/>
                    </a:cubicBezTo>
                    <a:cubicBezTo>
                      <a:pt x="524" y="377"/>
                      <a:pt x="634" y="534"/>
                      <a:pt x="786" y="707"/>
                    </a:cubicBezTo>
                    <a:cubicBezTo>
                      <a:pt x="959" y="880"/>
                      <a:pt x="1069" y="990"/>
                      <a:pt x="1158" y="1032"/>
                    </a:cubicBezTo>
                    <a:cubicBezTo>
                      <a:pt x="1221" y="1100"/>
                      <a:pt x="1268" y="1121"/>
                      <a:pt x="1289" y="1210"/>
                    </a:cubicBezTo>
                    <a:cubicBezTo>
                      <a:pt x="1352" y="1341"/>
                      <a:pt x="1310" y="1535"/>
                      <a:pt x="1242" y="1645"/>
                    </a:cubicBezTo>
                    <a:cubicBezTo>
                      <a:pt x="1221" y="1713"/>
                      <a:pt x="1179" y="1776"/>
                      <a:pt x="1111" y="1844"/>
                    </a:cubicBezTo>
                    <a:cubicBezTo>
                      <a:pt x="1090" y="1865"/>
                      <a:pt x="1069" y="1886"/>
                      <a:pt x="1048" y="1907"/>
                    </a:cubicBezTo>
                    <a:cubicBezTo>
                      <a:pt x="1027" y="1865"/>
                      <a:pt x="917" y="1755"/>
                      <a:pt x="786" y="1582"/>
                    </a:cubicBezTo>
                    <a:cubicBezTo>
                      <a:pt x="613" y="1362"/>
                      <a:pt x="414" y="1121"/>
                      <a:pt x="352" y="969"/>
                    </a:cubicBezTo>
                    <a:cubicBezTo>
                      <a:pt x="174" y="665"/>
                      <a:pt x="111" y="404"/>
                      <a:pt x="111" y="273"/>
                    </a:cubicBezTo>
                    <a:cubicBezTo>
                      <a:pt x="132" y="225"/>
                      <a:pt x="132" y="163"/>
                      <a:pt x="153" y="142"/>
                    </a:cubicBezTo>
                    <a:cubicBezTo>
                      <a:pt x="183" y="123"/>
                      <a:pt x="204" y="107"/>
                      <a:pt x="230" y="107"/>
                    </a:cubicBezTo>
                    <a:close/>
                    <a:moveTo>
                      <a:pt x="219" y="1"/>
                    </a:moveTo>
                    <a:cubicBezTo>
                      <a:pt x="163" y="1"/>
                      <a:pt x="121" y="27"/>
                      <a:pt x="90" y="74"/>
                    </a:cubicBezTo>
                    <a:cubicBezTo>
                      <a:pt x="22" y="116"/>
                      <a:pt x="1" y="205"/>
                      <a:pt x="1" y="273"/>
                    </a:cubicBezTo>
                    <a:cubicBezTo>
                      <a:pt x="1" y="445"/>
                      <a:pt x="64" y="707"/>
                      <a:pt x="242" y="1032"/>
                    </a:cubicBezTo>
                    <a:cubicBezTo>
                      <a:pt x="325" y="1189"/>
                      <a:pt x="524" y="1425"/>
                      <a:pt x="697" y="1645"/>
                    </a:cubicBezTo>
                    <a:cubicBezTo>
                      <a:pt x="849" y="1865"/>
                      <a:pt x="1006" y="2017"/>
                      <a:pt x="1006" y="2017"/>
                    </a:cubicBezTo>
                    <a:lnTo>
                      <a:pt x="1048" y="2058"/>
                    </a:lnTo>
                    <a:lnTo>
                      <a:pt x="1090" y="2017"/>
                    </a:lnTo>
                    <a:lnTo>
                      <a:pt x="1200" y="1907"/>
                    </a:lnTo>
                    <a:cubicBezTo>
                      <a:pt x="1268" y="1844"/>
                      <a:pt x="1331" y="1776"/>
                      <a:pt x="1352" y="1687"/>
                    </a:cubicBezTo>
                    <a:cubicBezTo>
                      <a:pt x="1420" y="1556"/>
                      <a:pt x="1483" y="1341"/>
                      <a:pt x="1399" y="1142"/>
                    </a:cubicBezTo>
                    <a:cubicBezTo>
                      <a:pt x="1352" y="1058"/>
                      <a:pt x="1289" y="1011"/>
                      <a:pt x="1221" y="948"/>
                    </a:cubicBezTo>
                    <a:cubicBezTo>
                      <a:pt x="1137" y="880"/>
                      <a:pt x="1048" y="817"/>
                      <a:pt x="875" y="639"/>
                    </a:cubicBezTo>
                    <a:cubicBezTo>
                      <a:pt x="718" y="445"/>
                      <a:pt x="613" y="315"/>
                      <a:pt x="524" y="205"/>
                    </a:cubicBezTo>
                    <a:cubicBezTo>
                      <a:pt x="435" y="95"/>
                      <a:pt x="394" y="11"/>
                      <a:pt x="284" y="11"/>
                    </a:cubicBezTo>
                    <a:cubicBezTo>
                      <a:pt x="260" y="4"/>
                      <a:pt x="239" y="1"/>
                      <a:pt x="2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37"/>
              <p:cNvSpPr/>
              <p:nvPr/>
            </p:nvSpPr>
            <p:spPr>
              <a:xfrm>
                <a:off x="4357493" y="2043617"/>
                <a:ext cx="295342" cy="353304"/>
              </a:xfrm>
              <a:custGeom>
                <a:rect b="b" l="l" r="r" t="t"/>
                <a:pathLst>
                  <a:path extrusionOk="0" h="1987" w="1661">
                    <a:moveTo>
                      <a:pt x="242" y="1"/>
                    </a:moveTo>
                    <a:cubicBezTo>
                      <a:pt x="90" y="22"/>
                      <a:pt x="1" y="153"/>
                      <a:pt x="22" y="368"/>
                    </a:cubicBezTo>
                    <a:cubicBezTo>
                      <a:pt x="69" y="567"/>
                      <a:pt x="351" y="1001"/>
                      <a:pt x="613" y="1352"/>
                    </a:cubicBezTo>
                    <a:cubicBezTo>
                      <a:pt x="875" y="1724"/>
                      <a:pt x="1116" y="1986"/>
                      <a:pt x="1116" y="1986"/>
                    </a:cubicBezTo>
                    <a:cubicBezTo>
                      <a:pt x="1116" y="1986"/>
                      <a:pt x="1125" y="1987"/>
                      <a:pt x="1141" y="1987"/>
                    </a:cubicBezTo>
                    <a:cubicBezTo>
                      <a:pt x="1198" y="1987"/>
                      <a:pt x="1343" y="1974"/>
                      <a:pt x="1462" y="1855"/>
                    </a:cubicBezTo>
                    <a:cubicBezTo>
                      <a:pt x="1640" y="1677"/>
                      <a:pt x="1661" y="1441"/>
                      <a:pt x="1661" y="1441"/>
                    </a:cubicBezTo>
                    <a:cubicBezTo>
                      <a:pt x="1661" y="1441"/>
                      <a:pt x="1247" y="1132"/>
                      <a:pt x="1116" y="959"/>
                    </a:cubicBezTo>
                    <a:cubicBezTo>
                      <a:pt x="959" y="807"/>
                      <a:pt x="765" y="436"/>
                      <a:pt x="613" y="237"/>
                    </a:cubicBezTo>
                    <a:cubicBezTo>
                      <a:pt x="482" y="64"/>
                      <a:pt x="393" y="1"/>
                      <a:pt x="242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37"/>
              <p:cNvSpPr/>
              <p:nvPr/>
            </p:nvSpPr>
            <p:spPr>
              <a:xfrm>
                <a:off x="4350025" y="2035260"/>
                <a:ext cx="310278" cy="369128"/>
              </a:xfrm>
              <a:custGeom>
                <a:rect b="b" l="l" r="r" t="t"/>
                <a:pathLst>
                  <a:path extrusionOk="0" h="2076" w="1745">
                    <a:moveTo>
                      <a:pt x="284" y="111"/>
                    </a:moveTo>
                    <a:cubicBezTo>
                      <a:pt x="346" y="111"/>
                      <a:pt x="393" y="111"/>
                      <a:pt x="456" y="153"/>
                    </a:cubicBezTo>
                    <a:cubicBezTo>
                      <a:pt x="503" y="179"/>
                      <a:pt x="545" y="242"/>
                      <a:pt x="608" y="331"/>
                    </a:cubicBezTo>
                    <a:cubicBezTo>
                      <a:pt x="739" y="504"/>
                      <a:pt x="959" y="875"/>
                      <a:pt x="1111" y="1048"/>
                    </a:cubicBezTo>
                    <a:cubicBezTo>
                      <a:pt x="1179" y="1137"/>
                      <a:pt x="1310" y="1268"/>
                      <a:pt x="1441" y="1357"/>
                    </a:cubicBezTo>
                    <a:cubicBezTo>
                      <a:pt x="1525" y="1441"/>
                      <a:pt x="1593" y="1488"/>
                      <a:pt x="1635" y="1509"/>
                    </a:cubicBezTo>
                    <a:cubicBezTo>
                      <a:pt x="1614" y="1530"/>
                      <a:pt x="1614" y="1724"/>
                      <a:pt x="1483" y="1855"/>
                    </a:cubicBezTo>
                    <a:cubicBezTo>
                      <a:pt x="1368" y="1954"/>
                      <a:pt x="1265" y="1966"/>
                      <a:pt x="1212" y="1966"/>
                    </a:cubicBezTo>
                    <a:cubicBezTo>
                      <a:pt x="1196" y="1966"/>
                      <a:pt x="1184" y="1965"/>
                      <a:pt x="1179" y="1965"/>
                    </a:cubicBezTo>
                    <a:cubicBezTo>
                      <a:pt x="1179" y="1944"/>
                      <a:pt x="938" y="1724"/>
                      <a:pt x="697" y="1378"/>
                    </a:cubicBezTo>
                    <a:cubicBezTo>
                      <a:pt x="566" y="1200"/>
                      <a:pt x="435" y="1006"/>
                      <a:pt x="325" y="834"/>
                    </a:cubicBezTo>
                    <a:cubicBezTo>
                      <a:pt x="215" y="655"/>
                      <a:pt x="153" y="483"/>
                      <a:pt x="132" y="394"/>
                    </a:cubicBezTo>
                    <a:cubicBezTo>
                      <a:pt x="111" y="310"/>
                      <a:pt x="132" y="242"/>
                      <a:pt x="153" y="179"/>
                    </a:cubicBezTo>
                    <a:cubicBezTo>
                      <a:pt x="194" y="132"/>
                      <a:pt x="242" y="111"/>
                      <a:pt x="284" y="111"/>
                    </a:cubicBezTo>
                    <a:close/>
                    <a:moveTo>
                      <a:pt x="284" y="1"/>
                    </a:moveTo>
                    <a:cubicBezTo>
                      <a:pt x="194" y="1"/>
                      <a:pt x="111" y="48"/>
                      <a:pt x="64" y="132"/>
                    </a:cubicBezTo>
                    <a:cubicBezTo>
                      <a:pt x="22" y="200"/>
                      <a:pt x="1" y="310"/>
                      <a:pt x="22" y="415"/>
                    </a:cubicBezTo>
                    <a:cubicBezTo>
                      <a:pt x="43" y="546"/>
                      <a:pt x="132" y="703"/>
                      <a:pt x="242" y="875"/>
                    </a:cubicBezTo>
                    <a:cubicBezTo>
                      <a:pt x="346" y="1069"/>
                      <a:pt x="477" y="1268"/>
                      <a:pt x="608" y="1441"/>
                    </a:cubicBezTo>
                    <a:cubicBezTo>
                      <a:pt x="870" y="1813"/>
                      <a:pt x="1132" y="2075"/>
                      <a:pt x="1132" y="2075"/>
                    </a:cubicBezTo>
                    <a:lnTo>
                      <a:pt x="1158" y="2075"/>
                    </a:lnTo>
                    <a:cubicBezTo>
                      <a:pt x="1158" y="2075"/>
                      <a:pt x="1166" y="2075"/>
                      <a:pt x="1181" y="2075"/>
                    </a:cubicBezTo>
                    <a:cubicBezTo>
                      <a:pt x="1240" y="2075"/>
                      <a:pt x="1408" y="2062"/>
                      <a:pt x="1551" y="1923"/>
                    </a:cubicBezTo>
                    <a:cubicBezTo>
                      <a:pt x="1745" y="1750"/>
                      <a:pt x="1745" y="1488"/>
                      <a:pt x="1745" y="1488"/>
                    </a:cubicBezTo>
                    <a:lnTo>
                      <a:pt x="1745" y="1462"/>
                    </a:lnTo>
                    <a:lnTo>
                      <a:pt x="1724" y="1441"/>
                    </a:lnTo>
                    <a:cubicBezTo>
                      <a:pt x="1724" y="1441"/>
                      <a:pt x="1635" y="1378"/>
                      <a:pt x="1504" y="1268"/>
                    </a:cubicBezTo>
                    <a:cubicBezTo>
                      <a:pt x="1394" y="1179"/>
                      <a:pt x="1263" y="1048"/>
                      <a:pt x="1200" y="985"/>
                    </a:cubicBezTo>
                    <a:cubicBezTo>
                      <a:pt x="1069" y="834"/>
                      <a:pt x="849" y="441"/>
                      <a:pt x="697" y="263"/>
                    </a:cubicBezTo>
                    <a:cubicBezTo>
                      <a:pt x="634" y="153"/>
                      <a:pt x="566" y="90"/>
                      <a:pt x="503" y="48"/>
                    </a:cubicBezTo>
                    <a:cubicBezTo>
                      <a:pt x="435" y="1"/>
                      <a:pt x="373" y="1"/>
                      <a:pt x="2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37"/>
              <p:cNvSpPr/>
              <p:nvPr/>
            </p:nvSpPr>
            <p:spPr>
              <a:xfrm>
                <a:off x="4500985" y="2293260"/>
                <a:ext cx="454482" cy="511374"/>
              </a:xfrm>
              <a:custGeom>
                <a:rect b="b" l="l" r="r" t="t"/>
                <a:pathLst>
                  <a:path extrusionOk="0" h="2876" w="2556">
                    <a:moveTo>
                      <a:pt x="627" y="0"/>
                    </a:moveTo>
                    <a:cubicBezTo>
                      <a:pt x="458" y="0"/>
                      <a:pt x="328" y="97"/>
                      <a:pt x="199" y="320"/>
                    </a:cubicBezTo>
                    <a:cubicBezTo>
                      <a:pt x="0" y="713"/>
                      <a:pt x="47" y="1802"/>
                      <a:pt x="110" y="2043"/>
                    </a:cubicBezTo>
                    <a:cubicBezTo>
                      <a:pt x="152" y="2305"/>
                      <a:pt x="702" y="2567"/>
                      <a:pt x="1047" y="2697"/>
                    </a:cubicBezTo>
                    <a:cubicBezTo>
                      <a:pt x="1306" y="2809"/>
                      <a:pt x="1527" y="2876"/>
                      <a:pt x="1695" y="2876"/>
                    </a:cubicBezTo>
                    <a:cubicBezTo>
                      <a:pt x="1755" y="2876"/>
                      <a:pt x="1808" y="2867"/>
                      <a:pt x="1854" y="2849"/>
                    </a:cubicBezTo>
                    <a:cubicBezTo>
                      <a:pt x="2032" y="2787"/>
                      <a:pt x="2053" y="2787"/>
                      <a:pt x="2116" y="2263"/>
                    </a:cubicBezTo>
                    <a:cubicBezTo>
                      <a:pt x="2184" y="1739"/>
                      <a:pt x="2556" y="906"/>
                      <a:pt x="2556" y="906"/>
                    </a:cubicBezTo>
                    <a:cubicBezTo>
                      <a:pt x="2053" y="713"/>
                      <a:pt x="1440" y="320"/>
                      <a:pt x="1027" y="121"/>
                    </a:cubicBezTo>
                    <a:cubicBezTo>
                      <a:pt x="869" y="43"/>
                      <a:pt x="740" y="0"/>
                      <a:pt x="627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37"/>
              <p:cNvSpPr/>
              <p:nvPr/>
            </p:nvSpPr>
            <p:spPr>
              <a:xfrm>
                <a:off x="4513076" y="2284014"/>
                <a:ext cx="453593" cy="531822"/>
              </a:xfrm>
              <a:custGeom>
                <a:rect b="b" l="l" r="r" t="t"/>
                <a:pathLst>
                  <a:path extrusionOk="0" h="2991" w="2551">
                    <a:moveTo>
                      <a:pt x="524" y="0"/>
                    </a:moveTo>
                    <a:cubicBezTo>
                      <a:pt x="608" y="63"/>
                      <a:pt x="676" y="110"/>
                      <a:pt x="676" y="110"/>
                    </a:cubicBezTo>
                    <a:cubicBezTo>
                      <a:pt x="676" y="110"/>
                      <a:pt x="655" y="110"/>
                      <a:pt x="655" y="131"/>
                    </a:cubicBezTo>
                    <a:cubicBezTo>
                      <a:pt x="718" y="131"/>
                      <a:pt x="828" y="173"/>
                      <a:pt x="938" y="220"/>
                    </a:cubicBezTo>
                    <a:cubicBezTo>
                      <a:pt x="1330" y="414"/>
                      <a:pt x="1917" y="786"/>
                      <a:pt x="2399" y="979"/>
                    </a:cubicBezTo>
                    <a:cubicBezTo>
                      <a:pt x="2378" y="1027"/>
                      <a:pt x="2048" y="1791"/>
                      <a:pt x="1985" y="2315"/>
                    </a:cubicBezTo>
                    <a:cubicBezTo>
                      <a:pt x="1964" y="2550"/>
                      <a:pt x="1943" y="2681"/>
                      <a:pt x="1896" y="2749"/>
                    </a:cubicBezTo>
                    <a:cubicBezTo>
                      <a:pt x="1896" y="2791"/>
                      <a:pt x="1875" y="2791"/>
                      <a:pt x="1854" y="2812"/>
                    </a:cubicBezTo>
                    <a:cubicBezTo>
                      <a:pt x="1833" y="2812"/>
                      <a:pt x="1812" y="2839"/>
                      <a:pt x="1765" y="2859"/>
                    </a:cubicBezTo>
                    <a:cubicBezTo>
                      <a:pt x="1738" y="2868"/>
                      <a:pt x="1704" y="2872"/>
                      <a:pt x="1665" y="2872"/>
                    </a:cubicBezTo>
                    <a:cubicBezTo>
                      <a:pt x="1514" y="2872"/>
                      <a:pt x="1278" y="2811"/>
                      <a:pt x="1000" y="2708"/>
                    </a:cubicBezTo>
                    <a:cubicBezTo>
                      <a:pt x="828" y="2640"/>
                      <a:pt x="608" y="2530"/>
                      <a:pt x="435" y="2420"/>
                    </a:cubicBezTo>
                    <a:cubicBezTo>
                      <a:pt x="304" y="2357"/>
                      <a:pt x="194" y="2268"/>
                      <a:pt x="152" y="2184"/>
                    </a:cubicBezTo>
                    <a:cubicBezTo>
                      <a:pt x="142" y="2194"/>
                      <a:pt x="119" y="2200"/>
                      <a:pt x="92" y="2200"/>
                    </a:cubicBezTo>
                    <a:cubicBezTo>
                      <a:pt x="64" y="2200"/>
                      <a:pt x="32" y="2194"/>
                      <a:pt x="0" y="2184"/>
                    </a:cubicBezTo>
                    <a:lnTo>
                      <a:pt x="0" y="2184"/>
                    </a:lnTo>
                    <a:cubicBezTo>
                      <a:pt x="63" y="2315"/>
                      <a:pt x="194" y="2420"/>
                      <a:pt x="372" y="2530"/>
                    </a:cubicBezTo>
                    <a:cubicBezTo>
                      <a:pt x="566" y="2640"/>
                      <a:pt x="786" y="2749"/>
                      <a:pt x="959" y="2812"/>
                    </a:cubicBezTo>
                    <a:cubicBezTo>
                      <a:pt x="1230" y="2914"/>
                      <a:pt x="1474" y="2990"/>
                      <a:pt x="1662" y="2990"/>
                    </a:cubicBezTo>
                    <a:cubicBezTo>
                      <a:pt x="1717" y="2990"/>
                      <a:pt x="1767" y="2984"/>
                      <a:pt x="1812" y="2969"/>
                    </a:cubicBezTo>
                    <a:cubicBezTo>
                      <a:pt x="1854" y="2943"/>
                      <a:pt x="1875" y="2922"/>
                      <a:pt x="1917" y="2901"/>
                    </a:cubicBezTo>
                    <a:cubicBezTo>
                      <a:pt x="1964" y="2880"/>
                      <a:pt x="1985" y="2839"/>
                      <a:pt x="2006" y="2791"/>
                    </a:cubicBezTo>
                    <a:cubicBezTo>
                      <a:pt x="2048" y="2708"/>
                      <a:pt x="2074" y="2577"/>
                      <a:pt x="2095" y="2315"/>
                    </a:cubicBezTo>
                    <a:cubicBezTo>
                      <a:pt x="2158" y="1812"/>
                      <a:pt x="2530" y="979"/>
                      <a:pt x="2530" y="979"/>
                    </a:cubicBezTo>
                    <a:lnTo>
                      <a:pt x="2551" y="917"/>
                    </a:lnTo>
                    <a:lnTo>
                      <a:pt x="2488" y="896"/>
                    </a:lnTo>
                    <a:cubicBezTo>
                      <a:pt x="2006" y="718"/>
                      <a:pt x="1419" y="325"/>
                      <a:pt x="1000" y="131"/>
                    </a:cubicBezTo>
                    <a:cubicBezTo>
                      <a:pt x="828" y="42"/>
                      <a:pt x="676" y="0"/>
                      <a:pt x="54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37"/>
              <p:cNvSpPr/>
              <p:nvPr/>
            </p:nvSpPr>
            <p:spPr>
              <a:xfrm>
                <a:off x="4807350" y="2212179"/>
                <a:ext cx="1448085" cy="838718"/>
              </a:xfrm>
              <a:custGeom>
                <a:rect b="b" l="l" r="r" t="t"/>
                <a:pathLst>
                  <a:path extrusionOk="0" h="4717" w="8144">
                    <a:moveTo>
                      <a:pt x="6897" y="1"/>
                    </a:moveTo>
                    <a:cubicBezTo>
                      <a:pt x="6351" y="1"/>
                      <a:pt x="6137" y="465"/>
                      <a:pt x="5850" y="839"/>
                    </a:cubicBezTo>
                    <a:cubicBezTo>
                      <a:pt x="5562" y="1217"/>
                      <a:pt x="4791" y="1782"/>
                      <a:pt x="3717" y="1782"/>
                    </a:cubicBezTo>
                    <a:cubicBezTo>
                      <a:pt x="3482" y="1782"/>
                      <a:pt x="3232" y="1755"/>
                      <a:pt x="2969" y="1692"/>
                    </a:cubicBezTo>
                    <a:cubicBezTo>
                      <a:pt x="1529" y="1342"/>
                      <a:pt x="1074" y="991"/>
                      <a:pt x="854" y="991"/>
                    </a:cubicBezTo>
                    <a:cubicBezTo>
                      <a:pt x="634" y="991"/>
                      <a:pt x="110" y="1886"/>
                      <a:pt x="47" y="2693"/>
                    </a:cubicBezTo>
                    <a:cubicBezTo>
                      <a:pt x="0" y="3504"/>
                      <a:pt x="393" y="3981"/>
                      <a:pt x="393" y="3981"/>
                    </a:cubicBezTo>
                    <a:cubicBezTo>
                      <a:pt x="393" y="3981"/>
                      <a:pt x="1536" y="4716"/>
                      <a:pt x="3212" y="4716"/>
                    </a:cubicBezTo>
                    <a:cubicBezTo>
                      <a:pt x="3580" y="4716"/>
                      <a:pt x="3975" y="4681"/>
                      <a:pt x="4389" y="4594"/>
                    </a:cubicBezTo>
                    <a:cubicBezTo>
                      <a:pt x="6656" y="4112"/>
                      <a:pt x="7379" y="2892"/>
                      <a:pt x="7772" y="1996"/>
                    </a:cubicBezTo>
                    <a:cubicBezTo>
                      <a:pt x="8143" y="1122"/>
                      <a:pt x="7531" y="294"/>
                      <a:pt x="7311" y="74"/>
                    </a:cubicBezTo>
                    <a:cubicBezTo>
                      <a:pt x="7154" y="23"/>
                      <a:pt x="7017" y="1"/>
                      <a:pt x="6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37"/>
              <p:cNvSpPr/>
              <p:nvPr/>
            </p:nvSpPr>
            <p:spPr>
              <a:xfrm>
                <a:off x="4796148" y="2203822"/>
                <a:ext cx="1435994" cy="858277"/>
              </a:xfrm>
              <a:custGeom>
                <a:rect b="b" l="l" r="r" t="t"/>
                <a:pathLst>
                  <a:path extrusionOk="0" h="4827" w="8076">
                    <a:moveTo>
                      <a:pt x="6963" y="113"/>
                    </a:moveTo>
                    <a:cubicBezTo>
                      <a:pt x="7076" y="113"/>
                      <a:pt x="7210" y="134"/>
                      <a:pt x="7353" y="168"/>
                    </a:cubicBezTo>
                    <a:cubicBezTo>
                      <a:pt x="7463" y="278"/>
                      <a:pt x="7657" y="540"/>
                      <a:pt x="7767" y="865"/>
                    </a:cubicBezTo>
                    <a:cubicBezTo>
                      <a:pt x="7897" y="1195"/>
                      <a:pt x="7966" y="1608"/>
                      <a:pt x="7767" y="2022"/>
                    </a:cubicBezTo>
                    <a:cubicBezTo>
                      <a:pt x="7395" y="2918"/>
                      <a:pt x="6698" y="4117"/>
                      <a:pt x="4431" y="4599"/>
                    </a:cubicBezTo>
                    <a:cubicBezTo>
                      <a:pt x="4030" y="4680"/>
                      <a:pt x="3647" y="4713"/>
                      <a:pt x="3289" y="4713"/>
                    </a:cubicBezTo>
                    <a:cubicBezTo>
                      <a:pt x="1637" y="4713"/>
                      <a:pt x="499" y="4003"/>
                      <a:pt x="482" y="3986"/>
                    </a:cubicBezTo>
                    <a:cubicBezTo>
                      <a:pt x="482" y="3986"/>
                      <a:pt x="131" y="3525"/>
                      <a:pt x="173" y="2740"/>
                    </a:cubicBezTo>
                    <a:cubicBezTo>
                      <a:pt x="194" y="2347"/>
                      <a:pt x="351" y="1933"/>
                      <a:pt x="503" y="1608"/>
                    </a:cubicBezTo>
                    <a:cubicBezTo>
                      <a:pt x="587" y="1457"/>
                      <a:pt x="676" y="1326"/>
                      <a:pt x="744" y="1216"/>
                    </a:cubicBezTo>
                    <a:cubicBezTo>
                      <a:pt x="828" y="1127"/>
                      <a:pt x="896" y="1085"/>
                      <a:pt x="917" y="1085"/>
                    </a:cubicBezTo>
                    <a:cubicBezTo>
                      <a:pt x="1006" y="1085"/>
                      <a:pt x="1179" y="1169"/>
                      <a:pt x="1503" y="1299"/>
                    </a:cubicBezTo>
                    <a:cubicBezTo>
                      <a:pt x="1833" y="1430"/>
                      <a:pt x="2289" y="1608"/>
                      <a:pt x="3032" y="1781"/>
                    </a:cubicBezTo>
                    <a:cubicBezTo>
                      <a:pt x="3308" y="1855"/>
                      <a:pt x="3569" y="1886"/>
                      <a:pt x="3813" y="1886"/>
                    </a:cubicBezTo>
                    <a:cubicBezTo>
                      <a:pt x="4227" y="1886"/>
                      <a:pt x="4594" y="1796"/>
                      <a:pt x="4907" y="1671"/>
                    </a:cubicBezTo>
                    <a:cubicBezTo>
                      <a:pt x="5410" y="1478"/>
                      <a:pt x="5761" y="1169"/>
                      <a:pt x="5955" y="933"/>
                    </a:cubicBezTo>
                    <a:cubicBezTo>
                      <a:pt x="6133" y="692"/>
                      <a:pt x="6284" y="430"/>
                      <a:pt x="6478" y="278"/>
                    </a:cubicBezTo>
                    <a:cubicBezTo>
                      <a:pt x="6588" y="189"/>
                      <a:pt x="6698" y="147"/>
                      <a:pt x="6850" y="121"/>
                    </a:cubicBezTo>
                    <a:cubicBezTo>
                      <a:pt x="6884" y="116"/>
                      <a:pt x="6922" y="113"/>
                      <a:pt x="6963" y="113"/>
                    </a:cubicBezTo>
                    <a:close/>
                    <a:moveTo>
                      <a:pt x="7022" y="0"/>
                    </a:moveTo>
                    <a:cubicBezTo>
                      <a:pt x="6952" y="0"/>
                      <a:pt x="6887" y="6"/>
                      <a:pt x="6829" y="16"/>
                    </a:cubicBezTo>
                    <a:cubicBezTo>
                      <a:pt x="6656" y="37"/>
                      <a:pt x="6525" y="100"/>
                      <a:pt x="6415" y="189"/>
                    </a:cubicBezTo>
                    <a:cubicBezTo>
                      <a:pt x="6195" y="362"/>
                      <a:pt x="6044" y="624"/>
                      <a:pt x="5871" y="865"/>
                    </a:cubicBezTo>
                    <a:cubicBezTo>
                      <a:pt x="5693" y="1085"/>
                      <a:pt x="5347" y="1368"/>
                      <a:pt x="4865" y="1561"/>
                    </a:cubicBezTo>
                    <a:cubicBezTo>
                      <a:pt x="4564" y="1686"/>
                      <a:pt x="4214" y="1767"/>
                      <a:pt x="3816" y="1767"/>
                    </a:cubicBezTo>
                    <a:cubicBezTo>
                      <a:pt x="3579" y="1767"/>
                      <a:pt x="3324" y="1738"/>
                      <a:pt x="3053" y="1671"/>
                    </a:cubicBezTo>
                    <a:cubicBezTo>
                      <a:pt x="2336" y="1499"/>
                      <a:pt x="1854" y="1326"/>
                      <a:pt x="1550" y="1195"/>
                    </a:cubicBezTo>
                    <a:cubicBezTo>
                      <a:pt x="1220" y="1064"/>
                      <a:pt x="1048" y="975"/>
                      <a:pt x="917" y="975"/>
                    </a:cubicBezTo>
                    <a:cubicBezTo>
                      <a:pt x="828" y="975"/>
                      <a:pt x="744" y="1038"/>
                      <a:pt x="655" y="1148"/>
                    </a:cubicBezTo>
                    <a:cubicBezTo>
                      <a:pt x="587" y="1258"/>
                      <a:pt x="482" y="1389"/>
                      <a:pt x="414" y="1561"/>
                    </a:cubicBezTo>
                    <a:cubicBezTo>
                      <a:pt x="241" y="1891"/>
                      <a:pt x="89" y="2305"/>
                      <a:pt x="63" y="2740"/>
                    </a:cubicBezTo>
                    <a:cubicBezTo>
                      <a:pt x="0" y="3572"/>
                      <a:pt x="414" y="4075"/>
                      <a:pt x="414" y="4075"/>
                    </a:cubicBezTo>
                    <a:lnTo>
                      <a:pt x="414" y="4096"/>
                    </a:lnTo>
                    <a:cubicBezTo>
                      <a:pt x="414" y="4096"/>
                      <a:pt x="1583" y="4826"/>
                      <a:pt x="3267" y="4826"/>
                    </a:cubicBezTo>
                    <a:cubicBezTo>
                      <a:pt x="3639" y="4826"/>
                      <a:pt x="4036" y="4791"/>
                      <a:pt x="4452" y="4703"/>
                    </a:cubicBezTo>
                    <a:cubicBezTo>
                      <a:pt x="6740" y="4227"/>
                      <a:pt x="7505" y="2981"/>
                      <a:pt x="7877" y="2064"/>
                    </a:cubicBezTo>
                    <a:cubicBezTo>
                      <a:pt x="8076" y="1608"/>
                      <a:pt x="8007" y="1169"/>
                      <a:pt x="7877" y="823"/>
                    </a:cubicBezTo>
                    <a:cubicBezTo>
                      <a:pt x="7746" y="472"/>
                      <a:pt x="7552" y="189"/>
                      <a:pt x="7421" y="79"/>
                    </a:cubicBezTo>
                    <a:lnTo>
                      <a:pt x="7395" y="58"/>
                    </a:lnTo>
                    <a:cubicBezTo>
                      <a:pt x="7262" y="16"/>
                      <a:pt x="7136" y="0"/>
                      <a:pt x="7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37"/>
              <p:cNvSpPr/>
              <p:nvPr/>
            </p:nvSpPr>
            <p:spPr>
              <a:xfrm>
                <a:off x="4636831" y="2126476"/>
                <a:ext cx="236665" cy="309029"/>
              </a:xfrm>
              <a:custGeom>
                <a:rect b="b" l="l" r="r" t="t"/>
                <a:pathLst>
                  <a:path extrusionOk="0" h="1738" w="1331">
                    <a:moveTo>
                      <a:pt x="266" y="0"/>
                    </a:moveTo>
                    <a:cubicBezTo>
                      <a:pt x="187" y="0"/>
                      <a:pt x="120" y="48"/>
                      <a:pt x="90" y="122"/>
                    </a:cubicBezTo>
                    <a:cubicBezTo>
                      <a:pt x="22" y="294"/>
                      <a:pt x="1" y="383"/>
                      <a:pt x="153" y="666"/>
                    </a:cubicBezTo>
                    <a:cubicBezTo>
                      <a:pt x="304" y="928"/>
                      <a:pt x="331" y="1038"/>
                      <a:pt x="393" y="1237"/>
                    </a:cubicBezTo>
                    <a:cubicBezTo>
                      <a:pt x="462" y="1452"/>
                      <a:pt x="414" y="1452"/>
                      <a:pt x="697" y="1583"/>
                    </a:cubicBezTo>
                    <a:cubicBezTo>
                      <a:pt x="887" y="1683"/>
                      <a:pt x="1018" y="1737"/>
                      <a:pt x="1109" y="1737"/>
                    </a:cubicBezTo>
                    <a:cubicBezTo>
                      <a:pt x="1156" y="1737"/>
                      <a:pt x="1192" y="1723"/>
                      <a:pt x="1221" y="1693"/>
                    </a:cubicBezTo>
                    <a:cubicBezTo>
                      <a:pt x="1331" y="1630"/>
                      <a:pt x="1289" y="1520"/>
                      <a:pt x="1289" y="1520"/>
                    </a:cubicBezTo>
                    <a:cubicBezTo>
                      <a:pt x="1289" y="1520"/>
                      <a:pt x="1179" y="1080"/>
                      <a:pt x="1090" y="907"/>
                    </a:cubicBezTo>
                    <a:cubicBezTo>
                      <a:pt x="1006" y="755"/>
                      <a:pt x="697" y="451"/>
                      <a:pt x="524" y="190"/>
                    </a:cubicBezTo>
                    <a:cubicBezTo>
                      <a:pt x="446" y="55"/>
                      <a:pt x="350" y="0"/>
                      <a:pt x="266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37"/>
              <p:cNvSpPr/>
              <p:nvPr/>
            </p:nvSpPr>
            <p:spPr>
              <a:xfrm>
                <a:off x="4629363" y="2117230"/>
                <a:ext cx="247867" cy="306540"/>
              </a:xfrm>
              <a:custGeom>
                <a:rect b="b" l="l" r="r" t="t"/>
                <a:pathLst>
                  <a:path extrusionOk="0" h="1724" w="1394">
                    <a:moveTo>
                      <a:pt x="305" y="1"/>
                    </a:moveTo>
                    <a:cubicBezTo>
                      <a:pt x="216" y="1"/>
                      <a:pt x="111" y="64"/>
                      <a:pt x="85" y="153"/>
                    </a:cubicBezTo>
                    <a:cubicBezTo>
                      <a:pt x="43" y="242"/>
                      <a:pt x="1" y="325"/>
                      <a:pt x="22" y="414"/>
                    </a:cubicBezTo>
                    <a:cubicBezTo>
                      <a:pt x="22" y="503"/>
                      <a:pt x="64" y="608"/>
                      <a:pt x="153" y="739"/>
                    </a:cubicBezTo>
                    <a:cubicBezTo>
                      <a:pt x="305" y="1027"/>
                      <a:pt x="305" y="1111"/>
                      <a:pt x="373" y="1310"/>
                    </a:cubicBezTo>
                    <a:cubicBezTo>
                      <a:pt x="394" y="1394"/>
                      <a:pt x="415" y="1462"/>
                      <a:pt x="435" y="1504"/>
                    </a:cubicBezTo>
                    <a:cubicBezTo>
                      <a:pt x="456" y="1483"/>
                      <a:pt x="504" y="1441"/>
                      <a:pt x="545" y="1420"/>
                    </a:cubicBezTo>
                    <a:cubicBezTo>
                      <a:pt x="524" y="1394"/>
                      <a:pt x="524" y="1352"/>
                      <a:pt x="504" y="1289"/>
                    </a:cubicBezTo>
                    <a:cubicBezTo>
                      <a:pt x="435" y="1069"/>
                      <a:pt x="415" y="959"/>
                      <a:pt x="242" y="676"/>
                    </a:cubicBezTo>
                    <a:cubicBezTo>
                      <a:pt x="174" y="545"/>
                      <a:pt x="153" y="477"/>
                      <a:pt x="132" y="414"/>
                    </a:cubicBezTo>
                    <a:cubicBezTo>
                      <a:pt x="132" y="346"/>
                      <a:pt x="153" y="284"/>
                      <a:pt x="195" y="194"/>
                    </a:cubicBezTo>
                    <a:cubicBezTo>
                      <a:pt x="216" y="153"/>
                      <a:pt x="263" y="111"/>
                      <a:pt x="305" y="111"/>
                    </a:cubicBezTo>
                    <a:cubicBezTo>
                      <a:pt x="373" y="132"/>
                      <a:pt x="435" y="153"/>
                      <a:pt x="524" y="284"/>
                    </a:cubicBezTo>
                    <a:cubicBezTo>
                      <a:pt x="608" y="414"/>
                      <a:pt x="718" y="545"/>
                      <a:pt x="828" y="676"/>
                    </a:cubicBezTo>
                    <a:cubicBezTo>
                      <a:pt x="959" y="807"/>
                      <a:pt x="1048" y="917"/>
                      <a:pt x="1090" y="1001"/>
                    </a:cubicBezTo>
                    <a:cubicBezTo>
                      <a:pt x="1132" y="1069"/>
                      <a:pt x="1179" y="1221"/>
                      <a:pt x="1200" y="1352"/>
                    </a:cubicBezTo>
                    <a:cubicBezTo>
                      <a:pt x="1242" y="1483"/>
                      <a:pt x="1263" y="1593"/>
                      <a:pt x="1263" y="1593"/>
                    </a:cubicBezTo>
                    <a:cubicBezTo>
                      <a:pt x="1263" y="1593"/>
                      <a:pt x="1289" y="1614"/>
                      <a:pt x="1289" y="1635"/>
                    </a:cubicBezTo>
                    <a:lnTo>
                      <a:pt x="1263" y="1656"/>
                    </a:lnTo>
                    <a:cubicBezTo>
                      <a:pt x="1310" y="1682"/>
                      <a:pt x="1331" y="1703"/>
                      <a:pt x="1373" y="1724"/>
                    </a:cubicBezTo>
                    <a:cubicBezTo>
                      <a:pt x="1394" y="1703"/>
                      <a:pt x="1394" y="1656"/>
                      <a:pt x="1394" y="1635"/>
                    </a:cubicBezTo>
                    <a:lnTo>
                      <a:pt x="1394" y="1551"/>
                    </a:lnTo>
                    <a:cubicBezTo>
                      <a:pt x="1373" y="1551"/>
                      <a:pt x="1352" y="1441"/>
                      <a:pt x="1331" y="1310"/>
                    </a:cubicBezTo>
                    <a:cubicBezTo>
                      <a:pt x="1289" y="1179"/>
                      <a:pt x="1242" y="1027"/>
                      <a:pt x="1200" y="938"/>
                    </a:cubicBezTo>
                    <a:cubicBezTo>
                      <a:pt x="1158" y="828"/>
                      <a:pt x="1048" y="718"/>
                      <a:pt x="938" y="587"/>
                    </a:cubicBezTo>
                    <a:cubicBezTo>
                      <a:pt x="828" y="477"/>
                      <a:pt x="697" y="325"/>
                      <a:pt x="634" y="215"/>
                    </a:cubicBezTo>
                    <a:cubicBezTo>
                      <a:pt x="545" y="64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37"/>
              <p:cNvSpPr/>
              <p:nvPr/>
            </p:nvSpPr>
            <p:spPr>
              <a:xfrm>
                <a:off x="5137896" y="1100342"/>
                <a:ext cx="899541" cy="770973"/>
              </a:xfrm>
              <a:custGeom>
                <a:rect b="b" l="l" r="r" t="t"/>
                <a:pathLst>
                  <a:path extrusionOk="0" h="4336" w="5059">
                    <a:moveTo>
                      <a:pt x="1964" y="1"/>
                    </a:moveTo>
                    <a:lnTo>
                      <a:pt x="1765" y="43"/>
                    </a:lnTo>
                    <a:cubicBezTo>
                      <a:pt x="1592" y="111"/>
                      <a:pt x="1330" y="221"/>
                      <a:pt x="1110" y="373"/>
                    </a:cubicBezTo>
                    <a:cubicBezTo>
                      <a:pt x="807" y="567"/>
                      <a:pt x="676" y="745"/>
                      <a:pt x="566" y="1006"/>
                    </a:cubicBezTo>
                    <a:cubicBezTo>
                      <a:pt x="498" y="1378"/>
                      <a:pt x="393" y="1682"/>
                      <a:pt x="236" y="2117"/>
                    </a:cubicBezTo>
                    <a:cubicBezTo>
                      <a:pt x="0" y="2792"/>
                      <a:pt x="152" y="3625"/>
                      <a:pt x="959" y="4060"/>
                    </a:cubicBezTo>
                    <a:cubicBezTo>
                      <a:pt x="1322" y="4246"/>
                      <a:pt x="1699" y="4336"/>
                      <a:pt x="2058" y="4336"/>
                    </a:cubicBezTo>
                    <a:cubicBezTo>
                      <a:pt x="2495" y="4336"/>
                      <a:pt x="2904" y="4203"/>
                      <a:pt x="3226" y="3950"/>
                    </a:cubicBezTo>
                    <a:cubicBezTo>
                      <a:pt x="3839" y="3494"/>
                      <a:pt x="4012" y="2949"/>
                      <a:pt x="4012" y="2949"/>
                    </a:cubicBezTo>
                    <a:cubicBezTo>
                      <a:pt x="4012" y="2949"/>
                      <a:pt x="4168" y="3094"/>
                      <a:pt x="4375" y="3094"/>
                    </a:cubicBezTo>
                    <a:cubicBezTo>
                      <a:pt x="4479" y="3094"/>
                      <a:pt x="4596" y="3058"/>
                      <a:pt x="4713" y="2949"/>
                    </a:cubicBezTo>
                    <a:cubicBezTo>
                      <a:pt x="5059" y="2599"/>
                      <a:pt x="4818" y="2138"/>
                      <a:pt x="4535" y="2075"/>
                    </a:cubicBezTo>
                    <a:cubicBezTo>
                      <a:pt x="4457" y="2056"/>
                      <a:pt x="4396" y="2049"/>
                      <a:pt x="4348" y="2049"/>
                    </a:cubicBezTo>
                    <a:cubicBezTo>
                      <a:pt x="4223" y="2049"/>
                      <a:pt x="4190" y="2096"/>
                      <a:pt x="4190" y="2096"/>
                    </a:cubicBezTo>
                    <a:cubicBezTo>
                      <a:pt x="4190" y="2096"/>
                      <a:pt x="4122" y="2269"/>
                      <a:pt x="3991" y="2316"/>
                    </a:cubicBezTo>
                    <a:cubicBezTo>
                      <a:pt x="3974" y="2324"/>
                      <a:pt x="3959" y="2327"/>
                      <a:pt x="3946" y="2327"/>
                    </a:cubicBezTo>
                    <a:cubicBezTo>
                      <a:pt x="3855" y="2327"/>
                      <a:pt x="3841" y="2143"/>
                      <a:pt x="3860" y="1855"/>
                    </a:cubicBezTo>
                    <a:cubicBezTo>
                      <a:pt x="3881" y="1509"/>
                      <a:pt x="3619" y="1247"/>
                      <a:pt x="2964" y="1027"/>
                    </a:cubicBezTo>
                    <a:cubicBezTo>
                      <a:pt x="2289" y="807"/>
                      <a:pt x="2027" y="483"/>
                      <a:pt x="2006" y="331"/>
                    </a:cubicBezTo>
                    <a:cubicBezTo>
                      <a:pt x="1985" y="174"/>
                      <a:pt x="1964" y="1"/>
                      <a:pt x="196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37"/>
              <p:cNvSpPr/>
              <p:nvPr/>
            </p:nvSpPr>
            <p:spPr>
              <a:xfrm>
                <a:off x="5145364" y="1093052"/>
                <a:ext cx="877315" cy="788932"/>
              </a:xfrm>
              <a:custGeom>
                <a:rect b="b" l="l" r="r" t="t"/>
                <a:pathLst>
                  <a:path extrusionOk="0" h="4437" w="4934">
                    <a:moveTo>
                      <a:pt x="1875" y="110"/>
                    </a:moveTo>
                    <a:cubicBezTo>
                      <a:pt x="1875" y="152"/>
                      <a:pt x="1875" y="262"/>
                      <a:pt x="1896" y="393"/>
                    </a:cubicBezTo>
                    <a:cubicBezTo>
                      <a:pt x="1922" y="477"/>
                      <a:pt x="2006" y="608"/>
                      <a:pt x="2158" y="739"/>
                    </a:cubicBezTo>
                    <a:cubicBezTo>
                      <a:pt x="2315" y="869"/>
                      <a:pt x="2550" y="1000"/>
                      <a:pt x="2901" y="1110"/>
                    </a:cubicBezTo>
                    <a:cubicBezTo>
                      <a:pt x="3231" y="1241"/>
                      <a:pt x="3446" y="1351"/>
                      <a:pt x="3577" y="1482"/>
                    </a:cubicBezTo>
                    <a:cubicBezTo>
                      <a:pt x="3729" y="1592"/>
                      <a:pt x="3776" y="1723"/>
                      <a:pt x="3755" y="1875"/>
                    </a:cubicBezTo>
                    <a:cubicBezTo>
                      <a:pt x="3755" y="2048"/>
                      <a:pt x="3755" y="2205"/>
                      <a:pt x="3776" y="2289"/>
                    </a:cubicBezTo>
                    <a:cubicBezTo>
                      <a:pt x="3776" y="2336"/>
                      <a:pt x="3797" y="2378"/>
                      <a:pt x="3839" y="2399"/>
                    </a:cubicBezTo>
                    <a:cubicBezTo>
                      <a:pt x="3866" y="2423"/>
                      <a:pt x="3892" y="2433"/>
                      <a:pt x="3917" y="2433"/>
                    </a:cubicBezTo>
                    <a:cubicBezTo>
                      <a:pt x="3935" y="2433"/>
                      <a:pt x="3952" y="2428"/>
                      <a:pt x="3970" y="2420"/>
                    </a:cubicBezTo>
                    <a:cubicBezTo>
                      <a:pt x="4121" y="2336"/>
                      <a:pt x="4190" y="2158"/>
                      <a:pt x="4190" y="2158"/>
                    </a:cubicBezTo>
                    <a:lnTo>
                      <a:pt x="4190" y="2179"/>
                    </a:lnTo>
                    <a:cubicBezTo>
                      <a:pt x="4190" y="2179"/>
                      <a:pt x="4211" y="2158"/>
                      <a:pt x="4231" y="2158"/>
                    </a:cubicBezTo>
                    <a:cubicBezTo>
                      <a:pt x="4240" y="2149"/>
                      <a:pt x="4260" y="2144"/>
                      <a:pt x="4291" y="2144"/>
                    </a:cubicBezTo>
                    <a:cubicBezTo>
                      <a:pt x="4333" y="2144"/>
                      <a:pt x="4396" y="2154"/>
                      <a:pt x="4472" y="2179"/>
                    </a:cubicBezTo>
                    <a:cubicBezTo>
                      <a:pt x="4603" y="2205"/>
                      <a:pt x="4713" y="2336"/>
                      <a:pt x="4755" y="2467"/>
                    </a:cubicBezTo>
                    <a:cubicBezTo>
                      <a:pt x="4823" y="2619"/>
                      <a:pt x="4802" y="2791"/>
                      <a:pt x="4624" y="2943"/>
                    </a:cubicBezTo>
                    <a:cubicBezTo>
                      <a:pt x="4525" y="3043"/>
                      <a:pt x="4425" y="3077"/>
                      <a:pt x="4337" y="3077"/>
                    </a:cubicBezTo>
                    <a:cubicBezTo>
                      <a:pt x="4291" y="3077"/>
                      <a:pt x="4248" y="3068"/>
                      <a:pt x="4211" y="3053"/>
                    </a:cubicBezTo>
                    <a:cubicBezTo>
                      <a:pt x="4080" y="3032"/>
                      <a:pt x="3991" y="2943"/>
                      <a:pt x="3991" y="2943"/>
                    </a:cubicBezTo>
                    <a:lnTo>
                      <a:pt x="3928" y="2880"/>
                    </a:lnTo>
                    <a:lnTo>
                      <a:pt x="3907" y="2964"/>
                    </a:lnTo>
                    <a:cubicBezTo>
                      <a:pt x="3907" y="2964"/>
                      <a:pt x="3755" y="3488"/>
                      <a:pt x="3163" y="3949"/>
                    </a:cubicBezTo>
                    <a:cubicBezTo>
                      <a:pt x="2844" y="4197"/>
                      <a:pt x="2452" y="4330"/>
                      <a:pt x="2032" y="4330"/>
                    </a:cubicBezTo>
                    <a:cubicBezTo>
                      <a:pt x="1679" y="4330"/>
                      <a:pt x="1305" y="4236"/>
                      <a:pt x="937" y="4038"/>
                    </a:cubicBezTo>
                    <a:cubicBezTo>
                      <a:pt x="545" y="3839"/>
                      <a:pt x="325" y="3535"/>
                      <a:pt x="220" y="3205"/>
                    </a:cubicBezTo>
                    <a:cubicBezTo>
                      <a:pt x="110" y="2880"/>
                      <a:pt x="131" y="2509"/>
                      <a:pt x="262" y="2179"/>
                    </a:cubicBezTo>
                    <a:cubicBezTo>
                      <a:pt x="414" y="1744"/>
                      <a:pt x="503" y="1440"/>
                      <a:pt x="566" y="1068"/>
                    </a:cubicBezTo>
                    <a:lnTo>
                      <a:pt x="587" y="1068"/>
                    </a:lnTo>
                    <a:cubicBezTo>
                      <a:pt x="697" y="807"/>
                      <a:pt x="807" y="655"/>
                      <a:pt x="1089" y="456"/>
                    </a:cubicBezTo>
                    <a:cubicBezTo>
                      <a:pt x="1309" y="304"/>
                      <a:pt x="1550" y="215"/>
                      <a:pt x="1744" y="131"/>
                    </a:cubicBezTo>
                    <a:lnTo>
                      <a:pt x="1875" y="110"/>
                    </a:lnTo>
                    <a:close/>
                    <a:moveTo>
                      <a:pt x="1896" y="0"/>
                    </a:moveTo>
                    <a:lnTo>
                      <a:pt x="1723" y="21"/>
                    </a:lnTo>
                    <a:lnTo>
                      <a:pt x="1702" y="21"/>
                    </a:lnTo>
                    <a:cubicBezTo>
                      <a:pt x="1529" y="110"/>
                      <a:pt x="1267" y="215"/>
                      <a:pt x="1026" y="372"/>
                    </a:cubicBezTo>
                    <a:cubicBezTo>
                      <a:pt x="717" y="566"/>
                      <a:pt x="587" y="765"/>
                      <a:pt x="482" y="1000"/>
                    </a:cubicBezTo>
                    <a:lnTo>
                      <a:pt x="482" y="1027"/>
                    </a:lnTo>
                    <a:cubicBezTo>
                      <a:pt x="414" y="1393"/>
                      <a:pt x="304" y="1702"/>
                      <a:pt x="152" y="2137"/>
                    </a:cubicBezTo>
                    <a:cubicBezTo>
                      <a:pt x="21" y="2488"/>
                      <a:pt x="0" y="2880"/>
                      <a:pt x="110" y="3226"/>
                    </a:cubicBezTo>
                    <a:cubicBezTo>
                      <a:pt x="220" y="3598"/>
                      <a:pt x="456" y="3928"/>
                      <a:pt x="896" y="4143"/>
                    </a:cubicBezTo>
                    <a:cubicBezTo>
                      <a:pt x="1270" y="4342"/>
                      <a:pt x="1655" y="4437"/>
                      <a:pt x="2023" y="4437"/>
                    </a:cubicBezTo>
                    <a:cubicBezTo>
                      <a:pt x="2466" y="4437"/>
                      <a:pt x="2885" y="4298"/>
                      <a:pt x="3231" y="4038"/>
                    </a:cubicBezTo>
                    <a:cubicBezTo>
                      <a:pt x="3797" y="3619"/>
                      <a:pt x="3949" y="3163"/>
                      <a:pt x="3991" y="3074"/>
                    </a:cubicBezTo>
                    <a:cubicBezTo>
                      <a:pt x="4017" y="3095"/>
                      <a:pt x="4059" y="3142"/>
                      <a:pt x="4169" y="3163"/>
                    </a:cubicBezTo>
                    <a:cubicBezTo>
                      <a:pt x="4219" y="3177"/>
                      <a:pt x="4273" y="3186"/>
                      <a:pt x="4331" y="3186"/>
                    </a:cubicBezTo>
                    <a:cubicBezTo>
                      <a:pt x="4449" y="3186"/>
                      <a:pt x="4580" y="3148"/>
                      <a:pt x="4713" y="3032"/>
                    </a:cubicBezTo>
                    <a:cubicBezTo>
                      <a:pt x="4907" y="2833"/>
                      <a:pt x="4933" y="2619"/>
                      <a:pt x="4865" y="2441"/>
                    </a:cubicBezTo>
                    <a:cubicBezTo>
                      <a:pt x="4823" y="2247"/>
                      <a:pt x="4671" y="2116"/>
                      <a:pt x="4493" y="2074"/>
                    </a:cubicBezTo>
                    <a:cubicBezTo>
                      <a:pt x="4415" y="2046"/>
                      <a:pt x="4344" y="2034"/>
                      <a:pt x="4286" y="2034"/>
                    </a:cubicBezTo>
                    <a:cubicBezTo>
                      <a:pt x="4247" y="2034"/>
                      <a:pt x="4215" y="2039"/>
                      <a:pt x="4190" y="2048"/>
                    </a:cubicBezTo>
                    <a:cubicBezTo>
                      <a:pt x="4169" y="2048"/>
                      <a:pt x="4148" y="2074"/>
                      <a:pt x="4121" y="2095"/>
                    </a:cubicBezTo>
                    <a:cubicBezTo>
                      <a:pt x="4101" y="2095"/>
                      <a:pt x="4101" y="2116"/>
                      <a:pt x="4101" y="2116"/>
                    </a:cubicBezTo>
                    <a:lnTo>
                      <a:pt x="4080" y="2116"/>
                    </a:lnTo>
                    <a:cubicBezTo>
                      <a:pt x="4080" y="2116"/>
                      <a:pt x="4038" y="2268"/>
                      <a:pt x="3928" y="2310"/>
                    </a:cubicBezTo>
                    <a:lnTo>
                      <a:pt x="3907" y="2310"/>
                    </a:lnTo>
                    <a:cubicBezTo>
                      <a:pt x="3907" y="2310"/>
                      <a:pt x="3886" y="2289"/>
                      <a:pt x="3886" y="2268"/>
                    </a:cubicBezTo>
                    <a:cubicBezTo>
                      <a:pt x="3860" y="2179"/>
                      <a:pt x="3860" y="2048"/>
                      <a:pt x="3860" y="1896"/>
                    </a:cubicBezTo>
                    <a:cubicBezTo>
                      <a:pt x="3886" y="1702"/>
                      <a:pt x="3818" y="1524"/>
                      <a:pt x="3666" y="1393"/>
                    </a:cubicBezTo>
                    <a:cubicBezTo>
                      <a:pt x="3514" y="1241"/>
                      <a:pt x="3273" y="1131"/>
                      <a:pt x="2922" y="1027"/>
                    </a:cubicBezTo>
                    <a:cubicBezTo>
                      <a:pt x="2598" y="896"/>
                      <a:pt x="2378" y="765"/>
                      <a:pt x="2226" y="655"/>
                    </a:cubicBezTo>
                    <a:cubicBezTo>
                      <a:pt x="2095" y="524"/>
                      <a:pt x="2027" y="414"/>
                      <a:pt x="2027" y="372"/>
                    </a:cubicBezTo>
                    <a:cubicBezTo>
                      <a:pt x="1985" y="215"/>
                      <a:pt x="1964" y="42"/>
                      <a:pt x="1964" y="42"/>
                    </a:cubicBezTo>
                    <a:lnTo>
                      <a:pt x="1922" y="110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37"/>
              <p:cNvSpPr/>
              <p:nvPr/>
            </p:nvSpPr>
            <p:spPr>
              <a:xfrm>
                <a:off x="5874381" y="1519437"/>
                <a:ext cx="82148" cy="85881"/>
              </a:xfrm>
              <a:custGeom>
                <a:rect b="b" l="l" r="r" t="t"/>
                <a:pathLst>
                  <a:path extrusionOk="0" h="483" w="462">
                    <a:moveTo>
                      <a:pt x="241" y="1"/>
                    </a:moveTo>
                    <a:cubicBezTo>
                      <a:pt x="111" y="1"/>
                      <a:pt x="1" y="111"/>
                      <a:pt x="1" y="242"/>
                    </a:cubicBezTo>
                    <a:cubicBezTo>
                      <a:pt x="1" y="372"/>
                      <a:pt x="111" y="482"/>
                      <a:pt x="241" y="482"/>
                    </a:cubicBezTo>
                    <a:cubicBezTo>
                      <a:pt x="372" y="482"/>
                      <a:pt x="461" y="372"/>
                      <a:pt x="461" y="242"/>
                    </a:cubicBezTo>
                    <a:cubicBezTo>
                      <a:pt x="461" y="111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FF9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37"/>
              <p:cNvSpPr/>
              <p:nvPr/>
            </p:nvSpPr>
            <p:spPr>
              <a:xfrm>
                <a:off x="5242092" y="1294153"/>
                <a:ext cx="89616" cy="148647"/>
              </a:xfrm>
              <a:custGeom>
                <a:rect b="b" l="l" r="r" t="t"/>
                <a:pathLst>
                  <a:path extrusionOk="0" h="836" w="504">
                    <a:moveTo>
                      <a:pt x="1" y="0"/>
                    </a:moveTo>
                    <a:cubicBezTo>
                      <a:pt x="1" y="0"/>
                      <a:pt x="1" y="157"/>
                      <a:pt x="43" y="241"/>
                    </a:cubicBezTo>
                    <a:cubicBezTo>
                      <a:pt x="90" y="288"/>
                      <a:pt x="132" y="309"/>
                      <a:pt x="173" y="330"/>
                    </a:cubicBezTo>
                    <a:cubicBezTo>
                      <a:pt x="153" y="372"/>
                      <a:pt x="132" y="419"/>
                      <a:pt x="111" y="482"/>
                    </a:cubicBezTo>
                    <a:cubicBezTo>
                      <a:pt x="69" y="655"/>
                      <a:pt x="132" y="812"/>
                      <a:pt x="221" y="833"/>
                    </a:cubicBezTo>
                    <a:cubicBezTo>
                      <a:pt x="227" y="835"/>
                      <a:pt x="235" y="835"/>
                      <a:pt x="242" y="835"/>
                    </a:cubicBezTo>
                    <a:cubicBezTo>
                      <a:pt x="322" y="835"/>
                      <a:pt x="418" y="730"/>
                      <a:pt x="462" y="571"/>
                    </a:cubicBezTo>
                    <a:cubicBezTo>
                      <a:pt x="503" y="419"/>
                      <a:pt x="462" y="262"/>
                      <a:pt x="393" y="220"/>
                    </a:cubicBezTo>
                    <a:cubicBezTo>
                      <a:pt x="341" y="178"/>
                      <a:pt x="309" y="171"/>
                      <a:pt x="278" y="171"/>
                    </a:cubicBezTo>
                    <a:cubicBezTo>
                      <a:pt x="263" y="171"/>
                      <a:pt x="248" y="173"/>
                      <a:pt x="232" y="173"/>
                    </a:cubicBezTo>
                    <a:cubicBezTo>
                      <a:pt x="210" y="173"/>
                      <a:pt x="185" y="170"/>
                      <a:pt x="153" y="157"/>
                    </a:cubicBezTo>
                    <a:cubicBezTo>
                      <a:pt x="43" y="1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37"/>
              <p:cNvSpPr/>
              <p:nvPr/>
            </p:nvSpPr>
            <p:spPr>
              <a:xfrm>
                <a:off x="5560548" y="1394793"/>
                <a:ext cx="127845" cy="121443"/>
              </a:xfrm>
              <a:custGeom>
                <a:rect b="b" l="l" r="r" t="t"/>
                <a:pathLst>
                  <a:path extrusionOk="0" h="683" w="719">
                    <a:moveTo>
                      <a:pt x="318" y="1"/>
                    </a:moveTo>
                    <a:cubicBezTo>
                      <a:pt x="302" y="1"/>
                      <a:pt x="284" y="2"/>
                      <a:pt x="263" y="5"/>
                    </a:cubicBezTo>
                    <a:lnTo>
                      <a:pt x="263" y="26"/>
                    </a:lnTo>
                    <a:cubicBezTo>
                      <a:pt x="153" y="26"/>
                      <a:pt x="64" y="157"/>
                      <a:pt x="43" y="309"/>
                    </a:cubicBezTo>
                    <a:cubicBezTo>
                      <a:pt x="1" y="482"/>
                      <a:pt x="43" y="660"/>
                      <a:pt x="153" y="681"/>
                    </a:cubicBezTo>
                    <a:cubicBezTo>
                      <a:pt x="159" y="682"/>
                      <a:pt x="165" y="683"/>
                      <a:pt x="172" y="683"/>
                    </a:cubicBezTo>
                    <a:cubicBezTo>
                      <a:pt x="260" y="683"/>
                      <a:pt x="375" y="558"/>
                      <a:pt x="414" y="398"/>
                    </a:cubicBezTo>
                    <a:lnTo>
                      <a:pt x="414" y="220"/>
                    </a:lnTo>
                    <a:cubicBezTo>
                      <a:pt x="477" y="220"/>
                      <a:pt x="524" y="220"/>
                      <a:pt x="587" y="178"/>
                    </a:cubicBezTo>
                    <a:cubicBezTo>
                      <a:pt x="655" y="136"/>
                      <a:pt x="718" y="5"/>
                      <a:pt x="718" y="5"/>
                    </a:cubicBezTo>
                    <a:lnTo>
                      <a:pt x="718" y="5"/>
                    </a:lnTo>
                    <a:cubicBezTo>
                      <a:pt x="718" y="5"/>
                      <a:pt x="672" y="51"/>
                      <a:pt x="576" y="51"/>
                    </a:cubicBezTo>
                    <a:cubicBezTo>
                      <a:pt x="560" y="51"/>
                      <a:pt x="543" y="50"/>
                      <a:pt x="524" y="47"/>
                    </a:cubicBezTo>
                    <a:cubicBezTo>
                      <a:pt x="412" y="47"/>
                      <a:pt x="412" y="1"/>
                      <a:pt x="31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37"/>
              <p:cNvSpPr/>
              <p:nvPr/>
            </p:nvSpPr>
            <p:spPr>
              <a:xfrm>
                <a:off x="5338998" y="1457026"/>
                <a:ext cx="62589" cy="93349"/>
              </a:xfrm>
              <a:custGeom>
                <a:rect b="b" l="l" r="r" t="t"/>
                <a:pathLst>
                  <a:path extrusionOk="0" h="525" w="352">
                    <a:moveTo>
                      <a:pt x="283" y="1"/>
                    </a:moveTo>
                    <a:cubicBezTo>
                      <a:pt x="220" y="1"/>
                      <a:pt x="152" y="27"/>
                      <a:pt x="110" y="48"/>
                    </a:cubicBezTo>
                    <a:cubicBezTo>
                      <a:pt x="68" y="69"/>
                      <a:pt x="47" y="111"/>
                      <a:pt x="21" y="132"/>
                    </a:cubicBezTo>
                    <a:cubicBezTo>
                      <a:pt x="0" y="221"/>
                      <a:pt x="21" y="310"/>
                      <a:pt x="47" y="373"/>
                    </a:cubicBezTo>
                    <a:cubicBezTo>
                      <a:pt x="68" y="441"/>
                      <a:pt x="110" y="462"/>
                      <a:pt x="131" y="483"/>
                    </a:cubicBezTo>
                    <a:cubicBezTo>
                      <a:pt x="178" y="503"/>
                      <a:pt x="199" y="524"/>
                      <a:pt x="199" y="524"/>
                    </a:cubicBezTo>
                    <a:cubicBezTo>
                      <a:pt x="241" y="524"/>
                      <a:pt x="262" y="503"/>
                      <a:pt x="262" y="483"/>
                    </a:cubicBezTo>
                    <a:cubicBezTo>
                      <a:pt x="283" y="441"/>
                      <a:pt x="262" y="420"/>
                      <a:pt x="220" y="420"/>
                    </a:cubicBezTo>
                    <a:lnTo>
                      <a:pt x="199" y="394"/>
                    </a:lnTo>
                    <a:cubicBezTo>
                      <a:pt x="199" y="394"/>
                      <a:pt x="178" y="373"/>
                      <a:pt x="152" y="331"/>
                    </a:cubicBezTo>
                    <a:cubicBezTo>
                      <a:pt x="131" y="289"/>
                      <a:pt x="131" y="221"/>
                      <a:pt x="131" y="179"/>
                    </a:cubicBezTo>
                    <a:cubicBezTo>
                      <a:pt x="152" y="158"/>
                      <a:pt x="152" y="158"/>
                      <a:pt x="178" y="132"/>
                    </a:cubicBezTo>
                    <a:cubicBezTo>
                      <a:pt x="199" y="132"/>
                      <a:pt x="220" y="111"/>
                      <a:pt x="283" y="111"/>
                    </a:cubicBezTo>
                    <a:cubicBezTo>
                      <a:pt x="309" y="111"/>
                      <a:pt x="351" y="90"/>
                      <a:pt x="351" y="69"/>
                    </a:cubicBezTo>
                    <a:cubicBezTo>
                      <a:pt x="351" y="27"/>
                      <a:pt x="330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37"/>
              <p:cNvSpPr/>
              <p:nvPr/>
            </p:nvSpPr>
            <p:spPr>
              <a:xfrm>
                <a:off x="5292412" y="1561400"/>
                <a:ext cx="212483" cy="139757"/>
              </a:xfrm>
              <a:custGeom>
                <a:rect b="b" l="l" r="r" t="t"/>
                <a:pathLst>
                  <a:path extrusionOk="0" h="786" w="1195">
                    <a:moveTo>
                      <a:pt x="211" y="0"/>
                    </a:moveTo>
                    <a:cubicBezTo>
                      <a:pt x="207" y="0"/>
                      <a:pt x="203" y="2"/>
                      <a:pt x="199" y="6"/>
                    </a:cubicBezTo>
                    <a:cubicBezTo>
                      <a:pt x="198" y="4"/>
                      <a:pt x="195" y="3"/>
                      <a:pt x="193" y="3"/>
                    </a:cubicBezTo>
                    <a:cubicBezTo>
                      <a:pt x="164" y="3"/>
                      <a:pt x="90" y="95"/>
                      <a:pt x="90" y="95"/>
                    </a:cubicBezTo>
                    <a:cubicBezTo>
                      <a:pt x="0" y="309"/>
                      <a:pt x="131" y="702"/>
                      <a:pt x="524" y="770"/>
                    </a:cubicBezTo>
                    <a:cubicBezTo>
                      <a:pt x="570" y="781"/>
                      <a:pt x="614" y="785"/>
                      <a:pt x="655" y="785"/>
                    </a:cubicBezTo>
                    <a:cubicBezTo>
                      <a:pt x="943" y="785"/>
                      <a:pt x="1103" y="550"/>
                      <a:pt x="1158" y="398"/>
                    </a:cubicBezTo>
                    <a:cubicBezTo>
                      <a:pt x="1195" y="246"/>
                      <a:pt x="1117" y="175"/>
                      <a:pt x="990" y="175"/>
                    </a:cubicBezTo>
                    <a:cubicBezTo>
                      <a:pt x="974" y="175"/>
                      <a:pt x="956" y="176"/>
                      <a:pt x="938" y="178"/>
                    </a:cubicBezTo>
                    <a:cubicBezTo>
                      <a:pt x="887" y="178"/>
                      <a:pt x="837" y="181"/>
                      <a:pt x="784" y="181"/>
                    </a:cubicBezTo>
                    <a:cubicBezTo>
                      <a:pt x="680" y="181"/>
                      <a:pt x="570" y="171"/>
                      <a:pt x="440" y="115"/>
                    </a:cubicBezTo>
                    <a:cubicBezTo>
                      <a:pt x="275" y="42"/>
                      <a:pt x="233" y="0"/>
                      <a:pt x="211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37"/>
              <p:cNvSpPr/>
              <p:nvPr/>
            </p:nvSpPr>
            <p:spPr>
              <a:xfrm>
                <a:off x="5288678" y="1550198"/>
                <a:ext cx="225463" cy="162160"/>
              </a:xfrm>
              <a:custGeom>
                <a:rect b="b" l="l" r="r" t="t"/>
                <a:pathLst>
                  <a:path extrusionOk="0" h="912" w="1268">
                    <a:moveTo>
                      <a:pt x="220" y="110"/>
                    </a:moveTo>
                    <a:cubicBezTo>
                      <a:pt x="241" y="110"/>
                      <a:pt x="241" y="131"/>
                      <a:pt x="262" y="131"/>
                    </a:cubicBezTo>
                    <a:cubicBezTo>
                      <a:pt x="283" y="158"/>
                      <a:pt x="351" y="178"/>
                      <a:pt x="435" y="220"/>
                    </a:cubicBezTo>
                    <a:cubicBezTo>
                      <a:pt x="569" y="280"/>
                      <a:pt x="691" y="300"/>
                      <a:pt x="803" y="300"/>
                    </a:cubicBezTo>
                    <a:cubicBezTo>
                      <a:pt x="857" y="300"/>
                      <a:pt x="909" y="295"/>
                      <a:pt x="959" y="288"/>
                    </a:cubicBezTo>
                    <a:cubicBezTo>
                      <a:pt x="1027" y="288"/>
                      <a:pt x="1090" y="309"/>
                      <a:pt x="1116" y="330"/>
                    </a:cubicBezTo>
                    <a:cubicBezTo>
                      <a:pt x="1137" y="330"/>
                      <a:pt x="1137" y="372"/>
                      <a:pt x="1116" y="440"/>
                    </a:cubicBezTo>
                    <a:cubicBezTo>
                      <a:pt x="1090" y="524"/>
                      <a:pt x="1027" y="613"/>
                      <a:pt x="938" y="702"/>
                    </a:cubicBezTo>
                    <a:cubicBezTo>
                      <a:pt x="870" y="753"/>
                      <a:pt x="772" y="793"/>
                      <a:pt x="643" y="793"/>
                    </a:cubicBezTo>
                    <a:cubicBezTo>
                      <a:pt x="612" y="793"/>
                      <a:pt x="580" y="791"/>
                      <a:pt x="545" y="786"/>
                    </a:cubicBezTo>
                    <a:cubicBezTo>
                      <a:pt x="372" y="744"/>
                      <a:pt x="262" y="655"/>
                      <a:pt x="200" y="524"/>
                    </a:cubicBezTo>
                    <a:cubicBezTo>
                      <a:pt x="131" y="419"/>
                      <a:pt x="131" y="262"/>
                      <a:pt x="173" y="199"/>
                    </a:cubicBezTo>
                    <a:cubicBezTo>
                      <a:pt x="173" y="178"/>
                      <a:pt x="200" y="158"/>
                      <a:pt x="200" y="131"/>
                    </a:cubicBezTo>
                    <a:cubicBezTo>
                      <a:pt x="220" y="131"/>
                      <a:pt x="220" y="131"/>
                      <a:pt x="220" y="110"/>
                    </a:cubicBezTo>
                    <a:close/>
                    <a:moveTo>
                      <a:pt x="200" y="0"/>
                    </a:moveTo>
                    <a:cubicBezTo>
                      <a:pt x="173" y="0"/>
                      <a:pt x="173" y="27"/>
                      <a:pt x="152" y="27"/>
                    </a:cubicBezTo>
                    <a:cubicBezTo>
                      <a:pt x="131" y="48"/>
                      <a:pt x="131" y="48"/>
                      <a:pt x="111" y="69"/>
                    </a:cubicBezTo>
                    <a:cubicBezTo>
                      <a:pt x="90" y="110"/>
                      <a:pt x="69" y="131"/>
                      <a:pt x="69" y="131"/>
                    </a:cubicBezTo>
                    <a:cubicBezTo>
                      <a:pt x="1" y="262"/>
                      <a:pt x="21" y="440"/>
                      <a:pt x="90" y="571"/>
                    </a:cubicBezTo>
                    <a:cubicBezTo>
                      <a:pt x="173" y="723"/>
                      <a:pt x="330" y="854"/>
                      <a:pt x="524" y="896"/>
                    </a:cubicBezTo>
                    <a:cubicBezTo>
                      <a:pt x="574" y="907"/>
                      <a:pt x="620" y="911"/>
                      <a:pt x="663" y="911"/>
                    </a:cubicBezTo>
                    <a:cubicBezTo>
                      <a:pt x="810" y="911"/>
                      <a:pt x="921" y="855"/>
                      <a:pt x="1006" y="786"/>
                    </a:cubicBezTo>
                    <a:cubicBezTo>
                      <a:pt x="1137" y="702"/>
                      <a:pt x="1200" y="571"/>
                      <a:pt x="1221" y="482"/>
                    </a:cubicBezTo>
                    <a:cubicBezTo>
                      <a:pt x="1268" y="372"/>
                      <a:pt x="1247" y="288"/>
                      <a:pt x="1179" y="241"/>
                    </a:cubicBezTo>
                    <a:cubicBezTo>
                      <a:pt x="1116" y="178"/>
                      <a:pt x="1048" y="178"/>
                      <a:pt x="959" y="178"/>
                    </a:cubicBezTo>
                    <a:cubicBezTo>
                      <a:pt x="909" y="185"/>
                      <a:pt x="860" y="190"/>
                      <a:pt x="809" y="190"/>
                    </a:cubicBezTo>
                    <a:cubicBezTo>
                      <a:pt x="706" y="190"/>
                      <a:pt x="599" y="170"/>
                      <a:pt x="482" y="110"/>
                    </a:cubicBezTo>
                    <a:cubicBezTo>
                      <a:pt x="393" y="69"/>
                      <a:pt x="351" y="48"/>
                      <a:pt x="304" y="27"/>
                    </a:cubicBezTo>
                    <a:cubicBezTo>
                      <a:pt x="283" y="27"/>
                      <a:pt x="283" y="27"/>
                      <a:pt x="26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37"/>
              <p:cNvSpPr/>
              <p:nvPr/>
            </p:nvSpPr>
            <p:spPr>
              <a:xfrm>
                <a:off x="5319439" y="1561400"/>
                <a:ext cx="171409" cy="60099"/>
              </a:xfrm>
              <a:custGeom>
                <a:rect b="b" l="l" r="r" t="t"/>
                <a:pathLst>
                  <a:path extrusionOk="0" h="338" w="964">
                    <a:moveTo>
                      <a:pt x="59" y="0"/>
                    </a:moveTo>
                    <a:cubicBezTo>
                      <a:pt x="55" y="0"/>
                      <a:pt x="51" y="2"/>
                      <a:pt x="47" y="6"/>
                    </a:cubicBezTo>
                    <a:cubicBezTo>
                      <a:pt x="47" y="6"/>
                      <a:pt x="0" y="115"/>
                      <a:pt x="47" y="178"/>
                    </a:cubicBezTo>
                    <a:cubicBezTo>
                      <a:pt x="89" y="225"/>
                      <a:pt x="419" y="309"/>
                      <a:pt x="655" y="330"/>
                    </a:cubicBezTo>
                    <a:cubicBezTo>
                      <a:pt x="699" y="335"/>
                      <a:pt x="736" y="337"/>
                      <a:pt x="768" y="337"/>
                    </a:cubicBezTo>
                    <a:cubicBezTo>
                      <a:pt x="912" y="337"/>
                      <a:pt x="947" y="289"/>
                      <a:pt x="964" y="199"/>
                    </a:cubicBezTo>
                    <a:cubicBezTo>
                      <a:pt x="931" y="184"/>
                      <a:pt x="889" y="170"/>
                      <a:pt x="844" y="170"/>
                    </a:cubicBezTo>
                    <a:cubicBezTo>
                      <a:pt x="825" y="170"/>
                      <a:pt x="806" y="172"/>
                      <a:pt x="786" y="178"/>
                    </a:cubicBezTo>
                    <a:cubicBezTo>
                      <a:pt x="735" y="178"/>
                      <a:pt x="685" y="181"/>
                      <a:pt x="632" y="181"/>
                    </a:cubicBezTo>
                    <a:cubicBezTo>
                      <a:pt x="528" y="181"/>
                      <a:pt x="418" y="171"/>
                      <a:pt x="288" y="115"/>
                    </a:cubicBezTo>
                    <a:cubicBezTo>
                      <a:pt x="123" y="4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37"/>
              <p:cNvSpPr/>
              <p:nvPr/>
            </p:nvSpPr>
            <p:spPr>
              <a:xfrm>
                <a:off x="5311971" y="1550198"/>
                <a:ext cx="190079" cy="80902"/>
              </a:xfrm>
              <a:custGeom>
                <a:rect b="b" l="l" r="r" t="t"/>
                <a:pathLst>
                  <a:path extrusionOk="0" h="455" w="1069">
                    <a:moveTo>
                      <a:pt x="131" y="131"/>
                    </a:moveTo>
                    <a:cubicBezTo>
                      <a:pt x="152" y="158"/>
                      <a:pt x="220" y="178"/>
                      <a:pt x="304" y="220"/>
                    </a:cubicBezTo>
                    <a:cubicBezTo>
                      <a:pt x="438" y="280"/>
                      <a:pt x="560" y="300"/>
                      <a:pt x="672" y="300"/>
                    </a:cubicBezTo>
                    <a:cubicBezTo>
                      <a:pt x="726" y="300"/>
                      <a:pt x="778" y="295"/>
                      <a:pt x="828" y="288"/>
                    </a:cubicBezTo>
                    <a:cubicBezTo>
                      <a:pt x="875" y="288"/>
                      <a:pt x="896" y="309"/>
                      <a:pt x="917" y="309"/>
                    </a:cubicBezTo>
                    <a:lnTo>
                      <a:pt x="917" y="330"/>
                    </a:lnTo>
                    <a:cubicBezTo>
                      <a:pt x="903" y="330"/>
                      <a:pt x="868" y="340"/>
                      <a:pt x="815" y="340"/>
                    </a:cubicBezTo>
                    <a:cubicBezTo>
                      <a:pt x="789" y="340"/>
                      <a:pt x="758" y="337"/>
                      <a:pt x="723" y="330"/>
                    </a:cubicBezTo>
                    <a:cubicBezTo>
                      <a:pt x="592" y="330"/>
                      <a:pt x="461" y="288"/>
                      <a:pt x="330" y="262"/>
                    </a:cubicBezTo>
                    <a:cubicBezTo>
                      <a:pt x="283" y="241"/>
                      <a:pt x="220" y="241"/>
                      <a:pt x="199" y="220"/>
                    </a:cubicBezTo>
                    <a:cubicBezTo>
                      <a:pt x="166" y="206"/>
                      <a:pt x="146" y="191"/>
                      <a:pt x="137" y="191"/>
                    </a:cubicBezTo>
                    <a:cubicBezTo>
                      <a:pt x="133" y="191"/>
                      <a:pt x="131" y="193"/>
                      <a:pt x="131" y="199"/>
                    </a:cubicBezTo>
                    <a:lnTo>
                      <a:pt x="131" y="131"/>
                    </a:lnTo>
                    <a:close/>
                    <a:moveTo>
                      <a:pt x="89" y="0"/>
                    </a:moveTo>
                    <a:lnTo>
                      <a:pt x="89" y="110"/>
                    </a:lnTo>
                    <a:lnTo>
                      <a:pt x="42" y="48"/>
                    </a:lnTo>
                    <a:cubicBezTo>
                      <a:pt x="42" y="48"/>
                      <a:pt x="21" y="69"/>
                      <a:pt x="21" y="110"/>
                    </a:cubicBezTo>
                    <a:cubicBezTo>
                      <a:pt x="0" y="158"/>
                      <a:pt x="0" y="220"/>
                      <a:pt x="42" y="262"/>
                    </a:cubicBezTo>
                    <a:cubicBezTo>
                      <a:pt x="69" y="309"/>
                      <a:pt x="110" y="309"/>
                      <a:pt x="152" y="330"/>
                    </a:cubicBezTo>
                    <a:cubicBezTo>
                      <a:pt x="199" y="351"/>
                      <a:pt x="241" y="351"/>
                      <a:pt x="304" y="372"/>
                    </a:cubicBezTo>
                    <a:cubicBezTo>
                      <a:pt x="435" y="419"/>
                      <a:pt x="566" y="440"/>
                      <a:pt x="697" y="440"/>
                    </a:cubicBezTo>
                    <a:cubicBezTo>
                      <a:pt x="751" y="449"/>
                      <a:pt x="795" y="454"/>
                      <a:pt x="831" y="454"/>
                    </a:cubicBezTo>
                    <a:cubicBezTo>
                      <a:pt x="883" y="454"/>
                      <a:pt x="922" y="444"/>
                      <a:pt x="959" y="419"/>
                    </a:cubicBezTo>
                    <a:cubicBezTo>
                      <a:pt x="1027" y="393"/>
                      <a:pt x="1048" y="330"/>
                      <a:pt x="1069" y="288"/>
                    </a:cubicBezTo>
                    <a:lnTo>
                      <a:pt x="1069" y="241"/>
                    </a:lnTo>
                    <a:lnTo>
                      <a:pt x="1048" y="220"/>
                    </a:lnTo>
                    <a:cubicBezTo>
                      <a:pt x="985" y="178"/>
                      <a:pt x="917" y="178"/>
                      <a:pt x="828" y="178"/>
                    </a:cubicBezTo>
                    <a:cubicBezTo>
                      <a:pt x="778" y="185"/>
                      <a:pt x="729" y="190"/>
                      <a:pt x="678" y="190"/>
                    </a:cubicBezTo>
                    <a:cubicBezTo>
                      <a:pt x="575" y="190"/>
                      <a:pt x="468" y="170"/>
                      <a:pt x="351" y="110"/>
                    </a:cubicBezTo>
                    <a:cubicBezTo>
                      <a:pt x="262" y="69"/>
                      <a:pt x="199" y="48"/>
                      <a:pt x="173" y="27"/>
                    </a:cubicBezTo>
                    <a:lnTo>
                      <a:pt x="152" y="2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37"/>
              <p:cNvSpPr/>
              <p:nvPr/>
            </p:nvSpPr>
            <p:spPr>
              <a:xfrm>
                <a:off x="5319439" y="1630745"/>
                <a:ext cx="151850" cy="70056"/>
              </a:xfrm>
              <a:custGeom>
                <a:rect b="b" l="l" r="r" t="t"/>
                <a:pathLst>
                  <a:path extrusionOk="0" h="394" w="854">
                    <a:moveTo>
                      <a:pt x="340" y="0"/>
                    </a:moveTo>
                    <a:cubicBezTo>
                      <a:pt x="307" y="0"/>
                      <a:pt x="274" y="3"/>
                      <a:pt x="241" y="8"/>
                    </a:cubicBezTo>
                    <a:cubicBezTo>
                      <a:pt x="157" y="29"/>
                      <a:pt x="68" y="71"/>
                      <a:pt x="0" y="139"/>
                    </a:cubicBezTo>
                    <a:cubicBezTo>
                      <a:pt x="68" y="249"/>
                      <a:pt x="199" y="359"/>
                      <a:pt x="372" y="380"/>
                    </a:cubicBezTo>
                    <a:cubicBezTo>
                      <a:pt x="419" y="389"/>
                      <a:pt x="463" y="393"/>
                      <a:pt x="503" y="393"/>
                    </a:cubicBezTo>
                    <a:cubicBezTo>
                      <a:pt x="655" y="393"/>
                      <a:pt x="767" y="336"/>
                      <a:pt x="854" y="249"/>
                    </a:cubicBezTo>
                    <a:cubicBezTo>
                      <a:pt x="812" y="181"/>
                      <a:pt x="744" y="118"/>
                      <a:pt x="655" y="71"/>
                    </a:cubicBezTo>
                    <a:cubicBezTo>
                      <a:pt x="541" y="24"/>
                      <a:pt x="439" y="0"/>
                      <a:pt x="340" y="0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37"/>
              <p:cNvSpPr/>
              <p:nvPr/>
            </p:nvSpPr>
            <p:spPr>
              <a:xfrm>
                <a:off x="5308237" y="1618654"/>
                <a:ext cx="174254" cy="93171"/>
              </a:xfrm>
              <a:custGeom>
                <a:rect b="b" l="l" r="r" t="t"/>
                <a:pathLst>
                  <a:path extrusionOk="0" h="524" w="980">
                    <a:moveTo>
                      <a:pt x="325" y="118"/>
                    </a:moveTo>
                    <a:cubicBezTo>
                      <a:pt x="435" y="118"/>
                      <a:pt x="566" y="118"/>
                      <a:pt x="697" y="186"/>
                    </a:cubicBezTo>
                    <a:cubicBezTo>
                      <a:pt x="744" y="207"/>
                      <a:pt x="786" y="249"/>
                      <a:pt x="807" y="296"/>
                    </a:cubicBezTo>
                    <a:cubicBezTo>
                      <a:pt x="731" y="350"/>
                      <a:pt x="644" y="407"/>
                      <a:pt x="511" y="407"/>
                    </a:cubicBezTo>
                    <a:cubicBezTo>
                      <a:pt x="487" y="407"/>
                      <a:pt x="462" y="405"/>
                      <a:pt x="435" y="401"/>
                    </a:cubicBezTo>
                    <a:cubicBezTo>
                      <a:pt x="304" y="380"/>
                      <a:pt x="241" y="296"/>
                      <a:pt x="173" y="207"/>
                    </a:cubicBezTo>
                    <a:cubicBezTo>
                      <a:pt x="220" y="186"/>
                      <a:pt x="262" y="139"/>
                      <a:pt x="325" y="118"/>
                    </a:cubicBezTo>
                    <a:close/>
                    <a:moveTo>
                      <a:pt x="405" y="0"/>
                    </a:moveTo>
                    <a:cubicBezTo>
                      <a:pt x="370" y="0"/>
                      <a:pt x="336" y="3"/>
                      <a:pt x="304" y="8"/>
                    </a:cubicBezTo>
                    <a:cubicBezTo>
                      <a:pt x="194" y="34"/>
                      <a:pt x="90" y="97"/>
                      <a:pt x="21" y="165"/>
                    </a:cubicBezTo>
                    <a:lnTo>
                      <a:pt x="1" y="207"/>
                    </a:lnTo>
                    <a:lnTo>
                      <a:pt x="21" y="228"/>
                    </a:lnTo>
                    <a:cubicBezTo>
                      <a:pt x="90" y="359"/>
                      <a:pt x="241" y="469"/>
                      <a:pt x="414" y="511"/>
                    </a:cubicBezTo>
                    <a:cubicBezTo>
                      <a:pt x="460" y="520"/>
                      <a:pt x="503" y="524"/>
                      <a:pt x="545" y="524"/>
                    </a:cubicBezTo>
                    <a:cubicBezTo>
                      <a:pt x="725" y="524"/>
                      <a:pt x="870" y="448"/>
                      <a:pt x="959" y="359"/>
                    </a:cubicBezTo>
                    <a:lnTo>
                      <a:pt x="980" y="317"/>
                    </a:lnTo>
                    <a:lnTo>
                      <a:pt x="959" y="270"/>
                    </a:lnTo>
                    <a:cubicBezTo>
                      <a:pt x="917" y="207"/>
                      <a:pt x="849" y="118"/>
                      <a:pt x="744" y="76"/>
                    </a:cubicBezTo>
                    <a:cubicBezTo>
                      <a:pt x="626" y="25"/>
                      <a:pt x="510" y="0"/>
                      <a:pt x="4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37"/>
              <p:cNvSpPr/>
              <p:nvPr/>
            </p:nvSpPr>
            <p:spPr>
              <a:xfrm>
                <a:off x="5249560" y="1196536"/>
                <a:ext cx="175321" cy="92993"/>
              </a:xfrm>
              <a:custGeom>
                <a:rect b="b" l="l" r="r" t="t"/>
                <a:pathLst>
                  <a:path extrusionOk="0" h="523" w="986">
                    <a:moveTo>
                      <a:pt x="425" y="1"/>
                    </a:moveTo>
                    <a:cubicBezTo>
                      <a:pt x="406" y="1"/>
                      <a:pt x="388" y="2"/>
                      <a:pt x="372" y="5"/>
                    </a:cubicBezTo>
                    <a:cubicBezTo>
                      <a:pt x="221" y="26"/>
                      <a:pt x="179" y="52"/>
                      <a:pt x="111" y="136"/>
                    </a:cubicBezTo>
                    <a:cubicBezTo>
                      <a:pt x="69" y="225"/>
                      <a:pt x="1" y="335"/>
                      <a:pt x="69" y="356"/>
                    </a:cubicBezTo>
                    <a:cubicBezTo>
                      <a:pt x="127" y="332"/>
                      <a:pt x="190" y="322"/>
                      <a:pt x="253" y="322"/>
                    </a:cubicBezTo>
                    <a:cubicBezTo>
                      <a:pt x="424" y="322"/>
                      <a:pt x="588" y="395"/>
                      <a:pt x="634" y="445"/>
                    </a:cubicBezTo>
                    <a:cubicBezTo>
                      <a:pt x="688" y="495"/>
                      <a:pt x="725" y="523"/>
                      <a:pt x="756" y="523"/>
                    </a:cubicBezTo>
                    <a:cubicBezTo>
                      <a:pt x="776" y="523"/>
                      <a:pt x="794" y="511"/>
                      <a:pt x="812" y="486"/>
                    </a:cubicBezTo>
                    <a:cubicBezTo>
                      <a:pt x="854" y="445"/>
                      <a:pt x="985" y="335"/>
                      <a:pt x="875" y="183"/>
                    </a:cubicBezTo>
                    <a:cubicBezTo>
                      <a:pt x="797" y="67"/>
                      <a:pt x="568" y="1"/>
                      <a:pt x="425" y="1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37"/>
              <p:cNvSpPr/>
              <p:nvPr/>
            </p:nvSpPr>
            <p:spPr>
              <a:xfrm>
                <a:off x="5245826" y="1188357"/>
                <a:ext cx="179055" cy="112019"/>
              </a:xfrm>
              <a:custGeom>
                <a:rect b="b" l="l" r="r" t="t"/>
                <a:pathLst>
                  <a:path extrusionOk="0" h="630" w="1007">
                    <a:moveTo>
                      <a:pt x="457" y="110"/>
                    </a:moveTo>
                    <a:cubicBezTo>
                      <a:pt x="511" y="110"/>
                      <a:pt x="571" y="125"/>
                      <a:pt x="634" y="140"/>
                    </a:cubicBezTo>
                    <a:cubicBezTo>
                      <a:pt x="744" y="161"/>
                      <a:pt x="807" y="203"/>
                      <a:pt x="854" y="271"/>
                    </a:cubicBezTo>
                    <a:cubicBezTo>
                      <a:pt x="896" y="312"/>
                      <a:pt x="896" y="360"/>
                      <a:pt x="875" y="402"/>
                    </a:cubicBezTo>
                    <a:cubicBezTo>
                      <a:pt x="854" y="443"/>
                      <a:pt x="807" y="464"/>
                      <a:pt x="786" y="511"/>
                    </a:cubicBezTo>
                    <a:lnTo>
                      <a:pt x="765" y="511"/>
                    </a:lnTo>
                    <a:cubicBezTo>
                      <a:pt x="765" y="511"/>
                      <a:pt x="744" y="491"/>
                      <a:pt x="702" y="464"/>
                    </a:cubicBezTo>
                    <a:cubicBezTo>
                      <a:pt x="655" y="402"/>
                      <a:pt x="571" y="360"/>
                      <a:pt x="441" y="333"/>
                    </a:cubicBezTo>
                    <a:cubicBezTo>
                      <a:pt x="405" y="325"/>
                      <a:pt x="366" y="320"/>
                      <a:pt x="324" y="320"/>
                    </a:cubicBezTo>
                    <a:cubicBezTo>
                      <a:pt x="260" y="320"/>
                      <a:pt x="189" y="331"/>
                      <a:pt x="111" y="360"/>
                    </a:cubicBezTo>
                    <a:lnTo>
                      <a:pt x="132" y="333"/>
                    </a:lnTo>
                    <a:cubicBezTo>
                      <a:pt x="132" y="292"/>
                      <a:pt x="152" y="250"/>
                      <a:pt x="200" y="203"/>
                    </a:cubicBezTo>
                    <a:cubicBezTo>
                      <a:pt x="221" y="161"/>
                      <a:pt x="221" y="161"/>
                      <a:pt x="242" y="140"/>
                    </a:cubicBezTo>
                    <a:cubicBezTo>
                      <a:pt x="283" y="119"/>
                      <a:pt x="331" y="119"/>
                      <a:pt x="393" y="119"/>
                    </a:cubicBezTo>
                    <a:cubicBezTo>
                      <a:pt x="413" y="113"/>
                      <a:pt x="435" y="110"/>
                      <a:pt x="457" y="110"/>
                    </a:cubicBezTo>
                    <a:close/>
                    <a:moveTo>
                      <a:pt x="455" y="0"/>
                    </a:moveTo>
                    <a:cubicBezTo>
                      <a:pt x="426" y="0"/>
                      <a:pt x="399" y="3"/>
                      <a:pt x="372" y="9"/>
                    </a:cubicBezTo>
                    <a:cubicBezTo>
                      <a:pt x="310" y="9"/>
                      <a:pt x="262" y="9"/>
                      <a:pt x="200" y="30"/>
                    </a:cubicBezTo>
                    <a:cubicBezTo>
                      <a:pt x="152" y="51"/>
                      <a:pt x="111" y="98"/>
                      <a:pt x="90" y="161"/>
                    </a:cubicBezTo>
                    <a:cubicBezTo>
                      <a:pt x="69" y="203"/>
                      <a:pt x="22" y="250"/>
                      <a:pt x="22" y="292"/>
                    </a:cubicBezTo>
                    <a:cubicBezTo>
                      <a:pt x="1" y="312"/>
                      <a:pt x="1" y="360"/>
                      <a:pt x="1" y="381"/>
                    </a:cubicBezTo>
                    <a:cubicBezTo>
                      <a:pt x="1" y="422"/>
                      <a:pt x="48" y="443"/>
                      <a:pt x="90" y="464"/>
                    </a:cubicBezTo>
                    <a:lnTo>
                      <a:pt x="111" y="443"/>
                    </a:lnTo>
                    <a:cubicBezTo>
                      <a:pt x="166" y="433"/>
                      <a:pt x="221" y="428"/>
                      <a:pt x="272" y="428"/>
                    </a:cubicBezTo>
                    <a:cubicBezTo>
                      <a:pt x="324" y="428"/>
                      <a:pt x="372" y="433"/>
                      <a:pt x="414" y="443"/>
                    </a:cubicBezTo>
                    <a:cubicBezTo>
                      <a:pt x="524" y="464"/>
                      <a:pt x="613" y="511"/>
                      <a:pt x="613" y="532"/>
                    </a:cubicBezTo>
                    <a:cubicBezTo>
                      <a:pt x="655" y="574"/>
                      <a:pt x="702" y="595"/>
                      <a:pt x="744" y="621"/>
                    </a:cubicBezTo>
                    <a:cubicBezTo>
                      <a:pt x="755" y="627"/>
                      <a:pt x="768" y="630"/>
                      <a:pt x="781" y="630"/>
                    </a:cubicBezTo>
                    <a:cubicBezTo>
                      <a:pt x="819" y="630"/>
                      <a:pt x="860" y="609"/>
                      <a:pt x="875" y="574"/>
                    </a:cubicBezTo>
                    <a:cubicBezTo>
                      <a:pt x="896" y="553"/>
                      <a:pt x="938" y="511"/>
                      <a:pt x="985" y="443"/>
                    </a:cubicBezTo>
                    <a:cubicBezTo>
                      <a:pt x="1006" y="381"/>
                      <a:pt x="1006" y="292"/>
                      <a:pt x="938" y="203"/>
                    </a:cubicBezTo>
                    <a:cubicBezTo>
                      <a:pt x="875" y="119"/>
                      <a:pt x="786" y="51"/>
                      <a:pt x="676" y="30"/>
                    </a:cubicBezTo>
                    <a:cubicBezTo>
                      <a:pt x="602" y="15"/>
                      <a:pt x="525" y="0"/>
                      <a:pt x="4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37"/>
              <p:cNvSpPr/>
              <p:nvPr/>
            </p:nvSpPr>
            <p:spPr>
              <a:xfrm>
                <a:off x="5548457" y="1274239"/>
                <a:ext cx="209638" cy="109885"/>
              </a:xfrm>
              <a:custGeom>
                <a:rect b="b" l="l" r="r" t="t"/>
                <a:pathLst>
                  <a:path extrusionOk="0" h="618" w="1179">
                    <a:moveTo>
                      <a:pt x="233" y="0"/>
                    </a:moveTo>
                    <a:cubicBezTo>
                      <a:pt x="110" y="0"/>
                      <a:pt x="69" y="44"/>
                      <a:pt x="69" y="112"/>
                    </a:cubicBezTo>
                    <a:cubicBezTo>
                      <a:pt x="48" y="311"/>
                      <a:pt x="1" y="374"/>
                      <a:pt x="152" y="400"/>
                    </a:cubicBezTo>
                    <a:cubicBezTo>
                      <a:pt x="283" y="421"/>
                      <a:pt x="461" y="421"/>
                      <a:pt x="744" y="484"/>
                    </a:cubicBezTo>
                    <a:cubicBezTo>
                      <a:pt x="864" y="527"/>
                      <a:pt x="965" y="618"/>
                      <a:pt x="1014" y="618"/>
                    </a:cubicBezTo>
                    <a:cubicBezTo>
                      <a:pt x="1019" y="618"/>
                      <a:pt x="1023" y="617"/>
                      <a:pt x="1027" y="615"/>
                    </a:cubicBezTo>
                    <a:cubicBezTo>
                      <a:pt x="1095" y="573"/>
                      <a:pt x="1179" y="353"/>
                      <a:pt x="1116" y="243"/>
                    </a:cubicBezTo>
                    <a:cubicBezTo>
                      <a:pt x="1027" y="112"/>
                      <a:pt x="545" y="49"/>
                      <a:pt x="331" y="8"/>
                    </a:cubicBezTo>
                    <a:cubicBezTo>
                      <a:pt x="293" y="3"/>
                      <a:pt x="261" y="0"/>
                      <a:pt x="23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37"/>
              <p:cNvSpPr/>
              <p:nvPr/>
            </p:nvSpPr>
            <p:spPr>
              <a:xfrm>
                <a:off x="5544723" y="1264281"/>
                <a:ext cx="217106" cy="130511"/>
              </a:xfrm>
              <a:custGeom>
                <a:rect b="b" l="l" r="r" t="t"/>
                <a:pathLst>
                  <a:path extrusionOk="0" h="734" w="1221">
                    <a:moveTo>
                      <a:pt x="239" y="111"/>
                    </a:moveTo>
                    <a:cubicBezTo>
                      <a:pt x="269" y="111"/>
                      <a:pt x="307" y="116"/>
                      <a:pt x="352" y="126"/>
                    </a:cubicBezTo>
                    <a:cubicBezTo>
                      <a:pt x="462" y="147"/>
                      <a:pt x="613" y="168"/>
                      <a:pt x="786" y="215"/>
                    </a:cubicBezTo>
                    <a:cubicBezTo>
                      <a:pt x="854" y="236"/>
                      <a:pt x="917" y="236"/>
                      <a:pt x="985" y="257"/>
                    </a:cubicBezTo>
                    <a:cubicBezTo>
                      <a:pt x="1048" y="299"/>
                      <a:pt x="1069" y="325"/>
                      <a:pt x="1090" y="325"/>
                    </a:cubicBezTo>
                    <a:cubicBezTo>
                      <a:pt x="1116" y="367"/>
                      <a:pt x="1116" y="430"/>
                      <a:pt x="1090" y="498"/>
                    </a:cubicBezTo>
                    <a:cubicBezTo>
                      <a:pt x="1069" y="540"/>
                      <a:pt x="1069" y="561"/>
                      <a:pt x="1048" y="587"/>
                    </a:cubicBezTo>
                    <a:cubicBezTo>
                      <a:pt x="1048" y="608"/>
                      <a:pt x="1027" y="629"/>
                      <a:pt x="1027" y="629"/>
                    </a:cubicBezTo>
                    <a:cubicBezTo>
                      <a:pt x="1006" y="608"/>
                      <a:pt x="985" y="608"/>
                      <a:pt x="959" y="587"/>
                    </a:cubicBezTo>
                    <a:cubicBezTo>
                      <a:pt x="917" y="561"/>
                      <a:pt x="854" y="519"/>
                      <a:pt x="786" y="498"/>
                    </a:cubicBezTo>
                    <a:cubicBezTo>
                      <a:pt x="482" y="409"/>
                      <a:pt x="304" y="409"/>
                      <a:pt x="173" y="388"/>
                    </a:cubicBezTo>
                    <a:lnTo>
                      <a:pt x="132" y="388"/>
                    </a:lnTo>
                    <a:cubicBezTo>
                      <a:pt x="111" y="388"/>
                      <a:pt x="132" y="388"/>
                      <a:pt x="111" y="367"/>
                    </a:cubicBezTo>
                    <a:cubicBezTo>
                      <a:pt x="111" y="346"/>
                      <a:pt x="132" y="278"/>
                      <a:pt x="132" y="168"/>
                    </a:cubicBezTo>
                    <a:cubicBezTo>
                      <a:pt x="132" y="147"/>
                      <a:pt x="153" y="126"/>
                      <a:pt x="173" y="126"/>
                    </a:cubicBezTo>
                    <a:cubicBezTo>
                      <a:pt x="187" y="116"/>
                      <a:pt x="209" y="111"/>
                      <a:pt x="239" y="111"/>
                    </a:cubicBezTo>
                    <a:close/>
                    <a:moveTo>
                      <a:pt x="236" y="1"/>
                    </a:moveTo>
                    <a:cubicBezTo>
                      <a:pt x="198" y="1"/>
                      <a:pt x="166" y="6"/>
                      <a:pt x="132" y="16"/>
                    </a:cubicBezTo>
                    <a:cubicBezTo>
                      <a:pt x="69" y="37"/>
                      <a:pt x="22" y="105"/>
                      <a:pt x="22" y="147"/>
                    </a:cubicBezTo>
                    <a:lnTo>
                      <a:pt x="22" y="168"/>
                    </a:lnTo>
                    <a:cubicBezTo>
                      <a:pt x="22" y="257"/>
                      <a:pt x="1" y="325"/>
                      <a:pt x="1" y="388"/>
                    </a:cubicBezTo>
                    <a:cubicBezTo>
                      <a:pt x="22" y="430"/>
                      <a:pt x="22" y="456"/>
                      <a:pt x="69" y="477"/>
                    </a:cubicBezTo>
                    <a:cubicBezTo>
                      <a:pt x="90" y="498"/>
                      <a:pt x="132" y="498"/>
                      <a:pt x="153" y="519"/>
                    </a:cubicBezTo>
                    <a:cubicBezTo>
                      <a:pt x="304" y="540"/>
                      <a:pt x="462" y="519"/>
                      <a:pt x="744" y="608"/>
                    </a:cubicBezTo>
                    <a:cubicBezTo>
                      <a:pt x="807" y="629"/>
                      <a:pt x="854" y="650"/>
                      <a:pt x="917" y="692"/>
                    </a:cubicBezTo>
                    <a:cubicBezTo>
                      <a:pt x="938" y="692"/>
                      <a:pt x="959" y="718"/>
                      <a:pt x="985" y="718"/>
                    </a:cubicBezTo>
                    <a:cubicBezTo>
                      <a:pt x="1006" y="729"/>
                      <a:pt x="1022" y="734"/>
                      <a:pt x="1038" y="734"/>
                    </a:cubicBezTo>
                    <a:cubicBezTo>
                      <a:pt x="1053" y="734"/>
                      <a:pt x="1069" y="729"/>
                      <a:pt x="1090" y="718"/>
                    </a:cubicBezTo>
                    <a:cubicBezTo>
                      <a:pt x="1116" y="692"/>
                      <a:pt x="1137" y="671"/>
                      <a:pt x="1158" y="650"/>
                    </a:cubicBezTo>
                    <a:cubicBezTo>
                      <a:pt x="1179" y="608"/>
                      <a:pt x="1179" y="561"/>
                      <a:pt x="1200" y="540"/>
                    </a:cubicBezTo>
                    <a:cubicBezTo>
                      <a:pt x="1221" y="456"/>
                      <a:pt x="1221" y="346"/>
                      <a:pt x="1179" y="257"/>
                    </a:cubicBezTo>
                    <a:cubicBezTo>
                      <a:pt x="1137" y="215"/>
                      <a:pt x="1090" y="194"/>
                      <a:pt x="1027" y="168"/>
                    </a:cubicBezTo>
                    <a:cubicBezTo>
                      <a:pt x="959" y="126"/>
                      <a:pt x="875" y="105"/>
                      <a:pt x="807" y="105"/>
                    </a:cubicBezTo>
                    <a:cubicBezTo>
                      <a:pt x="634" y="64"/>
                      <a:pt x="462" y="37"/>
                      <a:pt x="372" y="16"/>
                    </a:cubicBezTo>
                    <a:cubicBezTo>
                      <a:pt x="318" y="6"/>
                      <a:pt x="274" y="1"/>
                      <a:pt x="2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6" name="Google Shape;1186;p37"/>
            <p:cNvSpPr/>
            <p:nvPr/>
          </p:nvSpPr>
          <p:spPr>
            <a:xfrm>
              <a:off x="5791507" y="2154757"/>
              <a:ext cx="667920" cy="769854"/>
            </a:xfrm>
            <a:custGeom>
              <a:rect b="b" l="l" r="r" t="t"/>
              <a:pathLst>
                <a:path extrusionOk="0" h="8276" w="7180">
                  <a:moveTo>
                    <a:pt x="178" y="1"/>
                  </a:moveTo>
                  <a:cubicBezTo>
                    <a:pt x="89" y="1"/>
                    <a:pt x="0" y="69"/>
                    <a:pt x="0" y="158"/>
                  </a:cubicBezTo>
                  <a:lnTo>
                    <a:pt x="0" y="8097"/>
                  </a:lnTo>
                  <a:cubicBezTo>
                    <a:pt x="0" y="8186"/>
                    <a:pt x="89" y="8275"/>
                    <a:pt x="178" y="8275"/>
                  </a:cubicBezTo>
                  <a:lnTo>
                    <a:pt x="7028" y="8275"/>
                  </a:lnTo>
                  <a:cubicBezTo>
                    <a:pt x="7117" y="8275"/>
                    <a:pt x="7180" y="8186"/>
                    <a:pt x="7180" y="8097"/>
                  </a:cubicBezTo>
                  <a:lnTo>
                    <a:pt x="7180" y="158"/>
                  </a:lnTo>
                  <a:cubicBezTo>
                    <a:pt x="7180" y="69"/>
                    <a:pt x="7117" y="1"/>
                    <a:pt x="7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5787600" y="2150851"/>
              <a:ext cx="678152" cy="777668"/>
            </a:xfrm>
            <a:custGeom>
              <a:rect b="b" l="l" r="r" t="t"/>
              <a:pathLst>
                <a:path extrusionOk="0" h="8360" w="7290">
                  <a:moveTo>
                    <a:pt x="7070" y="90"/>
                  </a:moveTo>
                  <a:cubicBezTo>
                    <a:pt x="7138" y="90"/>
                    <a:pt x="7180" y="153"/>
                    <a:pt x="7180" y="200"/>
                  </a:cubicBezTo>
                  <a:lnTo>
                    <a:pt x="7180" y="8139"/>
                  </a:lnTo>
                  <a:cubicBezTo>
                    <a:pt x="7180" y="8207"/>
                    <a:pt x="7138" y="8249"/>
                    <a:pt x="7070" y="8249"/>
                  </a:cubicBezTo>
                  <a:lnTo>
                    <a:pt x="220" y="8249"/>
                  </a:lnTo>
                  <a:cubicBezTo>
                    <a:pt x="152" y="8249"/>
                    <a:pt x="110" y="8207"/>
                    <a:pt x="110" y="8139"/>
                  </a:cubicBezTo>
                  <a:lnTo>
                    <a:pt x="110" y="200"/>
                  </a:lnTo>
                  <a:cubicBezTo>
                    <a:pt x="110" y="153"/>
                    <a:pt x="152" y="90"/>
                    <a:pt x="220" y="90"/>
                  </a:cubicBezTo>
                  <a:close/>
                  <a:moveTo>
                    <a:pt x="220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8139"/>
                  </a:lnTo>
                  <a:cubicBezTo>
                    <a:pt x="0" y="8270"/>
                    <a:pt x="89" y="8359"/>
                    <a:pt x="220" y="8359"/>
                  </a:cubicBezTo>
                  <a:lnTo>
                    <a:pt x="7070" y="8359"/>
                  </a:lnTo>
                  <a:cubicBezTo>
                    <a:pt x="7180" y="8359"/>
                    <a:pt x="7290" y="8270"/>
                    <a:pt x="7290" y="8139"/>
                  </a:cubicBezTo>
                  <a:lnTo>
                    <a:pt x="7290" y="200"/>
                  </a:lnTo>
                  <a:cubicBezTo>
                    <a:pt x="7290" y="90"/>
                    <a:pt x="7180" y="1"/>
                    <a:pt x="70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5860624" y="2276618"/>
              <a:ext cx="536010" cy="535903"/>
            </a:xfrm>
            <a:custGeom>
              <a:rect b="b" l="l" r="r" t="t"/>
              <a:pathLst>
                <a:path extrusionOk="0" h="5761" w="5762">
                  <a:moveTo>
                    <a:pt x="2881" y="0"/>
                  </a:moveTo>
                  <a:cubicBezTo>
                    <a:pt x="1289" y="0"/>
                    <a:pt x="1" y="1288"/>
                    <a:pt x="1" y="2880"/>
                  </a:cubicBezTo>
                  <a:cubicBezTo>
                    <a:pt x="1" y="4478"/>
                    <a:pt x="1289" y="5761"/>
                    <a:pt x="2881" y="5761"/>
                  </a:cubicBezTo>
                  <a:cubicBezTo>
                    <a:pt x="4473" y="5761"/>
                    <a:pt x="5761" y="4478"/>
                    <a:pt x="5761" y="2880"/>
                  </a:cubicBezTo>
                  <a:cubicBezTo>
                    <a:pt x="5761" y="1288"/>
                    <a:pt x="4473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5854764" y="2270757"/>
              <a:ext cx="548196" cy="548089"/>
            </a:xfrm>
            <a:custGeom>
              <a:rect b="b" l="l" r="r" t="t"/>
              <a:pathLst>
                <a:path extrusionOk="0" h="5892" w="5893">
                  <a:moveTo>
                    <a:pt x="2944" y="131"/>
                  </a:moveTo>
                  <a:cubicBezTo>
                    <a:pt x="4494" y="131"/>
                    <a:pt x="5762" y="1399"/>
                    <a:pt x="5762" y="2943"/>
                  </a:cubicBezTo>
                  <a:cubicBezTo>
                    <a:pt x="5762" y="4494"/>
                    <a:pt x="4494" y="5761"/>
                    <a:pt x="2944" y="5761"/>
                  </a:cubicBezTo>
                  <a:cubicBezTo>
                    <a:pt x="1373" y="5761"/>
                    <a:pt x="132" y="4494"/>
                    <a:pt x="132" y="2943"/>
                  </a:cubicBezTo>
                  <a:cubicBezTo>
                    <a:pt x="132" y="1399"/>
                    <a:pt x="1373" y="131"/>
                    <a:pt x="2944" y="131"/>
                  </a:cubicBezTo>
                  <a:close/>
                  <a:moveTo>
                    <a:pt x="2944" y="0"/>
                  </a:moveTo>
                  <a:cubicBezTo>
                    <a:pt x="1310" y="0"/>
                    <a:pt x="1" y="1309"/>
                    <a:pt x="1" y="2943"/>
                  </a:cubicBezTo>
                  <a:cubicBezTo>
                    <a:pt x="1" y="4562"/>
                    <a:pt x="1310" y="5892"/>
                    <a:pt x="2944" y="5892"/>
                  </a:cubicBezTo>
                  <a:cubicBezTo>
                    <a:pt x="4557" y="5892"/>
                    <a:pt x="5892" y="4562"/>
                    <a:pt x="5892" y="2943"/>
                  </a:cubicBezTo>
                  <a:cubicBezTo>
                    <a:pt x="5892" y="1309"/>
                    <a:pt x="4557" y="0"/>
                    <a:pt x="294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5974114" y="2536711"/>
              <a:ext cx="309029" cy="275812"/>
            </a:xfrm>
            <a:custGeom>
              <a:rect b="b" l="l" r="r" t="t"/>
              <a:pathLst>
                <a:path extrusionOk="0" h="2965" w="3322">
                  <a:moveTo>
                    <a:pt x="944" y="1"/>
                  </a:moveTo>
                  <a:cubicBezTo>
                    <a:pt x="373" y="262"/>
                    <a:pt x="1" y="807"/>
                    <a:pt x="1" y="1462"/>
                  </a:cubicBezTo>
                  <a:lnTo>
                    <a:pt x="1" y="2027"/>
                  </a:lnTo>
                  <a:cubicBezTo>
                    <a:pt x="1" y="2179"/>
                    <a:pt x="27" y="2336"/>
                    <a:pt x="69" y="2488"/>
                  </a:cubicBezTo>
                  <a:cubicBezTo>
                    <a:pt x="525" y="2792"/>
                    <a:pt x="1095" y="2965"/>
                    <a:pt x="1661" y="2965"/>
                  </a:cubicBezTo>
                  <a:cubicBezTo>
                    <a:pt x="2227" y="2965"/>
                    <a:pt x="2777" y="2792"/>
                    <a:pt x="3253" y="2488"/>
                  </a:cubicBezTo>
                  <a:cubicBezTo>
                    <a:pt x="3300" y="2336"/>
                    <a:pt x="3321" y="2179"/>
                    <a:pt x="3321" y="2027"/>
                  </a:cubicBezTo>
                  <a:lnTo>
                    <a:pt x="3321" y="1462"/>
                  </a:lnTo>
                  <a:cubicBezTo>
                    <a:pt x="3321" y="807"/>
                    <a:pt x="2928" y="262"/>
                    <a:pt x="2358" y="1"/>
                  </a:cubicBezTo>
                  <a:cubicBezTo>
                    <a:pt x="2164" y="194"/>
                    <a:pt x="1923" y="283"/>
                    <a:pt x="1661" y="283"/>
                  </a:cubicBezTo>
                  <a:cubicBezTo>
                    <a:pt x="1399" y="283"/>
                    <a:pt x="1137" y="194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5968347" y="2532339"/>
              <a:ext cx="320564" cy="286509"/>
            </a:xfrm>
            <a:custGeom>
              <a:rect b="b" l="l" r="r" t="t"/>
              <a:pathLst>
                <a:path extrusionOk="0" h="3080" w="3446">
                  <a:moveTo>
                    <a:pt x="2420" y="131"/>
                  </a:moveTo>
                  <a:cubicBezTo>
                    <a:pt x="2943" y="372"/>
                    <a:pt x="3315" y="896"/>
                    <a:pt x="3315" y="1509"/>
                  </a:cubicBezTo>
                  <a:lnTo>
                    <a:pt x="3315" y="2074"/>
                  </a:lnTo>
                  <a:cubicBezTo>
                    <a:pt x="3315" y="2205"/>
                    <a:pt x="3294" y="2357"/>
                    <a:pt x="3252" y="2488"/>
                  </a:cubicBezTo>
                  <a:cubicBezTo>
                    <a:pt x="2791" y="2776"/>
                    <a:pt x="2268" y="2949"/>
                    <a:pt x="1723" y="2949"/>
                  </a:cubicBezTo>
                  <a:cubicBezTo>
                    <a:pt x="1178" y="2949"/>
                    <a:pt x="634" y="2776"/>
                    <a:pt x="173" y="2488"/>
                  </a:cubicBezTo>
                  <a:cubicBezTo>
                    <a:pt x="152" y="2357"/>
                    <a:pt x="131" y="2205"/>
                    <a:pt x="131" y="2074"/>
                  </a:cubicBezTo>
                  <a:lnTo>
                    <a:pt x="131" y="1509"/>
                  </a:lnTo>
                  <a:cubicBezTo>
                    <a:pt x="131" y="896"/>
                    <a:pt x="503" y="372"/>
                    <a:pt x="1027" y="131"/>
                  </a:cubicBezTo>
                  <a:cubicBezTo>
                    <a:pt x="1220" y="289"/>
                    <a:pt x="1461" y="393"/>
                    <a:pt x="1723" y="393"/>
                  </a:cubicBezTo>
                  <a:cubicBezTo>
                    <a:pt x="1964" y="393"/>
                    <a:pt x="2205" y="289"/>
                    <a:pt x="2420" y="131"/>
                  </a:cubicBezTo>
                  <a:close/>
                  <a:moveTo>
                    <a:pt x="979" y="0"/>
                  </a:moveTo>
                  <a:cubicBezTo>
                    <a:pt x="393" y="241"/>
                    <a:pt x="0" y="833"/>
                    <a:pt x="0" y="1509"/>
                  </a:cubicBezTo>
                  <a:lnTo>
                    <a:pt x="0" y="2074"/>
                  </a:lnTo>
                  <a:cubicBezTo>
                    <a:pt x="0" y="2226"/>
                    <a:pt x="21" y="2404"/>
                    <a:pt x="63" y="2535"/>
                  </a:cubicBezTo>
                  <a:lnTo>
                    <a:pt x="89" y="2577"/>
                  </a:lnTo>
                  <a:cubicBezTo>
                    <a:pt x="566" y="2907"/>
                    <a:pt x="1137" y="3080"/>
                    <a:pt x="1723" y="3080"/>
                  </a:cubicBezTo>
                  <a:cubicBezTo>
                    <a:pt x="2289" y="3080"/>
                    <a:pt x="2859" y="2907"/>
                    <a:pt x="3336" y="2577"/>
                  </a:cubicBezTo>
                  <a:lnTo>
                    <a:pt x="3383" y="2535"/>
                  </a:lnTo>
                  <a:cubicBezTo>
                    <a:pt x="3425" y="2404"/>
                    <a:pt x="3446" y="2226"/>
                    <a:pt x="3446" y="2074"/>
                  </a:cubicBezTo>
                  <a:lnTo>
                    <a:pt x="3446" y="1509"/>
                  </a:lnTo>
                  <a:cubicBezTo>
                    <a:pt x="3446" y="833"/>
                    <a:pt x="3032" y="241"/>
                    <a:pt x="2467" y="0"/>
                  </a:cubicBezTo>
                  <a:lnTo>
                    <a:pt x="2378" y="0"/>
                  </a:lnTo>
                  <a:cubicBezTo>
                    <a:pt x="2205" y="179"/>
                    <a:pt x="1964" y="262"/>
                    <a:pt x="1723" y="262"/>
                  </a:cubicBezTo>
                  <a:cubicBezTo>
                    <a:pt x="1482" y="262"/>
                    <a:pt x="1241" y="179"/>
                    <a:pt x="10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6041371" y="2339874"/>
              <a:ext cx="172561" cy="196929"/>
            </a:xfrm>
            <a:custGeom>
              <a:rect b="b" l="l" r="r" t="t"/>
              <a:pathLst>
                <a:path extrusionOk="0" h="2117" w="1855">
                  <a:moveTo>
                    <a:pt x="938" y="1"/>
                  </a:moveTo>
                  <a:cubicBezTo>
                    <a:pt x="414" y="1"/>
                    <a:pt x="1" y="457"/>
                    <a:pt x="1" y="1048"/>
                  </a:cubicBezTo>
                  <a:cubicBezTo>
                    <a:pt x="1" y="1635"/>
                    <a:pt x="414" y="2117"/>
                    <a:pt x="938" y="2117"/>
                  </a:cubicBezTo>
                  <a:cubicBezTo>
                    <a:pt x="1441" y="2117"/>
                    <a:pt x="1855" y="1635"/>
                    <a:pt x="1855" y="1048"/>
                  </a:cubicBezTo>
                  <a:cubicBezTo>
                    <a:pt x="1855" y="457"/>
                    <a:pt x="1441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6035045" y="2331595"/>
              <a:ext cx="185213" cy="211068"/>
            </a:xfrm>
            <a:custGeom>
              <a:rect b="b" l="l" r="r" t="t"/>
              <a:pathLst>
                <a:path extrusionOk="0" h="2269" w="1991">
                  <a:moveTo>
                    <a:pt x="1006" y="153"/>
                  </a:moveTo>
                  <a:cubicBezTo>
                    <a:pt x="1467" y="153"/>
                    <a:pt x="1860" y="587"/>
                    <a:pt x="1860" y="1137"/>
                  </a:cubicBezTo>
                  <a:cubicBezTo>
                    <a:pt x="1860" y="1703"/>
                    <a:pt x="1467" y="2138"/>
                    <a:pt x="1006" y="2138"/>
                  </a:cubicBezTo>
                  <a:cubicBezTo>
                    <a:pt x="524" y="2138"/>
                    <a:pt x="158" y="1703"/>
                    <a:pt x="158" y="1137"/>
                  </a:cubicBezTo>
                  <a:cubicBezTo>
                    <a:pt x="158" y="587"/>
                    <a:pt x="524" y="153"/>
                    <a:pt x="1006" y="153"/>
                  </a:cubicBezTo>
                  <a:close/>
                  <a:moveTo>
                    <a:pt x="1006" y="1"/>
                  </a:moveTo>
                  <a:cubicBezTo>
                    <a:pt x="440" y="1"/>
                    <a:pt x="1" y="525"/>
                    <a:pt x="1" y="1137"/>
                  </a:cubicBezTo>
                  <a:cubicBezTo>
                    <a:pt x="1" y="1766"/>
                    <a:pt x="440" y="2268"/>
                    <a:pt x="1006" y="2268"/>
                  </a:cubicBezTo>
                  <a:cubicBezTo>
                    <a:pt x="1551" y="2268"/>
                    <a:pt x="1991" y="1766"/>
                    <a:pt x="1991" y="1137"/>
                  </a:cubicBezTo>
                  <a:cubicBezTo>
                    <a:pt x="1991" y="525"/>
                    <a:pt x="1551" y="1"/>
                    <a:pt x="10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94" name="Google Shape;119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299" y="4035700"/>
            <a:ext cx="4106525" cy="614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9" name="Google Shape;1199;p38"/>
          <p:cNvGrpSpPr/>
          <p:nvPr/>
        </p:nvGrpSpPr>
        <p:grpSpPr>
          <a:xfrm>
            <a:off x="477775" y="2062281"/>
            <a:ext cx="3170700" cy="2696994"/>
            <a:chOff x="674425" y="2051931"/>
            <a:chExt cx="3170700" cy="2696994"/>
          </a:xfrm>
        </p:grpSpPr>
        <p:sp>
          <p:nvSpPr>
            <p:cNvPr id="1200" name="Google Shape;1200;p38"/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1" name="Google Shape;1201;p38"/>
            <p:cNvGrpSpPr/>
            <p:nvPr/>
          </p:nvGrpSpPr>
          <p:grpSpPr>
            <a:xfrm>
              <a:off x="774889" y="2051931"/>
              <a:ext cx="2761783" cy="2556652"/>
              <a:chOff x="1040300" y="433750"/>
              <a:chExt cx="4203627" cy="3891402"/>
            </a:xfrm>
          </p:grpSpPr>
          <p:sp>
            <p:nvSpPr>
              <p:cNvPr id="1202" name="Google Shape;1202;p38"/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rect b="b" l="l" r="r" t="t"/>
                <a:pathLst>
                  <a:path extrusionOk="0" h="16965" w="21038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38"/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rect b="b" l="l" r="r" t="t"/>
                <a:pathLst>
                  <a:path extrusionOk="0" h="17059" w="20927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38"/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rect b="b" l="l" r="r" t="t"/>
                <a:pathLst>
                  <a:path extrusionOk="0" h="2745" w="8359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38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38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38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38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38"/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rect b="b" l="l" r="r" t="t"/>
                <a:pathLst>
                  <a:path extrusionOk="0" h="1692" w="6155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38"/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rect b="b" l="l" r="r" t="t"/>
                <a:pathLst>
                  <a:path extrusionOk="0" h="1813" w="6218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38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38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38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38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38"/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rect b="b" l="l" r="r" t="t"/>
                <a:pathLst>
                  <a:path extrusionOk="0" h="3040" w="6396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38"/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rect b="b" l="l" r="r" t="t"/>
                <a:pathLst>
                  <a:path extrusionOk="0" h="3170" w="650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38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38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38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38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38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38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38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38"/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rect b="b" l="l" r="r" t="t"/>
                <a:pathLst>
                  <a:path extrusionOk="0" h="2970" w="3771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38"/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rect b="b" l="l" r="r" t="t"/>
                <a:pathLst>
                  <a:path extrusionOk="0" h="3083" w="3453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38"/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rect b="b" l="l" r="r" t="t"/>
                <a:pathLst>
                  <a:path extrusionOk="0" h="8753" w="8139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38"/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rect b="b" l="l" r="r" t="t"/>
                <a:pathLst>
                  <a:path extrusionOk="0" h="8864" w="8034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38"/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rect b="b" l="l" r="r" t="t"/>
                <a:pathLst>
                  <a:path extrusionOk="0" h="8866" w="15277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38"/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rect b="b" l="l" r="r" t="t"/>
                <a:pathLst>
                  <a:path extrusionOk="0" h="8979" w="1534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38"/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rect b="b" l="l" r="r" t="t"/>
                <a:pathLst>
                  <a:path extrusionOk="0" h="1876" w="4411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38"/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rect b="b" l="l" r="r" t="t"/>
                <a:pathLst>
                  <a:path extrusionOk="0" h="1977" w="4348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38"/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rect b="b" l="l" r="r" t="t"/>
                <a:pathLst>
                  <a:path extrusionOk="0" h="711" w="1117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38"/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rect b="b" l="l" r="r" t="t"/>
                <a:pathLst>
                  <a:path extrusionOk="0" h="2032" w="9868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38"/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rect b="b" l="l" r="r" t="t"/>
                <a:pathLst>
                  <a:path extrusionOk="0" h="2116" w="9952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38"/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rect b="b" l="l" r="r" t="t"/>
                <a:pathLst>
                  <a:path extrusionOk="0" h="1745" w="7223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38"/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rect b="b" l="l" r="r" t="t"/>
                <a:pathLst>
                  <a:path extrusionOk="0" h="1843" w="7359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38"/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rect b="b" l="l" r="r" t="t"/>
                <a:pathLst>
                  <a:path extrusionOk="0" h="2006" w="991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38"/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rect b="b" l="l" r="r" t="t"/>
                <a:pathLst>
                  <a:path extrusionOk="0" h="2096" w="9993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38"/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rect b="b" l="l" r="r" t="t"/>
                <a:pathLst>
                  <a:path extrusionOk="0" h="111" w="525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38"/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38"/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rect b="b" l="l" r="r" t="t"/>
                <a:pathLst>
                  <a:path extrusionOk="0" h="110" w="546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38"/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38"/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38"/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38"/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38"/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rect b="b" l="l" r="r" t="t"/>
                <a:pathLst>
                  <a:path extrusionOk="0" h="200" w="677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38"/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rect b="b" l="l" r="r" t="t"/>
                <a:pathLst>
                  <a:path extrusionOk="0" h="106" w="567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38"/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38"/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38"/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38"/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38"/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38"/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38"/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38"/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38"/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38"/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rect b="b" l="l" r="r" t="t"/>
                <a:pathLst>
                  <a:path extrusionOk="0" h="90" w="567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38"/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38"/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38"/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38"/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38"/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rect b="b" l="l" r="r" t="t"/>
                <a:pathLst>
                  <a:path extrusionOk="0" h="174" w="697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38"/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8"/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rect b="b" l="l" r="r" t="t"/>
                <a:pathLst>
                  <a:path extrusionOk="0" h="195" w="702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38"/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rect b="b" l="l" r="r" t="t"/>
                <a:pathLst>
                  <a:path extrusionOk="0" h="105" w="545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38"/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8"/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rect b="b" l="l" r="r" t="t"/>
                <a:pathLst>
                  <a:path extrusionOk="0" h="105" w="566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8"/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38"/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rect b="b" l="l" r="r" t="t"/>
                <a:pathLst>
                  <a:path extrusionOk="0" h="121" w="546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38"/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rect b="b" l="l" r="r" t="t"/>
                <a:pathLst>
                  <a:path extrusionOk="0" h="210" w="697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38"/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38"/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38"/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rect b="b" l="l" r="r" t="t"/>
                <a:pathLst>
                  <a:path extrusionOk="0" h="111" w="572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38"/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38"/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38"/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rect b="b" l="l" r="r" t="t"/>
                <a:pathLst>
                  <a:path extrusionOk="0" h="186" w="703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38"/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rect b="b" l="l" r="r" t="t"/>
                <a:pathLst>
                  <a:path extrusionOk="0" h="111" w="55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38"/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38"/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38"/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38"/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38"/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38"/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38"/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38"/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38"/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38"/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38"/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38"/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38"/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rect b="b" l="l" r="r" t="t"/>
                <a:pathLst>
                  <a:path extrusionOk="0" h="183" w="718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38"/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38"/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38"/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38"/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rect b="b" l="l" r="r" t="t"/>
                <a:pathLst>
                  <a:path extrusionOk="0" h="209" w="703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38"/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rect b="b" l="l" r="r" t="t"/>
                <a:pathLst>
                  <a:path extrusionOk="0" h="132" w="572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38"/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rect b="b" l="l" r="r" t="t"/>
                <a:pathLst>
                  <a:path extrusionOk="0" h="215" w="719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38"/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38"/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38"/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38"/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38"/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38"/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38"/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38"/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38"/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38"/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rect b="b" l="l" r="r" t="t"/>
                <a:pathLst>
                  <a:path extrusionOk="0" h="183" w="719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38"/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38"/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38"/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38"/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38"/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38"/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38"/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38"/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38"/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rect b="b" l="l" r="r" t="t"/>
                <a:pathLst>
                  <a:path extrusionOk="0" h="90" w="588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38"/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rect b="b" l="l" r="r" t="t"/>
                <a:pathLst>
                  <a:path extrusionOk="0" h="183" w="724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38"/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38"/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rect b="b" l="l" r="r" t="t"/>
                <a:pathLst>
                  <a:path extrusionOk="0" h="215" w="724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38"/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rect b="b" l="l" r="r" t="t"/>
                <a:pathLst>
                  <a:path extrusionOk="0" h="131" w="593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38"/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rect b="b" l="l" r="r" t="t"/>
                <a:pathLst>
                  <a:path extrusionOk="0" h="215" w="739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38"/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rect b="b" l="l" r="r" t="t"/>
                <a:pathLst>
                  <a:path extrusionOk="0" h="132" w="613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38"/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rect b="b" l="l" r="r" t="t"/>
                <a:pathLst>
                  <a:path extrusionOk="0" h="204" w="744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38"/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rect b="b" l="l" r="r" t="t"/>
                <a:pathLst>
                  <a:path extrusionOk="0" h="111" w="608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38"/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38"/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38"/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rect b="b" l="l" r="r" t="t"/>
                <a:pathLst>
                  <a:path extrusionOk="0" h="204" w="74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38"/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38"/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38"/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rect b="b" l="l" r="r" t="t"/>
                <a:pathLst>
                  <a:path extrusionOk="0" h="111" w="587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38"/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rect b="b" l="l" r="r" t="t"/>
                <a:pathLst>
                  <a:path extrusionOk="0" h="199" w="745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38"/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rect b="b" l="l" r="r" t="t"/>
                <a:pathLst>
                  <a:path extrusionOk="0" h="111" w="613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38"/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rect b="b" l="l" r="r" t="t"/>
                <a:pathLst>
                  <a:path extrusionOk="0" h="190" w="739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38"/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38"/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38"/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38"/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38"/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38"/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38"/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rect b="b" l="l" r="r" t="t"/>
                <a:pathLst>
                  <a:path extrusionOk="0" h="111" w="634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38"/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38"/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rect b="b" l="l" r="r" t="t"/>
                <a:pathLst>
                  <a:path extrusionOk="0" h="90" w="613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38"/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rect b="b" l="l" r="r" t="t"/>
                <a:pathLst>
                  <a:path extrusionOk="0" h="174" w="765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38"/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rect b="b" l="l" r="r" t="t"/>
                <a:pathLst>
                  <a:path extrusionOk="0" h="120" w="593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38"/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rect b="b" l="l" r="r" t="t"/>
                <a:pathLst>
                  <a:path extrusionOk="0" h="204" w="719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38"/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rect b="b" l="l" r="r" t="t"/>
                <a:pathLst>
                  <a:path extrusionOk="0" h="120" w="588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38"/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38"/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38"/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38"/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rect b="b" l="l" r="r" t="t"/>
                <a:pathLst>
                  <a:path extrusionOk="0" h="132" w="592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38"/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rect b="b" l="l" r="r" t="t"/>
                <a:pathLst>
                  <a:path extrusionOk="0" h="216" w="718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38"/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38"/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38"/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38"/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38"/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38"/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38"/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38"/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38"/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38"/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rect b="b" l="l" r="r" t="t"/>
                <a:pathLst>
                  <a:path extrusionOk="0" h="195" w="739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38"/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38"/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rect b="b" l="l" r="r" t="t"/>
                <a:pathLst>
                  <a:path extrusionOk="0" h="174" w="724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38"/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38"/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38"/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38"/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38"/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rect b="b" l="l" r="r" t="t"/>
                <a:pathLst>
                  <a:path extrusionOk="0" h="90" w="593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38"/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rect b="b" l="l" r="r" t="t"/>
                <a:pathLst>
                  <a:path extrusionOk="0" h="174" w="739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38"/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rect b="b" l="l" r="r" t="t"/>
                <a:pathLst>
                  <a:path extrusionOk="0" h="132" w="593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38"/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rect b="b" l="l" r="r" t="t"/>
                <a:pathLst>
                  <a:path extrusionOk="0" h="220" w="718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38"/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rect b="b" l="l" r="r" t="t"/>
                <a:pathLst>
                  <a:path extrusionOk="0" h="132" w="608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38"/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rect b="b" l="l" r="r" t="t"/>
                <a:pathLst>
                  <a:path extrusionOk="0" h="221" w="744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38"/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rect b="b" l="l" r="r" t="t"/>
                <a:pathLst>
                  <a:path extrusionOk="0" h="131" w="614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38"/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rect b="b" l="l" r="r" t="t"/>
                <a:pathLst>
                  <a:path extrusionOk="0" h="214" w="745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38"/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rect b="b" l="l" r="r" t="t"/>
                <a:pathLst>
                  <a:path extrusionOk="0" h="745" w="2295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38"/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rect b="b" l="l" r="r" t="t"/>
                <a:pathLst>
                  <a:path extrusionOk="0" h="840" w="2421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38"/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rect b="b" l="l" r="r" t="t"/>
                <a:pathLst>
                  <a:path extrusionOk="0" h="111" w="635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38"/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38"/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rect b="b" l="l" r="r" t="t"/>
                <a:pathLst>
                  <a:path extrusionOk="0" h="111" w="629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38"/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38"/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rect b="b" l="l" r="r" t="t"/>
                <a:pathLst>
                  <a:path extrusionOk="0" h="90" w="614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38"/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rect b="b" l="l" r="r" t="t"/>
                <a:pathLst>
                  <a:path extrusionOk="0" h="183" w="765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38"/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rect b="b" l="l" r="r" t="t"/>
                <a:pathLst>
                  <a:path extrusionOk="0" h="90" w="635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38"/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rect b="b" l="l" r="r" t="t"/>
                <a:pathLst>
                  <a:path extrusionOk="0" h="174" w="766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38"/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rect b="b" l="l" r="r" t="t"/>
                <a:pathLst>
                  <a:path extrusionOk="0" h="656" w="3165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38"/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rect b="b" l="l" r="r" t="t"/>
                <a:pathLst>
                  <a:path extrusionOk="0" h="761" w="3316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38"/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rect b="b" l="l" r="r" t="t"/>
                <a:pathLst>
                  <a:path extrusionOk="0" h="6222" w="7506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38"/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rect b="b" l="l" r="r" t="t"/>
                <a:pathLst>
                  <a:path extrusionOk="0" h="6327" w="7595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38"/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rect b="b" l="l" r="r" t="t"/>
                <a:pathLst>
                  <a:path extrusionOk="0" h="6012" w="7328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38"/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rect b="b" l="l" r="r" t="t"/>
                <a:pathLst>
                  <a:path extrusionOk="0" h="6102" w="7417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38"/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rect b="b" l="l" r="r" t="t"/>
                <a:pathLst>
                  <a:path extrusionOk="0" h="1819" w="1881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38"/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rect b="b" l="l" r="r" t="t"/>
                <a:pathLst>
                  <a:path extrusionOk="0" h="1939" w="1902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38"/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rect b="b" l="l" r="r" t="t"/>
                <a:pathLst>
                  <a:path extrusionOk="0" h="6526" w="3971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38"/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rect b="b" l="l" r="r" t="t"/>
                <a:pathLst>
                  <a:path extrusionOk="0" h="6658" w="408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38"/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rect b="b" l="l" r="r" t="t"/>
                <a:pathLst>
                  <a:path extrusionOk="0" h="4454" w="2248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38"/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rect b="b" l="l" r="r" t="t"/>
                <a:pathLst>
                  <a:path extrusionOk="0" h="4578" w="2316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38"/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rect b="b" l="l" r="r" t="t"/>
                <a:pathLst>
                  <a:path extrusionOk="0" h="2247" w="3845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38"/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rect b="b" l="l" r="r" t="t"/>
                <a:pathLst>
                  <a:path extrusionOk="0" h="2297" w="3824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38"/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rect b="b" l="l" r="r" t="t"/>
                <a:pathLst>
                  <a:path extrusionOk="0" h="3169" w="295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38"/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rect b="b" l="l" r="r" t="t"/>
                <a:pathLst>
                  <a:path extrusionOk="0" h="3282" w="2861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38"/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rect b="b" l="l" r="r" t="t"/>
                <a:pathLst>
                  <a:path extrusionOk="0" h="1926" w="2295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38"/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rect b="b" l="l" r="r" t="t"/>
                <a:pathLst>
                  <a:path extrusionOk="0" h="2014" w="2399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38"/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rect b="b" l="l" r="r" t="t"/>
                <a:pathLst>
                  <a:path extrusionOk="0" h="871" w="656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38"/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rect b="b" l="l" r="r" t="t"/>
                <a:pathLst>
                  <a:path extrusionOk="0" h="986" w="745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38"/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rect b="b" l="l" r="r" t="t"/>
                <a:pathLst>
                  <a:path extrusionOk="0" h="9600" w="4102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38"/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rect b="b" l="l" r="r" t="t"/>
                <a:pathLst>
                  <a:path extrusionOk="0" h="9710" w="4191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38"/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rect b="b" l="l" r="r" t="t"/>
                <a:pathLst>
                  <a:path extrusionOk="0" h="6678" w="3797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38"/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rect b="b" l="l" r="r" t="t"/>
                <a:pathLst>
                  <a:path extrusionOk="0" h="6774" w="3886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38"/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rect b="b" l="l" r="r" t="t"/>
                <a:pathLst>
                  <a:path extrusionOk="0" h="2185" w="1745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38"/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rect b="b" l="l" r="r" t="t"/>
                <a:pathLst>
                  <a:path extrusionOk="0" h="2269" w="1786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38"/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rect b="b" l="l" r="r" t="t"/>
                <a:pathLst>
                  <a:path extrusionOk="0" h="1337" w="1135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38"/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rect b="b" l="l" r="r" t="t"/>
                <a:pathLst>
                  <a:path extrusionOk="0" h="1436" w="1242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38"/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rect b="b" l="l" r="r" t="t"/>
                <a:pathLst>
                  <a:path extrusionOk="0" h="1572" w="1635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38"/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rect b="b" l="l" r="r" t="t"/>
                <a:pathLst>
                  <a:path extrusionOk="0" h="1675" w="1572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38"/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rect b="b" l="l" r="r" t="t"/>
                <a:pathLst>
                  <a:path extrusionOk="0" h="1736" w="1771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38"/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rect b="b" l="l" r="r" t="t"/>
                <a:pathLst>
                  <a:path extrusionOk="0" h="1850" w="1834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38"/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rect b="b" l="l" r="r" t="t"/>
                <a:pathLst>
                  <a:path extrusionOk="0" h="1363" w="2033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38"/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rect b="b" l="l" r="r" t="t"/>
                <a:pathLst>
                  <a:path extrusionOk="0" h="1179" w="2007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38"/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rect b="b" l="l" r="r" t="t"/>
                <a:pathLst>
                  <a:path extrusionOk="0" h="1832" w="1881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38"/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rect b="b" l="l" r="r" t="t"/>
                <a:pathLst>
                  <a:path extrusionOk="0" h="1882" w="1897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38"/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rect b="b" l="l" r="r" t="t"/>
                <a:pathLst>
                  <a:path extrusionOk="0" h="1857" w="1915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38"/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rect b="b" l="l" r="r" t="t"/>
                <a:pathLst>
                  <a:path extrusionOk="0" h="1960" w="1813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38"/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rect b="b" l="l" r="r" t="t"/>
                <a:pathLst>
                  <a:path extrusionOk="0" h="5954" w="3253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38"/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rect b="b" l="l" r="r" t="t"/>
                <a:pathLst>
                  <a:path extrusionOk="0" h="6060" w="330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38"/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rect b="b" l="l" r="r" t="t"/>
                <a:pathLst>
                  <a:path extrusionOk="0" h="3238" w="5044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38"/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rect b="b" l="l" r="r" t="t"/>
                <a:pathLst>
                  <a:path extrusionOk="0" h="3319" w="517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38"/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rect b="b" l="l" r="r" t="t"/>
                <a:pathLst>
                  <a:path extrusionOk="0" h="3546" w="3232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38"/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rect b="b" l="l" r="r" t="t"/>
                <a:pathLst>
                  <a:path extrusionOk="0" h="3633" w="3164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38"/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rect b="b" l="l" r="r" t="t"/>
                <a:pathLst>
                  <a:path extrusionOk="0" h="3021" w="3714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38"/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rect b="b" l="l" r="r" t="t"/>
                <a:pathLst>
                  <a:path extrusionOk="0" h="3129" w="3604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38"/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rect b="b" l="l" r="r" t="t"/>
                <a:pathLst>
                  <a:path extrusionOk="0" h="1384" w="2048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38"/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rect b="b" l="l" r="r" t="t"/>
                <a:pathLst>
                  <a:path extrusionOk="0" h="1483" w="2096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38"/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rect b="b" l="l" r="r" t="t"/>
                <a:pathLst>
                  <a:path extrusionOk="0" h="1366" w="2535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38"/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rect b="b" l="l" r="r" t="t"/>
                <a:pathLst>
                  <a:path extrusionOk="0" h="1483" w="2488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38"/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rect b="b" l="l" r="r" t="t"/>
                <a:pathLst>
                  <a:path extrusionOk="0" h="1550" w="2688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38"/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rect b="b" l="l" r="r" t="t"/>
                <a:pathLst>
                  <a:path extrusionOk="0" h="1648" w="2421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38"/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rect b="b" l="l" r="r" t="t"/>
                <a:pathLst>
                  <a:path extrusionOk="0" h="1342" w="2662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38"/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rect b="b" l="l" r="r" t="t"/>
                <a:pathLst>
                  <a:path extrusionOk="0" h="1463" w="2227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38"/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rect b="b" l="l" r="r" t="t"/>
                <a:pathLst>
                  <a:path extrusionOk="0" h="2095" w="2054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38"/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rect b="b" l="l" r="r" t="t"/>
                <a:pathLst>
                  <a:path extrusionOk="0" h="2200" w="2137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38"/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rect b="b" l="l" r="r" t="t"/>
                <a:pathLst>
                  <a:path extrusionOk="0" h="2095" w="2033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38"/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rect b="b" l="l" r="r" t="t"/>
                <a:pathLst>
                  <a:path extrusionOk="0" h="2200" w="2159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38"/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rect b="b" l="l" r="r" t="t"/>
                <a:pathLst>
                  <a:path extrusionOk="0" h="2095" w="2028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38"/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rect b="b" l="l" r="r" t="t"/>
                <a:pathLst>
                  <a:path extrusionOk="0" h="2200" w="2143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38"/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rect b="b" l="l" r="r" t="t"/>
                <a:pathLst>
                  <a:path extrusionOk="0" h="1531" w="1483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p38"/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rect b="b" l="l" r="r" t="t"/>
                <a:pathLst>
                  <a:path extrusionOk="0" h="1635" w="1619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38"/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rect b="b" l="l" r="r" t="t"/>
                <a:pathLst>
                  <a:path extrusionOk="0" h="1531" w="1132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38"/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rect b="b" l="l" r="r" t="t"/>
                <a:pathLst>
                  <a:path extrusionOk="0" h="1635" w="1268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38"/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rect b="b" l="l" r="r" t="t"/>
                <a:pathLst>
                  <a:path extrusionOk="0" h="5210" w="6307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p38"/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rect b="b" l="l" r="r" t="t"/>
                <a:pathLst>
                  <a:path extrusionOk="0" h="5311" w="6354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38"/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rect b="b" l="l" r="r" t="t"/>
                <a:pathLst>
                  <a:path extrusionOk="0" h="4486" w="4237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Google Shape;1453;p38"/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rect b="b" l="l" r="r" t="t"/>
                <a:pathLst>
                  <a:path extrusionOk="0" h="4596" w="4363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38"/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rect b="b" l="l" r="r" t="t"/>
                <a:pathLst>
                  <a:path extrusionOk="0" h="3224" w="4216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38"/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rect b="b" l="l" r="r" t="t"/>
                <a:pathLst>
                  <a:path extrusionOk="0" h="3308" w="4321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38"/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rect b="b" l="l" r="r" t="t"/>
                <a:pathLst>
                  <a:path extrusionOk="0" h="1373" w="1504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Google Shape;1457;p38"/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rect b="b" l="l" r="r" t="t"/>
                <a:pathLst>
                  <a:path extrusionOk="0" h="1492" w="1598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38"/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rect b="b" l="l" r="r" t="t"/>
                <a:pathLst>
                  <a:path extrusionOk="0" h="1373" w="1074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p38"/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rect b="b" l="l" r="r" t="t"/>
                <a:pathLst>
                  <a:path extrusionOk="0" h="1492" w="1158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p38"/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rect b="b" l="l" r="r" t="t"/>
                <a:pathLst>
                  <a:path extrusionOk="0" h="436" w="263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p38"/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rect b="b" l="l" r="r" t="t"/>
                <a:pathLst>
                  <a:path extrusionOk="0" h="436" w="242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p38"/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rect b="b" l="l" r="r" t="t"/>
                <a:pathLst>
                  <a:path extrusionOk="0" h="619" w="415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38"/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rect b="b" l="l" r="r" t="t"/>
                <a:pathLst>
                  <a:path extrusionOk="0" h="397" w="829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38"/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rect b="b" l="l" r="r" t="t"/>
                <a:pathLst>
                  <a:path extrusionOk="0" h="245" w="546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38"/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rect b="b" l="l" r="r" t="t"/>
                <a:pathLst>
                  <a:path extrusionOk="0" h="398" w="812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38"/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rect b="b" l="l" r="r" t="t"/>
                <a:pathLst>
                  <a:path extrusionOk="0" h="504" w="896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38"/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rect b="b" l="l" r="r" t="t"/>
                <a:pathLst>
                  <a:path extrusionOk="0" h="391" w="723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38"/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rect b="b" l="l" r="r" t="t"/>
                <a:pathLst>
                  <a:path extrusionOk="0" h="496" w="807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p38"/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rect b="b" l="l" r="r" t="t"/>
                <a:pathLst>
                  <a:path extrusionOk="0" h="2658" w="3321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Google Shape;1470;p38"/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rect b="b" l="l" r="r" t="t"/>
                <a:pathLst>
                  <a:path extrusionOk="0" h="2744" w="3426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p38"/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rect b="b" l="l" r="r" t="t"/>
                <a:pathLst>
                  <a:path extrusionOk="0" h="2446" w="2861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Google Shape;1472;p38"/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rect b="b" l="l" r="r" t="t"/>
                <a:pathLst>
                  <a:path extrusionOk="0" h="2530" w="2971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38"/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38"/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38"/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38"/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rect b="b" l="l" r="r" t="t"/>
                <a:pathLst>
                  <a:path extrusionOk="0" h="2185" w="2143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38"/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rect b="b" l="l" r="r" t="t"/>
                <a:pathLst>
                  <a:path extrusionOk="0" h="2096" w="2033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38"/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38"/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rect b="b" l="l" r="r" t="t"/>
                <a:pathLst>
                  <a:path extrusionOk="0" h="1530" w="1509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38"/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rect b="b" l="l" r="r" t="t"/>
                <a:pathLst>
                  <a:path extrusionOk="0" h="1635" w="1593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38"/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rect b="b" l="l" r="r" t="t"/>
                <a:pathLst>
                  <a:path extrusionOk="0" h="1530" w="1137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38"/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rect b="b" l="l" r="r" t="t"/>
                <a:pathLst>
                  <a:path extrusionOk="0" h="1635" w="1242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483" name="Google Shape;14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625" y="1664975"/>
            <a:ext cx="5490674" cy="12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