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0" r:id="rId3"/>
    <p:sldId id="291" r:id="rId4"/>
    <p:sldId id="297" r:id="rId5"/>
    <p:sldId id="298" r:id="rId6"/>
    <p:sldId id="292" r:id="rId7"/>
    <p:sldId id="299" r:id="rId8"/>
    <p:sldId id="300" r:id="rId9"/>
    <p:sldId id="301" r:id="rId10"/>
    <p:sldId id="303" r:id="rId11"/>
    <p:sldId id="302" r:id="rId12"/>
    <p:sldId id="30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eko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50" d="100"/>
          <a:sy n="50" d="100"/>
        </p:scale>
        <p:origin x="76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75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16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2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03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58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54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87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62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dots and lines&#10;&#10;Description automatically generated">
            <a:extLst>
              <a:ext uri="{FF2B5EF4-FFF2-40B4-BE49-F238E27FC236}">
                <a16:creationId xmlns:a16="http://schemas.microsoft.com/office/drawing/2014/main" id="{E832B954-C6AE-EFB0-0D45-18084402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6" name="Google Shape;86;p13"/>
          <p:cNvSpPr/>
          <p:nvPr/>
        </p:nvSpPr>
        <p:spPr>
          <a:xfrm>
            <a:off x="14866004" y="6140576"/>
            <a:ext cx="10980410" cy="1102962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3630191" y="3632902"/>
            <a:ext cx="11235813" cy="2308324"/>
            <a:chOff x="-1711907" y="767267"/>
            <a:chExt cx="14981086" cy="3077765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1711907" y="767267"/>
              <a:ext cx="14981086" cy="3077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0" dirty="0">
                  <a:solidFill>
                    <a:schemeClr val="lt1"/>
                  </a:solidFill>
                  <a:latin typeface="Teko Medium"/>
                  <a:cs typeface="Teko Medium"/>
                  <a:sym typeface="Teko Medium"/>
                </a:rPr>
                <a:t>ANDROID TV BOX APP</a:t>
              </a:r>
              <a:endParaRPr dirty="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-345245" y="2161576"/>
              <a:ext cx="11137500" cy="344709"/>
            </a:xfrm>
            <a:prstGeom prst="rect">
              <a:avLst/>
            </a:prstGeom>
            <a:noFill/>
            <a:ln>
              <a:noFill/>
            </a:ln>
            <a:effectLst>
              <a:outerShdw blurRad="828675" dist="19050" dir="1200000" algn="bl" rotWithShape="0">
                <a:srgbClr val="6CE5E8">
                  <a:alpha val="95000"/>
                </a:srgbClr>
              </a:outerShdw>
            </a:effectLst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-1173901" y="-1098156"/>
            <a:ext cx="3452997" cy="3468475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-2693521" y="4895777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14535836" y="4924352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3"/>
          <p:cNvSpPr/>
          <p:nvPr/>
        </p:nvSpPr>
        <p:spPr>
          <a:xfrm>
            <a:off x="824445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94631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964817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GAME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678000" y="3884652"/>
            <a:ext cx="1728532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Daily Luck Spin (or any game) offers to upgrade free internet speeds.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Games are different every day and randomized each week (Tentative).</a:t>
            </a:r>
          </a:p>
        </p:txBody>
      </p:sp>
    </p:spTree>
    <p:extLst>
      <p:ext uri="{BB962C8B-B14F-4D97-AF65-F5344CB8AC3E}">
        <p14:creationId xmlns:p14="http://schemas.microsoft.com/office/powerpoint/2010/main" val="41396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NOTIFICATION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678000" y="3884652"/>
            <a:ext cx="1728532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Display the notifications to the users such as notification for chance to upgrade their internet speed.</a:t>
            </a:r>
          </a:p>
        </p:txBody>
      </p:sp>
    </p:spTree>
    <p:extLst>
      <p:ext uri="{BB962C8B-B14F-4D97-AF65-F5344CB8AC3E}">
        <p14:creationId xmlns:p14="http://schemas.microsoft.com/office/powerpoint/2010/main" val="3317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1"/>
            <a:ext cx="18288001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14866004" y="6140576"/>
            <a:ext cx="10980410" cy="1102962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-1832694" y="3365239"/>
            <a:ext cx="21953386" cy="311822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86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PROTOTYPE</a:t>
            </a:r>
            <a:endParaRPr dirty="0"/>
          </a:p>
        </p:txBody>
      </p:sp>
      <p:sp>
        <p:nvSpPr>
          <p:cNvPr id="92" name="Google Shape;92;p13"/>
          <p:cNvSpPr/>
          <p:nvPr/>
        </p:nvSpPr>
        <p:spPr>
          <a:xfrm>
            <a:off x="-1173901" y="-1098156"/>
            <a:ext cx="3452997" cy="3468475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-2693521" y="4895777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14535836" y="4924352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" name="Google Shape;96;p13"/>
          <p:cNvGrpSpPr/>
          <p:nvPr/>
        </p:nvGrpSpPr>
        <p:grpSpPr>
          <a:xfrm>
            <a:off x="8244455" y="8312294"/>
            <a:ext cx="395370" cy="397142"/>
            <a:chOff x="1813" y="0"/>
            <a:chExt cx="809173" cy="812800"/>
          </a:xfrm>
        </p:grpSpPr>
        <p:sp>
          <p:nvSpPr>
            <p:cNvPr id="97" name="Google Shape;97;p13"/>
            <p:cNvSpPr/>
            <p:nvPr/>
          </p:nvSpPr>
          <p:spPr>
            <a:xfrm>
              <a:off x="1813" y="0"/>
              <a:ext cx="809173" cy="812800"/>
            </a:xfrm>
            <a:prstGeom prst="hexagon">
              <a:avLst/>
            </a:prstGeom>
            <a:solidFill>
              <a:srgbClr val="000000">
                <a:alpha val="0"/>
              </a:srgbClr>
            </a:solidFill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8946315" y="8312294"/>
            <a:ext cx="395370" cy="397142"/>
            <a:chOff x="1813" y="0"/>
            <a:chExt cx="809173" cy="812800"/>
          </a:xfrm>
        </p:grpSpPr>
        <p:sp>
          <p:nvSpPr>
            <p:cNvPr id="101" name="Google Shape;101;p13"/>
            <p:cNvSpPr/>
            <p:nvPr/>
          </p:nvSpPr>
          <p:spPr>
            <a:xfrm>
              <a:off x="1813" y="0"/>
              <a:ext cx="809173" cy="812800"/>
            </a:xfrm>
            <a:prstGeom prst="hexagon">
              <a:avLst/>
            </a:prstGeom>
            <a:solidFill>
              <a:srgbClr val="000000">
                <a:alpha val="0"/>
              </a:srgbClr>
            </a:solidFill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964817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5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1"/>
            <a:ext cx="18288001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14866004" y="6140576"/>
            <a:ext cx="10980410" cy="1102962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-1173901" y="-1098156"/>
            <a:ext cx="3452997" cy="3468475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-2693521" y="4895777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14535836" y="4924352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3"/>
          <p:cNvSpPr/>
          <p:nvPr/>
        </p:nvSpPr>
        <p:spPr>
          <a:xfrm>
            <a:off x="824445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94631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964817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-1671354" y="3834823"/>
            <a:ext cx="21953386" cy="217905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DEVELOPMENT ENVIRONMENT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effectLst/>
                <a:latin typeface="Teko Medium"/>
                <a:cs typeface="Teko Medium"/>
                <a:sym typeface="Teko Medium"/>
              </a:rPr>
              <a:t>FRAMEWORK</a:t>
            </a:r>
            <a:endParaRPr dirty="0">
              <a:effectLst/>
            </a:endParaRPr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501339" y="3639027"/>
            <a:ext cx="12986061" cy="426578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GB" sz="6600" b="1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 Flutter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bg1"/>
                </a:solidFill>
                <a:latin typeface="Teko Medium"/>
                <a:cs typeface="Teko Medium"/>
                <a:sym typeface="Teko Medium"/>
              </a:rPr>
              <a:t>- Is an open-source framework by Google .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bg1"/>
                </a:solidFill>
                <a:latin typeface="Teko Medium"/>
                <a:cs typeface="Teko Medium"/>
                <a:sym typeface="Teko Medium"/>
              </a:rPr>
              <a:t>- Multi-platform.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bg1"/>
                </a:solidFill>
                <a:latin typeface="Teko Medium"/>
                <a:cs typeface="Teko Medium"/>
                <a:sym typeface="Teko Medium"/>
              </a:rPr>
              <a:t>- Uses the open-source programming language Dart.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13FA87-0ED9-B69F-5533-232B97D4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700" y="3639027"/>
            <a:ext cx="4632960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PROGRAMMING LANGUAGE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501339" y="3639027"/>
            <a:ext cx="11523021" cy="426578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GB" sz="6600" b="1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Dart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Is a client-optimized language. 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Offer the most productive programming language for multi-platform development.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C332B-DD01-9D45-72FC-F295DF48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451" y="3639027"/>
            <a:ext cx="4828210" cy="48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IDE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501339" y="3639027"/>
            <a:ext cx="11020101" cy="325012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GB" sz="6600" b="1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Visual Studio Code	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It is a free, open-source code editor developed by Microsoft.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26951-334A-63A3-7431-983438D7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927" y="3639027"/>
            <a:ext cx="4964734" cy="48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1"/>
            <a:ext cx="18288001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14866004" y="6140576"/>
            <a:ext cx="10980410" cy="1102962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-1832694" y="3365239"/>
            <a:ext cx="21953386" cy="311822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86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MODULES</a:t>
            </a:r>
            <a:endParaRPr dirty="0"/>
          </a:p>
        </p:txBody>
      </p:sp>
      <p:sp>
        <p:nvSpPr>
          <p:cNvPr id="92" name="Google Shape;92;p13"/>
          <p:cNvSpPr/>
          <p:nvPr/>
        </p:nvSpPr>
        <p:spPr>
          <a:xfrm>
            <a:off x="-1173901" y="-1098156"/>
            <a:ext cx="3452997" cy="3468475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-2693521" y="4895777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14535836" y="4924352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3"/>
          <p:cNvSpPr/>
          <p:nvPr/>
        </p:nvSpPr>
        <p:spPr>
          <a:xfrm>
            <a:off x="824445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94631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3"/>
          <p:cNvSpPr/>
          <p:nvPr/>
        </p:nvSpPr>
        <p:spPr>
          <a:xfrm>
            <a:off x="9648175" y="8312294"/>
            <a:ext cx="395370" cy="397142"/>
          </a:xfrm>
          <a:prstGeom prst="hexagon">
            <a:avLst/>
          </a:prstGeom>
          <a:solidFill>
            <a:srgbClr val="000000">
              <a:alpha val="0"/>
            </a:srgbClr>
          </a:solidFill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4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VIDEO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678000" y="3884652"/>
            <a:ext cx="17285321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Live TV / Free-to-Air Channels</a:t>
            </a:r>
          </a:p>
          <a:p>
            <a:pPr lvl="0" algn="just">
              <a:lnSpc>
                <a:spcPct val="120000"/>
              </a:lnSpc>
            </a:pPr>
            <a:r>
              <a:rPr lang="en-GB" sz="55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- Broadcast LGU latest news, live broadcast of events like flag raisings, as well as live streams in case of pre-disaster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132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ANNOUNCEMENT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501339" y="4494252"/>
            <a:ext cx="17285321" cy="199439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GB" sz="54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 LGU Community Announcements</a:t>
            </a:r>
          </a:p>
          <a:p>
            <a:pPr lvl="0" algn="ctr">
              <a:lnSpc>
                <a:spcPct val="120000"/>
              </a:lnSpc>
            </a:pPr>
            <a:r>
              <a:rPr lang="en-GB" sz="54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Disaster Warnings</a:t>
            </a:r>
          </a:p>
        </p:txBody>
      </p:sp>
    </p:spTree>
    <p:extLst>
      <p:ext uri="{BB962C8B-B14F-4D97-AF65-F5344CB8AC3E}">
        <p14:creationId xmlns:p14="http://schemas.microsoft.com/office/powerpoint/2010/main" val="20611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711518"/>
            <a:ext cx="16932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EVENT</a:t>
            </a:r>
            <a:endParaRPr dirty="0"/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777090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29;p14">
            <a:extLst>
              <a:ext uri="{FF2B5EF4-FFF2-40B4-BE49-F238E27FC236}">
                <a16:creationId xmlns:a16="http://schemas.microsoft.com/office/drawing/2014/main" id="{98106837-B9B3-45B8-9FEC-CA9BA53F59F0}"/>
              </a:ext>
            </a:extLst>
          </p:cNvPr>
          <p:cNvSpPr txBox="1"/>
          <p:nvPr/>
        </p:nvSpPr>
        <p:spPr>
          <a:xfrm>
            <a:off x="501339" y="4494252"/>
            <a:ext cx="17285321" cy="99719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GB" sz="5400" dirty="0">
                <a:solidFill>
                  <a:schemeClr val="lt1"/>
                </a:solidFill>
                <a:latin typeface="Teko Medium"/>
                <a:cs typeface="Teko Medium"/>
                <a:sym typeface="Teko Medium"/>
              </a:rPr>
              <a:t> LGU Community Events</a:t>
            </a:r>
          </a:p>
        </p:txBody>
      </p:sp>
    </p:spTree>
    <p:extLst>
      <p:ext uri="{BB962C8B-B14F-4D97-AF65-F5344CB8AC3E}">
        <p14:creationId xmlns:p14="http://schemas.microsoft.com/office/powerpoint/2010/main" val="23391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161</Words>
  <Application>Microsoft Office PowerPoint</Application>
  <PresentationFormat>Custom</PresentationFormat>
  <Paragraphs>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Teko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Beller, Kimwel Lourence (Student)</cp:lastModifiedBy>
  <cp:revision>9</cp:revision>
  <dcterms:modified xsi:type="dcterms:W3CDTF">2024-03-14T02:01:47Z</dcterms:modified>
</cp:coreProperties>
</file>