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336" r:id="rId7"/>
    <p:sldId id="337" r:id="rId8"/>
    <p:sldId id="298" r:id="rId9"/>
    <p:sldId id="338" r:id="rId10"/>
    <p:sldId id="339" r:id="rId11"/>
    <p:sldId id="341" r:id="rId12"/>
    <p:sldId id="299" r:id="rId13"/>
    <p:sldId id="343" r:id="rId14"/>
  </p:sldIdLst>
  <p:sldSz cx="9144000" cy="5143500"/>
  <p:notesSz cx="6858000" cy="9144000"/>
  <p:embeddedFontLst>
    <p:embeddedFont>
      <p:font typeface="Plus Jakarta Sans"/>
      <p:regular r:id="rId18"/>
    </p:embeddedFont>
    <p:embeddedFont>
      <p:font typeface="Karla" panose="020B0004030503030003"/>
      <p:bold r:id="rId19"/>
      <p:italic r:id="rId20"/>
    </p:embeddedFont>
    <p:embeddedFont>
      <p:font typeface="Raleway"/>
      <p:regular r:id="rId21"/>
    </p:embeddedFont>
    <p:embeddedFont>
      <p:font typeface="Plus Jakarta Sans SemiBold"/>
      <p:bold r:id="rId22"/>
      <p:boldItalic r:id="rId23"/>
    </p:embeddedFont>
    <p:embeddedFont>
      <p:font typeface="Karla Medium" panose="020B0004030503030003"/>
      <p:bold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6366"/>
    <a:srgbClr val="FB4E52"/>
    <a:srgbClr val="A74447"/>
    <a:srgbClr val="00C1FF"/>
    <a:srgbClr val="DCFCFE"/>
    <a:srgbClr val="003232"/>
    <a:srgbClr val="7BDD6C"/>
    <a:srgbClr val="3B187B"/>
    <a:srgbClr val="14003D"/>
    <a:srgbClr val="1B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b8a395f247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b8a395f24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376c3136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3376c3136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25d80b419_0_2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25d80b419_0_2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ff18b49f31_1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ff18b49f31_1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376c3136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3376c3136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0860aa57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0860aa57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25d80b419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125d80b419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376c3136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3376c3136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25d80b419_0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25d80b419_0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04a4cece8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04a4cece8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04a4cece8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04a4cece8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6" Type="http://schemas.openxmlformats.org/officeDocument/2006/relationships/image" Target="../media/image1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7779713" y="583850"/>
            <a:ext cx="2403901" cy="24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9143999" cy="9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/>
          <a:srcRect b="4997"/>
          <a:stretch>
            <a:fillRect/>
          </a:stretch>
        </p:blipFill>
        <p:spPr>
          <a:xfrm flipH="1">
            <a:off x="5368274" y="4408601"/>
            <a:ext cx="5301001" cy="7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-875797" y="-553483"/>
            <a:ext cx="1371545" cy="1314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188613" y="-459483"/>
            <a:ext cx="820099" cy="99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933370" y="4719577"/>
            <a:ext cx="450661" cy="5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3906224" y="4608501"/>
            <a:ext cx="358250" cy="37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-2513141">
            <a:off x="-322452" y="2467426"/>
            <a:ext cx="622925" cy="649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8740350" y="3884081"/>
            <a:ext cx="781068" cy="9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8480324" y="309951"/>
            <a:ext cx="450650" cy="47015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715100" y="1256063"/>
            <a:ext cx="4293600" cy="22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type="subTitle" idx="1"/>
          </p:nvPr>
        </p:nvSpPr>
        <p:spPr>
          <a:xfrm>
            <a:off x="715100" y="3575438"/>
            <a:ext cx="4293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1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>
            <a:off x="5688475" y="12"/>
            <a:ext cx="5300991" cy="7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5400000">
            <a:off x="7493413" y="3948250"/>
            <a:ext cx="2403901" cy="24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2700000">
            <a:off x="4356924" y="-680246"/>
            <a:ext cx="734700" cy="944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2700000">
            <a:off x="4476517" y="4487157"/>
            <a:ext cx="897171" cy="1153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7900164">
            <a:off x="8576663" y="2523644"/>
            <a:ext cx="581050" cy="746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2823137">
            <a:off x="-171061" y="867194"/>
            <a:ext cx="581050" cy="746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960052">
            <a:off x="-155551" y="4154244"/>
            <a:ext cx="451854" cy="58074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type="title" idx="2" hasCustomPrompt="1"/>
          </p:nvPr>
        </p:nvSpPr>
        <p:spPr>
          <a:xfrm>
            <a:off x="720000" y="145552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/>
          <p:nvPr>
            <p:ph type="subTitle" idx="1"/>
          </p:nvPr>
        </p:nvSpPr>
        <p:spPr>
          <a:xfrm>
            <a:off x="1518875" y="1455525"/>
            <a:ext cx="2611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" name="Google Shape;104;p11"/>
          <p:cNvSpPr txBox="1"/>
          <p:nvPr>
            <p:ph type="title" idx="3" hasCustomPrompt="1"/>
          </p:nvPr>
        </p:nvSpPr>
        <p:spPr>
          <a:xfrm>
            <a:off x="720000" y="2428404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/>
          <p:nvPr>
            <p:ph type="subTitle" idx="4"/>
          </p:nvPr>
        </p:nvSpPr>
        <p:spPr>
          <a:xfrm>
            <a:off x="1518875" y="2428400"/>
            <a:ext cx="2611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type="title" idx="5" hasCustomPrompt="1"/>
          </p:nvPr>
        </p:nvSpPr>
        <p:spPr>
          <a:xfrm>
            <a:off x="720000" y="340127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1"/>
          <p:cNvSpPr txBox="1"/>
          <p:nvPr>
            <p:ph type="subTitle" idx="6"/>
          </p:nvPr>
        </p:nvSpPr>
        <p:spPr>
          <a:xfrm>
            <a:off x="1518875" y="3401275"/>
            <a:ext cx="2611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type="title" idx="7" hasCustomPrompt="1"/>
          </p:nvPr>
        </p:nvSpPr>
        <p:spPr>
          <a:xfrm>
            <a:off x="4889600" y="145552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type="subTitle" idx="8"/>
          </p:nvPr>
        </p:nvSpPr>
        <p:spPr>
          <a:xfrm>
            <a:off x="5688475" y="1455525"/>
            <a:ext cx="2611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type="title" idx="9" hasCustomPrompt="1"/>
          </p:nvPr>
        </p:nvSpPr>
        <p:spPr>
          <a:xfrm>
            <a:off x="4889600" y="2428404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type="subTitle" idx="13"/>
          </p:nvPr>
        </p:nvSpPr>
        <p:spPr>
          <a:xfrm>
            <a:off x="5688475" y="2428400"/>
            <a:ext cx="2611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type="title" idx="14" hasCustomPrompt="1"/>
          </p:nvPr>
        </p:nvSpPr>
        <p:spPr>
          <a:xfrm>
            <a:off x="4889600" y="340127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1"/>
          <p:cNvSpPr txBox="1"/>
          <p:nvPr>
            <p:ph type="subTitle" idx="15"/>
          </p:nvPr>
        </p:nvSpPr>
        <p:spPr>
          <a:xfrm>
            <a:off x="5688475" y="3401275"/>
            <a:ext cx="2611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2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flipH="1">
            <a:off x="5440699" y="4179523"/>
            <a:ext cx="5301001" cy="9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2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10800000">
            <a:off x="-1764637" y="1484325"/>
            <a:ext cx="2403901" cy="24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40998" y="-344029"/>
            <a:ext cx="1437530" cy="184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757659">
            <a:off x="-579051" y="1158300"/>
            <a:ext cx="865300" cy="11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4395396">
            <a:off x="1368811" y="4681534"/>
            <a:ext cx="628075" cy="80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7885462">
            <a:off x="7352361" y="4511910"/>
            <a:ext cx="628076" cy="80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6333422">
            <a:off x="3466616" y="-280821"/>
            <a:ext cx="535066" cy="68769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3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-5400000">
            <a:off x="-746801" y="-803663"/>
            <a:ext cx="2299526" cy="22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flipH="1">
            <a:off x="5567875" y="4369974"/>
            <a:ext cx="5300991" cy="7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3515396">
            <a:off x="8309077" y="-443202"/>
            <a:ext cx="1123474" cy="1443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7194214">
            <a:off x="2799299" y="-392489"/>
            <a:ext cx="673602" cy="865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0207279">
            <a:off x="-425694" y="1082341"/>
            <a:ext cx="847369" cy="108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007485">
            <a:off x="-197739" y="4114531"/>
            <a:ext cx="574181" cy="73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2884638">
            <a:off x="4145897" y="4754883"/>
            <a:ext cx="366328" cy="47083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4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 flipH="1">
            <a:off x="0" y="4488504"/>
            <a:ext cx="9143999" cy="6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4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5400000">
            <a:off x="8530271" y="72201"/>
            <a:ext cx="1855901" cy="185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2345646">
            <a:off x="8842393" y="3813463"/>
            <a:ext cx="1064269" cy="136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2345628">
            <a:off x="3615378" y="4732963"/>
            <a:ext cx="726070" cy="93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258448">
            <a:off x="-255272" y="2598813"/>
            <a:ext cx="726070" cy="93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2699962">
            <a:off x="-255272" y="-141262"/>
            <a:ext cx="726070" cy="93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002692">
            <a:off x="3414489" y="-295222"/>
            <a:ext cx="471676" cy="606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549432">
            <a:off x="7827489" y="-135322"/>
            <a:ext cx="471676" cy="6062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44" name="Google Shape;144;p15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flipH="1">
            <a:off x="1" y="-18702"/>
            <a:ext cx="9143999" cy="9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700013">
            <a:off x="8898200" y="3879946"/>
            <a:ext cx="824826" cy="1060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700008">
            <a:off x="-237688" y="4374987"/>
            <a:ext cx="974352" cy="106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>
            <a:off x="-19705" y="1485594"/>
            <a:ext cx="538375" cy="5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1380936">
            <a:off x="2107095" y="-249781"/>
            <a:ext cx="538375" cy="58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6747840">
            <a:off x="8683270" y="1577069"/>
            <a:ext cx="538376" cy="5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5400000">
            <a:off x="7097506" y="2774100"/>
            <a:ext cx="3434050" cy="34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6050"/>
            <a:ext cx="9143999" cy="5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960447">
            <a:off x="-414276" y="2009850"/>
            <a:ext cx="1098800" cy="14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4888178">
            <a:off x="1476968" y="4567066"/>
            <a:ext cx="784240" cy="1007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712208">
            <a:off x="6672869" y="4516292"/>
            <a:ext cx="784240" cy="1007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8879280">
            <a:off x="8624574" y="1287597"/>
            <a:ext cx="610973" cy="78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399979">
            <a:off x="3888174" y="-252053"/>
            <a:ext cx="610973" cy="78525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>
            <p:ph type="subTitle" idx="1"/>
          </p:nvPr>
        </p:nvSpPr>
        <p:spPr>
          <a:xfrm>
            <a:off x="715100" y="2740350"/>
            <a:ext cx="4058100" cy="15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715100" y="660425"/>
            <a:ext cx="3582000" cy="10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7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>
            <a:off x="-1190446" y="952474"/>
            <a:ext cx="3079225" cy="30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flipH="1">
            <a:off x="3715101" y="4579800"/>
            <a:ext cx="6397074" cy="5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3652324">
            <a:off x="8655474" y="2747275"/>
            <a:ext cx="743475" cy="9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344797">
            <a:off x="8564124" y="-397275"/>
            <a:ext cx="743474" cy="9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064116">
            <a:off x="3971670" y="-218594"/>
            <a:ext cx="601332" cy="772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064105">
            <a:off x="-361109" y="559706"/>
            <a:ext cx="827844" cy="1063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958348">
            <a:off x="2108870" y="4796894"/>
            <a:ext cx="511133" cy="65693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>
            <p:ph type="subTitle" idx="1"/>
          </p:nvPr>
        </p:nvSpPr>
        <p:spPr>
          <a:xfrm>
            <a:off x="5318450" y="3923513"/>
            <a:ext cx="27774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17"/>
          <p:cNvSpPr txBox="1"/>
          <p:nvPr>
            <p:ph type="title"/>
          </p:nvPr>
        </p:nvSpPr>
        <p:spPr>
          <a:xfrm>
            <a:off x="715100" y="445025"/>
            <a:ext cx="37935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17"/>
          <p:cNvSpPr/>
          <p:nvPr>
            <p:ph type="pic" idx="2"/>
          </p:nvPr>
        </p:nvSpPr>
        <p:spPr>
          <a:xfrm>
            <a:off x="715100" y="1841600"/>
            <a:ext cx="2031600" cy="2766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1" name="Google Shape;171;p17"/>
          <p:cNvSpPr/>
          <p:nvPr>
            <p:ph type="pic" idx="3"/>
          </p:nvPr>
        </p:nvSpPr>
        <p:spPr>
          <a:xfrm>
            <a:off x="3016786" y="1841600"/>
            <a:ext cx="2031600" cy="2766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type="pic" idx="4"/>
          </p:nvPr>
        </p:nvSpPr>
        <p:spPr>
          <a:xfrm>
            <a:off x="5318450" y="534988"/>
            <a:ext cx="2957400" cy="3239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8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3999" cy="7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10800000">
            <a:off x="7226938" y="4409300"/>
            <a:ext cx="2403901" cy="24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862651">
            <a:off x="8508274" y="3777150"/>
            <a:ext cx="983250" cy="12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8239328">
            <a:off x="3646361" y="4746533"/>
            <a:ext cx="817901" cy="1051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008907">
            <a:off x="-393564" y="3883408"/>
            <a:ext cx="817901" cy="1051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257538">
            <a:off x="-123705" y="553388"/>
            <a:ext cx="516183" cy="66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2969286">
            <a:off x="7348470" y="-152787"/>
            <a:ext cx="516183" cy="663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6969744">
            <a:off x="8785475" y="1477891"/>
            <a:ext cx="428846" cy="55116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type="subTitle" idx="1"/>
          </p:nvPr>
        </p:nvSpPr>
        <p:spPr>
          <a:xfrm>
            <a:off x="714975" y="1168700"/>
            <a:ext cx="77040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type="subTitle" idx="1"/>
          </p:nvPr>
        </p:nvSpPr>
        <p:spPr>
          <a:xfrm>
            <a:off x="714975" y="1168700"/>
            <a:ext cx="7704000" cy="32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87" name="Google Shape;187;p19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 flipH="1">
            <a:off x="-13049" y="4161085"/>
            <a:ext cx="9143999" cy="9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38724" y="4608500"/>
            <a:ext cx="996025" cy="12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940314">
            <a:off x="-178800" y="3621700"/>
            <a:ext cx="684525" cy="8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639026">
            <a:off x="8692362" y="3144941"/>
            <a:ext cx="584479" cy="751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6033664">
            <a:off x="7909887" y="-446776"/>
            <a:ext cx="757506" cy="973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8923653">
            <a:off x="-399838" y="48200"/>
            <a:ext cx="757505" cy="973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type="subTitle" idx="1"/>
          </p:nvPr>
        </p:nvSpPr>
        <p:spPr>
          <a:xfrm>
            <a:off x="714975" y="2222225"/>
            <a:ext cx="21804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6" name="Google Shape;196;p20"/>
          <p:cNvSpPr txBox="1"/>
          <p:nvPr>
            <p:ph type="subTitle" idx="2"/>
          </p:nvPr>
        </p:nvSpPr>
        <p:spPr>
          <a:xfrm>
            <a:off x="714975" y="2696000"/>
            <a:ext cx="21804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type="subTitle" idx="3"/>
          </p:nvPr>
        </p:nvSpPr>
        <p:spPr>
          <a:xfrm>
            <a:off x="3481788" y="2241200"/>
            <a:ext cx="21804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20"/>
          <p:cNvSpPr txBox="1"/>
          <p:nvPr>
            <p:ph type="subTitle" idx="4"/>
          </p:nvPr>
        </p:nvSpPr>
        <p:spPr>
          <a:xfrm>
            <a:off x="6248626" y="1786400"/>
            <a:ext cx="21804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type="subTitle" idx="5"/>
          </p:nvPr>
        </p:nvSpPr>
        <p:spPr>
          <a:xfrm>
            <a:off x="3481788" y="1767425"/>
            <a:ext cx="21804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type="subTitle" idx="6"/>
          </p:nvPr>
        </p:nvSpPr>
        <p:spPr>
          <a:xfrm>
            <a:off x="6248626" y="1312625"/>
            <a:ext cx="21804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01" name="Google Shape;201;p20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flipH="1">
            <a:off x="4008673" y="4046413"/>
            <a:ext cx="6337477" cy="11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10800000">
            <a:off x="-1820312" y="114950"/>
            <a:ext cx="2403901" cy="24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26574" y="-444425"/>
            <a:ext cx="874657" cy="11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4344644">
            <a:off x="-209541" y="1534125"/>
            <a:ext cx="731607" cy="9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6773573">
            <a:off x="1675346" y="4644823"/>
            <a:ext cx="534131" cy="686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790333">
            <a:off x="8796834" y="3068273"/>
            <a:ext cx="534131" cy="686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7114843">
            <a:off x="4569906" y="-180942"/>
            <a:ext cx="390660" cy="502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 flipH="1">
            <a:off x="-1564675" y="-65703"/>
            <a:ext cx="11087774" cy="19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title"/>
          </p:nvPr>
        </p:nvSpPr>
        <p:spPr>
          <a:xfrm>
            <a:off x="2206025" y="569502"/>
            <a:ext cx="43602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4" name="Google Shape;24;p3"/>
          <p:cNvSpPr txBox="1"/>
          <p:nvPr>
            <p:ph type="title" idx="2" hasCustomPrompt="1"/>
          </p:nvPr>
        </p:nvSpPr>
        <p:spPr>
          <a:xfrm>
            <a:off x="715100" y="534995"/>
            <a:ext cx="1089900" cy="10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10800000">
            <a:off x="6289106" y="3937326"/>
            <a:ext cx="3343599" cy="334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182482">
            <a:off x="-505651" y="2989859"/>
            <a:ext cx="1089900" cy="140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5150854">
            <a:off x="1964454" y="4520821"/>
            <a:ext cx="900120" cy="1156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628136">
            <a:off x="5866306" y="4654184"/>
            <a:ext cx="785112" cy="1009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998150">
            <a:off x="8652519" y="2099241"/>
            <a:ext cx="933737" cy="120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608053">
            <a:off x="5791994" y="-532834"/>
            <a:ext cx="933737" cy="120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4651004">
            <a:off x="1706635" y="-445410"/>
            <a:ext cx="662826" cy="851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1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>
            <a:off x="1" y="4149248"/>
            <a:ext cx="9143999" cy="9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5400000">
            <a:off x="-918950" y="2680900"/>
            <a:ext cx="1634050" cy="16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6492300" y="-1135250"/>
            <a:ext cx="1634050" cy="16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7859755">
            <a:off x="8343564" y="3182633"/>
            <a:ext cx="1109673" cy="1426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6699334">
            <a:off x="3061131" y="4643178"/>
            <a:ext cx="656090" cy="84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792191">
            <a:off x="-44880" y="3890599"/>
            <a:ext cx="445408" cy="572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5176314">
            <a:off x="-224363" y="345702"/>
            <a:ext cx="664678" cy="8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238553">
            <a:off x="4170034" y="-233703"/>
            <a:ext cx="534254" cy="68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3281987">
            <a:off x="8855084" y="999079"/>
            <a:ext cx="526885" cy="67717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type="subTitle" idx="1"/>
          </p:nvPr>
        </p:nvSpPr>
        <p:spPr>
          <a:xfrm>
            <a:off x="1993750" y="2546263"/>
            <a:ext cx="2211900" cy="40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0" name="Google Shape;220;p21"/>
          <p:cNvSpPr txBox="1"/>
          <p:nvPr>
            <p:ph type="subTitle" idx="2"/>
          </p:nvPr>
        </p:nvSpPr>
        <p:spPr>
          <a:xfrm>
            <a:off x="1993750" y="1276375"/>
            <a:ext cx="22119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type="subTitle" idx="3"/>
          </p:nvPr>
        </p:nvSpPr>
        <p:spPr>
          <a:xfrm>
            <a:off x="6149425" y="2546338"/>
            <a:ext cx="2211900" cy="40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2" name="Google Shape;222;p21"/>
          <p:cNvSpPr txBox="1"/>
          <p:nvPr>
            <p:ph type="subTitle" idx="4"/>
          </p:nvPr>
        </p:nvSpPr>
        <p:spPr>
          <a:xfrm>
            <a:off x="6149425" y="1276363"/>
            <a:ext cx="22119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type="subTitle" idx="5"/>
          </p:nvPr>
        </p:nvSpPr>
        <p:spPr>
          <a:xfrm>
            <a:off x="4081700" y="4206800"/>
            <a:ext cx="2211900" cy="40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4" name="Google Shape;224;p21"/>
          <p:cNvSpPr txBox="1"/>
          <p:nvPr>
            <p:ph type="subTitle" idx="6"/>
          </p:nvPr>
        </p:nvSpPr>
        <p:spPr>
          <a:xfrm>
            <a:off x="4081700" y="3129100"/>
            <a:ext cx="2211900" cy="10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2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flipH="1">
            <a:off x="0" y="-29563"/>
            <a:ext cx="9143999" cy="9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623075" y="1460300"/>
            <a:ext cx="1230775" cy="15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4499992">
            <a:off x="1237082" y="4679206"/>
            <a:ext cx="894830" cy="1150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7454569">
            <a:off x="7262171" y="4419583"/>
            <a:ext cx="627581" cy="80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637619">
            <a:off x="8800412" y="2312690"/>
            <a:ext cx="756205" cy="971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327877">
            <a:off x="6686637" y="-478510"/>
            <a:ext cx="756205" cy="97191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type="subTitle" idx="1"/>
          </p:nvPr>
        </p:nvSpPr>
        <p:spPr>
          <a:xfrm>
            <a:off x="720000" y="1228463"/>
            <a:ext cx="30684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4" name="Google Shape;234;p22"/>
          <p:cNvSpPr txBox="1"/>
          <p:nvPr>
            <p:ph type="subTitle" idx="2"/>
          </p:nvPr>
        </p:nvSpPr>
        <p:spPr>
          <a:xfrm>
            <a:off x="720000" y="1707314"/>
            <a:ext cx="3068400" cy="108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22"/>
          <p:cNvSpPr txBox="1"/>
          <p:nvPr>
            <p:ph type="subTitle" idx="3"/>
          </p:nvPr>
        </p:nvSpPr>
        <p:spPr>
          <a:xfrm>
            <a:off x="5360494" y="1707314"/>
            <a:ext cx="3068400" cy="108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6" name="Google Shape;236;p22"/>
          <p:cNvSpPr txBox="1"/>
          <p:nvPr>
            <p:ph type="subTitle" idx="4"/>
          </p:nvPr>
        </p:nvSpPr>
        <p:spPr>
          <a:xfrm>
            <a:off x="720000" y="3479550"/>
            <a:ext cx="3068400" cy="108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22"/>
          <p:cNvSpPr txBox="1"/>
          <p:nvPr>
            <p:ph type="subTitle" idx="5"/>
          </p:nvPr>
        </p:nvSpPr>
        <p:spPr>
          <a:xfrm>
            <a:off x="5360494" y="3479550"/>
            <a:ext cx="3068400" cy="108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8" name="Google Shape;238;p22"/>
          <p:cNvSpPr txBox="1"/>
          <p:nvPr>
            <p:ph type="subTitle" idx="6"/>
          </p:nvPr>
        </p:nvSpPr>
        <p:spPr>
          <a:xfrm>
            <a:off x="720000" y="3005850"/>
            <a:ext cx="30684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type="subTitle" idx="7"/>
          </p:nvPr>
        </p:nvSpPr>
        <p:spPr>
          <a:xfrm>
            <a:off x="5360487" y="1228463"/>
            <a:ext cx="30684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0" name="Google Shape;240;p22"/>
          <p:cNvSpPr txBox="1"/>
          <p:nvPr>
            <p:ph type="subTitle" idx="8"/>
          </p:nvPr>
        </p:nvSpPr>
        <p:spPr>
          <a:xfrm>
            <a:off x="5360487" y="3005850"/>
            <a:ext cx="30684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3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 flipH="1">
            <a:off x="-653325" y="5450"/>
            <a:ext cx="6094323" cy="7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4500000">
            <a:off x="8393738" y="2020500"/>
            <a:ext cx="2403900" cy="24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652778">
            <a:off x="8810599" y="-319364"/>
            <a:ext cx="1090024" cy="140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400000">
            <a:off x="3006163" y="-746025"/>
            <a:ext cx="1011825" cy="13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693956">
            <a:off x="-380438" y="1420419"/>
            <a:ext cx="877800" cy="112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6228298">
            <a:off x="538456" y="4606155"/>
            <a:ext cx="632218" cy="812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390518">
            <a:off x="5363455" y="4767273"/>
            <a:ext cx="498119" cy="64018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0" name="Google Shape;250;p23"/>
          <p:cNvSpPr txBox="1"/>
          <p:nvPr>
            <p:ph type="subTitle" idx="1"/>
          </p:nvPr>
        </p:nvSpPr>
        <p:spPr>
          <a:xfrm>
            <a:off x="721125" y="1755525"/>
            <a:ext cx="2395500" cy="108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1" name="Google Shape;251;p23"/>
          <p:cNvSpPr txBox="1"/>
          <p:nvPr>
            <p:ph type="subTitle" idx="2"/>
          </p:nvPr>
        </p:nvSpPr>
        <p:spPr>
          <a:xfrm>
            <a:off x="3377077" y="1755525"/>
            <a:ext cx="2395500" cy="108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2" name="Google Shape;252;p23"/>
          <p:cNvSpPr txBox="1"/>
          <p:nvPr>
            <p:ph type="subTitle" idx="3"/>
          </p:nvPr>
        </p:nvSpPr>
        <p:spPr>
          <a:xfrm>
            <a:off x="6033102" y="1755525"/>
            <a:ext cx="2395800" cy="108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type="subTitle" idx="4"/>
          </p:nvPr>
        </p:nvSpPr>
        <p:spPr>
          <a:xfrm>
            <a:off x="721133" y="3510575"/>
            <a:ext cx="23955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>
            <p:ph type="subTitle" idx="5"/>
          </p:nvPr>
        </p:nvSpPr>
        <p:spPr>
          <a:xfrm>
            <a:off x="3377080" y="3510575"/>
            <a:ext cx="23955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type="subTitle" idx="6"/>
          </p:nvPr>
        </p:nvSpPr>
        <p:spPr>
          <a:xfrm>
            <a:off x="6033100" y="3510575"/>
            <a:ext cx="23958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6" name="Google Shape;256;p23"/>
          <p:cNvSpPr txBox="1"/>
          <p:nvPr>
            <p:ph type="subTitle" idx="7"/>
          </p:nvPr>
        </p:nvSpPr>
        <p:spPr>
          <a:xfrm>
            <a:off x="721125" y="1276675"/>
            <a:ext cx="23955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type="subTitle" idx="8"/>
          </p:nvPr>
        </p:nvSpPr>
        <p:spPr>
          <a:xfrm>
            <a:off x="3377077" y="1276675"/>
            <a:ext cx="23955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type="subTitle" idx="9"/>
          </p:nvPr>
        </p:nvSpPr>
        <p:spPr>
          <a:xfrm>
            <a:off x="6033102" y="1276675"/>
            <a:ext cx="23958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type="subTitle" idx="13"/>
          </p:nvPr>
        </p:nvSpPr>
        <p:spPr>
          <a:xfrm>
            <a:off x="721125" y="3036875"/>
            <a:ext cx="23955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0" name="Google Shape;260;p23"/>
          <p:cNvSpPr txBox="1"/>
          <p:nvPr>
            <p:ph type="subTitle" idx="14"/>
          </p:nvPr>
        </p:nvSpPr>
        <p:spPr>
          <a:xfrm>
            <a:off x="3377160" y="3036875"/>
            <a:ext cx="23955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1" name="Google Shape;261;p23"/>
          <p:cNvSpPr txBox="1"/>
          <p:nvPr>
            <p:ph type="subTitle" idx="15"/>
          </p:nvPr>
        </p:nvSpPr>
        <p:spPr>
          <a:xfrm>
            <a:off x="6033398" y="3036875"/>
            <a:ext cx="23955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4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-1659775" y="4288125"/>
            <a:ext cx="7502851" cy="8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>
            <p:ph type="ctrTitle"/>
          </p:nvPr>
        </p:nvSpPr>
        <p:spPr>
          <a:xfrm>
            <a:off x="4723850" y="1241788"/>
            <a:ext cx="3385200" cy="10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5" name="Google Shape;265;p24"/>
          <p:cNvSpPr txBox="1"/>
          <p:nvPr>
            <p:ph type="subTitle" idx="1"/>
          </p:nvPr>
        </p:nvSpPr>
        <p:spPr>
          <a:xfrm>
            <a:off x="4723950" y="2523300"/>
            <a:ext cx="33852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6" name="Google Shape;266;p24"/>
          <p:cNvSpPr txBox="1"/>
          <p:nvPr/>
        </p:nvSpPr>
        <p:spPr>
          <a:xfrm>
            <a:off x="4723875" y="3623113"/>
            <a:ext cx="3165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CREDITS</a:t>
            </a:r>
            <a:r>
              <a:rPr lang="en-GB" sz="1000">
                <a:solidFill>
                  <a:schemeClr val="dk1"/>
                </a:solidFill>
                <a:latin typeface="Karla Medium" panose="020B0004030503030003"/>
                <a:ea typeface="Karla Medium" panose="020B0004030503030003"/>
                <a:cs typeface="Karla Medium" panose="020B0004030503030003"/>
                <a:sym typeface="Karla Medium" panose="020B0004030503030003"/>
              </a:rPr>
              <a:t>: This presentation template was created by </a:t>
            </a:r>
            <a:r>
              <a:rPr lang="en-GB" sz="1000" b="1">
                <a:solidFill>
                  <a:schemeClr val="hlink"/>
                </a:solidFill>
                <a:uFill>
                  <a:noFill/>
                </a:u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  <a:hlinkClick r:id="rId3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Karla Medium" panose="020B0004030503030003"/>
                <a:ea typeface="Karla Medium" panose="020B0004030503030003"/>
                <a:cs typeface="Karla Medium" panose="020B0004030503030003"/>
                <a:sym typeface="Karla Medium" panose="020B0004030503030003"/>
              </a:rPr>
              <a:t>, including icons by</a:t>
            </a:r>
            <a:r>
              <a:rPr lang="en-GB" sz="1000" b="1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  <a:hlinkClick r:id="rId4"/>
              </a:rPr>
              <a:t>Flaticon</a:t>
            </a:r>
            <a:r>
              <a:rPr lang="en-GB" sz="1000" b="1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,</a:t>
            </a:r>
            <a:r>
              <a:rPr lang="en-GB" sz="1000">
                <a:solidFill>
                  <a:schemeClr val="dk1"/>
                </a:solidFill>
                <a:latin typeface="Karla Medium" panose="020B0004030503030003"/>
                <a:ea typeface="Karla Medium" panose="020B0004030503030003"/>
                <a:cs typeface="Karla Medium" panose="020B0004030503030003"/>
                <a:sym typeface="Karla Medium" panose="020B0004030503030003"/>
              </a:rPr>
              <a:t> and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  <a:hlinkClick r:id="rId5"/>
              </a:rPr>
              <a:t>Freepik</a:t>
            </a:r>
            <a:endParaRPr sz="1000" b="1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pic>
        <p:nvPicPr>
          <p:cNvPr id="267" name="Google Shape;267;p24"/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>
            <a:off x="7307003" y="-1365475"/>
            <a:ext cx="3030200" cy="30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4"/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 rot="10800000">
            <a:off x="-1010303" y="1171175"/>
            <a:ext cx="1725400" cy="17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4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-2015787">
            <a:off x="8705749" y="2264088"/>
            <a:ext cx="1017575" cy="13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-8233842">
            <a:off x="1789776" y="4420758"/>
            <a:ext cx="786400" cy="1010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4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8975950">
            <a:off x="-206266" y="2550242"/>
            <a:ext cx="572279" cy="735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3352425">
            <a:off x="1978075" y="-417117"/>
            <a:ext cx="756231" cy="971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4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10145858">
            <a:off x="7603360" y="-182288"/>
            <a:ext cx="429180" cy="5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5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>
            <a:off x="-1270748" y="3752399"/>
            <a:ext cx="2913001" cy="291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396169">
            <a:off x="8694792" y="824722"/>
            <a:ext cx="938017" cy="120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5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flipH="1">
            <a:off x="1" y="-3"/>
            <a:ext cx="9143999" cy="12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639302">
            <a:off x="8740983" y="3637583"/>
            <a:ext cx="650059" cy="83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4059451">
            <a:off x="5786064" y="4721554"/>
            <a:ext cx="510993" cy="656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639299">
            <a:off x="-289989" y="3233891"/>
            <a:ext cx="811033" cy="1042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7626692">
            <a:off x="-218836" y="264503"/>
            <a:ext cx="510993" cy="656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6707499">
            <a:off x="5282664" y="-326722"/>
            <a:ext cx="510993" cy="656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6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-854000" y="4161075"/>
            <a:ext cx="6732601" cy="9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6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5400000">
            <a:off x="8428888" y="535000"/>
            <a:ext cx="2403901" cy="24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347649">
            <a:off x="2429531" y="-537682"/>
            <a:ext cx="805064" cy="103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6050668">
            <a:off x="-510094" y="1219605"/>
            <a:ext cx="805064" cy="103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6050664">
            <a:off x="2502276" y="4714346"/>
            <a:ext cx="545845" cy="70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467585">
            <a:off x="6275780" y="4724581"/>
            <a:ext cx="821392" cy="1055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6573429">
            <a:off x="8575400" y="2491736"/>
            <a:ext cx="1256208" cy="161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434481">
            <a:off x="6775200" y="-330330"/>
            <a:ext cx="482402" cy="61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body" idx="1"/>
          </p:nvPr>
        </p:nvSpPr>
        <p:spPr>
          <a:xfrm>
            <a:off x="720000" y="1152475"/>
            <a:ext cx="77040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35" name="Google Shape;35;p4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>
            <a:off x="0" y="4126512"/>
            <a:ext cx="9143999" cy="9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>
            <a:off x="-1855962" y="933725"/>
            <a:ext cx="2403901" cy="24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-511860" y="2534360"/>
            <a:ext cx="871944" cy="9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668772" y="-247101"/>
            <a:ext cx="570750" cy="692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4202139">
            <a:off x="6570096" y="-221001"/>
            <a:ext cx="570750" cy="692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5833559">
            <a:off x="8663749" y="1296636"/>
            <a:ext cx="871926" cy="112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3346164">
            <a:off x="2635204" y="4785099"/>
            <a:ext cx="637893" cy="81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subTitle" idx="1"/>
          </p:nvPr>
        </p:nvSpPr>
        <p:spPr>
          <a:xfrm>
            <a:off x="1105988" y="1453150"/>
            <a:ext cx="3135900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type="subTitle" idx="2"/>
          </p:nvPr>
        </p:nvSpPr>
        <p:spPr>
          <a:xfrm>
            <a:off x="4902102" y="2295775"/>
            <a:ext cx="3135900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type="subTitle" idx="3"/>
          </p:nvPr>
        </p:nvSpPr>
        <p:spPr>
          <a:xfrm>
            <a:off x="1105988" y="1926925"/>
            <a:ext cx="3135900" cy="14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subTitle" idx="4"/>
          </p:nvPr>
        </p:nvSpPr>
        <p:spPr>
          <a:xfrm>
            <a:off x="4902088" y="2769525"/>
            <a:ext cx="3135900" cy="14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48" name="Google Shape;48;p5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8293013" y="-706950"/>
            <a:ext cx="2403901" cy="24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98199" y="1201125"/>
            <a:ext cx="909047" cy="11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3383350">
            <a:off x="5720443" y="-713708"/>
            <a:ext cx="774591" cy="99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21872">
            <a:off x="-310131" y="406093"/>
            <a:ext cx="774592" cy="99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7480411">
            <a:off x="-6029" y="2828168"/>
            <a:ext cx="437385" cy="562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-130050" y="4570802"/>
            <a:ext cx="392473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533731">
            <a:off x="4804669" y="4633618"/>
            <a:ext cx="774592" cy="995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699862">
            <a:off x="8412996" y="4518088"/>
            <a:ext cx="389533" cy="500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58" name="Google Shape;58;p6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-730100" y="4483000"/>
            <a:ext cx="7509299" cy="6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6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flipH="1">
            <a:off x="1" y="-34525"/>
            <a:ext cx="9143999" cy="9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280602">
            <a:off x="8851274" y="2436363"/>
            <a:ext cx="895750" cy="11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6874716">
            <a:off x="6868766" y="-537395"/>
            <a:ext cx="719920" cy="925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8674819">
            <a:off x="-359809" y="963129"/>
            <a:ext cx="719920" cy="925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5399975">
            <a:off x="240391" y="4505804"/>
            <a:ext cx="719920" cy="925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960556">
            <a:off x="7194572" y="4714058"/>
            <a:ext cx="503355" cy="64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4025750" y="926400"/>
            <a:ext cx="42444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4025750" y="1622400"/>
            <a:ext cx="42444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8" name="Google Shape;68;p7"/>
          <p:cNvSpPr/>
          <p:nvPr>
            <p:ph type="pic" idx="2"/>
          </p:nvPr>
        </p:nvSpPr>
        <p:spPr>
          <a:xfrm>
            <a:off x="720000" y="1017300"/>
            <a:ext cx="3108900" cy="310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69" name="Google Shape;69;p7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5610863" y="-1789250"/>
            <a:ext cx="2403901" cy="24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6465047">
            <a:off x="8732386" y="1050921"/>
            <a:ext cx="463031" cy="44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903637">
            <a:off x="8712124" y="3085142"/>
            <a:ext cx="784350" cy="1008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903649">
            <a:off x="6669084" y="4719945"/>
            <a:ext cx="444089" cy="570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-769825" y="4587337"/>
            <a:ext cx="5300991" cy="7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7252867">
            <a:off x="-258141" y="3907953"/>
            <a:ext cx="751528" cy="9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467267">
            <a:off x="-250274" y="937791"/>
            <a:ext cx="640219" cy="822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647923">
            <a:off x="1954339" y="-282434"/>
            <a:ext cx="640219" cy="82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8"/>
          <p:cNvSpPr txBox="1"/>
          <p:nvPr>
            <p:ph type="title"/>
          </p:nvPr>
        </p:nvSpPr>
        <p:spPr>
          <a:xfrm>
            <a:off x="715100" y="3682000"/>
            <a:ext cx="2969400" cy="92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9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flipH="1">
            <a:off x="2403754" y="4110096"/>
            <a:ext cx="7082024" cy="10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9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-5400000">
            <a:off x="-1395896" y="-1004524"/>
            <a:ext cx="3261774" cy="326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5400000">
            <a:off x="8100327" y="814676"/>
            <a:ext cx="1552474" cy="155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86282">
            <a:off x="8714124" y="3621500"/>
            <a:ext cx="926204" cy="11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6061509">
            <a:off x="-388284" y="2652544"/>
            <a:ext cx="775969" cy="997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6061514">
            <a:off x="3439467" y="4542119"/>
            <a:ext cx="655816" cy="84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6061501">
            <a:off x="954538" y="-709196"/>
            <a:ext cx="1057705" cy="1359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8868974">
            <a:off x="5826868" y="-205734"/>
            <a:ext cx="469985" cy="604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018087">
            <a:off x="369993" y="4685241"/>
            <a:ext cx="469985" cy="60404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9"/>
          <p:cNvSpPr txBox="1"/>
          <p:nvPr>
            <p:ph type="title" hasCustomPrompt="1"/>
          </p:nvPr>
        </p:nvSpPr>
        <p:spPr>
          <a:xfrm>
            <a:off x="834325" y="1675111"/>
            <a:ext cx="4240500" cy="130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1" name="Google Shape;91;p9"/>
          <p:cNvSpPr txBox="1"/>
          <p:nvPr>
            <p:ph type="subTitle" idx="1"/>
          </p:nvPr>
        </p:nvSpPr>
        <p:spPr>
          <a:xfrm>
            <a:off x="834325" y="3029175"/>
            <a:ext cx="42405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3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●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○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■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●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○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■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●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○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■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type="ctrTitle"/>
          </p:nvPr>
        </p:nvSpPr>
        <p:spPr>
          <a:xfrm>
            <a:off x="715055" y="1923415"/>
            <a:ext cx="4293600" cy="1178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sz="7200"/>
              <a:t>IMUS TV</a:t>
            </a:r>
            <a:endParaRPr lang="en-PH" altLang="en-GB" sz="7200"/>
          </a:p>
        </p:txBody>
      </p:sp>
      <p:sp>
        <p:nvSpPr>
          <p:cNvPr id="303" name="Google Shape;303;p30"/>
          <p:cNvSpPr txBox="1"/>
          <p:nvPr>
            <p:ph type="subTitle" idx="1"/>
          </p:nvPr>
        </p:nvSpPr>
        <p:spPr>
          <a:xfrm>
            <a:off x="715055" y="3189993"/>
            <a:ext cx="4293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sz="2400"/>
              <a:t>Android TV App Project</a:t>
            </a:r>
            <a:endParaRPr lang="en-PH" altLang="en-GB" sz="2400"/>
          </a:p>
        </p:txBody>
      </p:sp>
      <p:grpSp>
        <p:nvGrpSpPr>
          <p:cNvPr id="23" name="Group 22"/>
          <p:cNvGrpSpPr/>
          <p:nvPr/>
        </p:nvGrpSpPr>
        <p:grpSpPr>
          <a:xfrm>
            <a:off x="5371465" y="1369060"/>
            <a:ext cx="2840990" cy="2405380"/>
            <a:chOff x="7990" y="2205"/>
            <a:chExt cx="4474" cy="3788"/>
          </a:xfrm>
        </p:grpSpPr>
        <p:sp>
          <p:nvSpPr>
            <p:cNvPr id="7" name="Freeform 6"/>
            <p:cNvSpPr/>
            <p:nvPr/>
          </p:nvSpPr>
          <p:spPr>
            <a:xfrm>
              <a:off x="8248" y="2542"/>
              <a:ext cx="3856" cy="3016"/>
            </a:xfrm>
            <a:custGeom>
              <a:avLst/>
              <a:gdLst>
                <a:gd name="adj1" fmla="val 9795"/>
                <a:gd name="a1" fmla="pin 0 adj1 51965"/>
                <a:gd name="th" fmla="*/ ss a1 100000"/>
                <a:gd name="a" fmla="at2 w h"/>
                <a:gd name="sa" fmla="sin 1 a"/>
                <a:gd name="ca" fmla="cos 1 a"/>
                <a:gd name="ta" fmla="tan 1 a"/>
                <a:gd name="dl" fmla="mod w h 0"/>
                <a:gd name="rw" fmla="*/ dl 51965 100000"/>
                <a:gd name="lM" fmla="+- dl 0 rw"/>
                <a:gd name="xM" fmla="*/ ca lM 2"/>
                <a:gd name="yM" fmla="*/ sa lM 2"/>
                <a:gd name="dxAM" fmla="*/ sa th 2"/>
                <a:gd name="dyAM" fmla="*/ ca th 2"/>
                <a:gd name="xA" fmla="+- xM 0 dxAM"/>
                <a:gd name="yA" fmla="+- yM dyAM 0"/>
                <a:gd name="xB" fmla="+- xM dxAM 0"/>
                <a:gd name="yB" fmla="+- yM 0 dyAM"/>
                <a:gd name="xBC" fmla="+- hc 0 xB"/>
                <a:gd name="yBC" fmla="*/ xBC ta 1"/>
                <a:gd name="yC" fmla="+- yBC yB 0"/>
                <a:gd name="xD" fmla="+- r 0 xB"/>
                <a:gd name="xE" fmla="+- r 0 xA"/>
                <a:gd name="yFE" fmla="+- vc 0 yA"/>
                <a:gd name="xFE" fmla="*/ yFE 1 ta"/>
                <a:gd name="xF" fmla="+- xE 0 xFE"/>
                <a:gd name="xL" fmla="+- xA xFE 0"/>
                <a:gd name="yG" fmla="+- b 0 yA"/>
                <a:gd name="yH" fmla="+- b 0 yB"/>
                <a:gd name="yI" fmla="+- b 0 yC"/>
                <a:gd name="xC2" fmla="+- r 0 xM"/>
                <a:gd name="yC3" fmla="+- b 0 yM"/>
              </a:gdLst>
              <a:ahLst/>
              <a:cxnLst>
                <a:cxn ang="cd2">
                  <a:pos x="xM" y="yM"/>
                </a:cxn>
                <a:cxn ang="3">
                  <a:pos x="xC2" y="yM"/>
                </a:cxn>
                <a:cxn ang="0">
                  <a:pos x="xC2" y="yC3"/>
                </a:cxn>
                <a:cxn ang="cd4">
                  <a:pos x="xM" y="yC3"/>
                </a:cxn>
              </a:cxnLst>
              <a:rect l="l" t="t" r="r" b="b"/>
              <a:pathLst>
                <a:path w="3856" h="3016">
                  <a:moveTo>
                    <a:pt x="1147" y="0"/>
                  </a:moveTo>
                  <a:lnTo>
                    <a:pt x="1928" y="515"/>
                  </a:lnTo>
                  <a:lnTo>
                    <a:pt x="2708" y="0"/>
                  </a:lnTo>
                  <a:lnTo>
                    <a:pt x="2823" y="174"/>
                  </a:lnTo>
                  <a:lnTo>
                    <a:pt x="2296" y="521"/>
                  </a:lnTo>
                  <a:lnTo>
                    <a:pt x="3687" y="521"/>
                  </a:lnTo>
                  <a:cubicBezTo>
                    <a:pt x="3780" y="521"/>
                    <a:pt x="3856" y="597"/>
                    <a:pt x="3856" y="690"/>
                  </a:cubicBezTo>
                  <a:lnTo>
                    <a:pt x="3856" y="2847"/>
                  </a:lnTo>
                  <a:cubicBezTo>
                    <a:pt x="3856" y="2940"/>
                    <a:pt x="3780" y="3016"/>
                    <a:pt x="3687" y="3016"/>
                  </a:cubicBezTo>
                  <a:lnTo>
                    <a:pt x="169" y="3016"/>
                  </a:lnTo>
                  <a:cubicBezTo>
                    <a:pt x="76" y="3016"/>
                    <a:pt x="0" y="2940"/>
                    <a:pt x="0" y="2847"/>
                  </a:cubicBezTo>
                  <a:lnTo>
                    <a:pt x="0" y="690"/>
                  </a:lnTo>
                  <a:cubicBezTo>
                    <a:pt x="0" y="597"/>
                    <a:pt x="76" y="521"/>
                    <a:pt x="169" y="521"/>
                  </a:cubicBezTo>
                  <a:lnTo>
                    <a:pt x="1559" y="521"/>
                  </a:lnTo>
                  <a:lnTo>
                    <a:pt x="1032" y="174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8447" y="3263"/>
              <a:ext cx="3458" cy="2055"/>
            </a:xfrm>
            <a:prstGeom prst="roundRect">
              <a:avLst>
                <a:gd name="adj" fmla="val 6773"/>
              </a:avLst>
            </a:prstGeom>
            <a:gradFill>
              <a:gsLst>
                <a:gs pos="0">
                  <a:srgbClr val="DCFCFE"/>
                </a:gs>
                <a:gs pos="100000">
                  <a:srgbClr val="00C1FF"/>
                </a:gs>
              </a:gsLst>
              <a:lin ang="3180000" scaled="0"/>
            </a:gra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409" name="Google Shape;7409;p67"/>
            <p:cNvGrpSpPr/>
            <p:nvPr/>
          </p:nvGrpSpPr>
          <p:grpSpPr>
            <a:xfrm rot="0">
              <a:off x="9423" y="3649"/>
              <a:ext cx="1533" cy="1153"/>
              <a:chOff x="-13512225" y="4080275"/>
              <a:chExt cx="353675" cy="352875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7410" name="Google Shape;7410;p67"/>
              <p:cNvSpPr/>
              <p:nvPr/>
            </p:nvSpPr>
            <p:spPr>
              <a:xfrm>
                <a:off x="-13512225" y="4203925"/>
                <a:ext cx="353675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14147" h="9169" extrusionOk="0">
                    <a:moveTo>
                      <a:pt x="5407" y="1717"/>
                    </a:moveTo>
                    <a:cubicBezTo>
                      <a:pt x="5482" y="1717"/>
                      <a:pt x="5561" y="1733"/>
                      <a:pt x="5640" y="1765"/>
                    </a:cubicBezTo>
                    <a:lnTo>
                      <a:pt x="9767" y="4254"/>
                    </a:lnTo>
                    <a:cubicBezTo>
                      <a:pt x="9893" y="4348"/>
                      <a:pt x="9987" y="4443"/>
                      <a:pt x="9987" y="4600"/>
                    </a:cubicBezTo>
                    <a:cubicBezTo>
                      <a:pt x="9987" y="4758"/>
                      <a:pt x="9893" y="4915"/>
                      <a:pt x="9767" y="5010"/>
                    </a:cubicBezTo>
                    <a:lnTo>
                      <a:pt x="5640" y="7499"/>
                    </a:lnTo>
                    <a:cubicBezTo>
                      <a:pt x="5577" y="7530"/>
                      <a:pt x="5506" y="7546"/>
                      <a:pt x="5431" y="7546"/>
                    </a:cubicBezTo>
                    <a:cubicBezTo>
                      <a:pt x="5356" y="7546"/>
                      <a:pt x="5277" y="7530"/>
                      <a:pt x="5199" y="7499"/>
                    </a:cubicBezTo>
                    <a:cubicBezTo>
                      <a:pt x="5104" y="7404"/>
                      <a:pt x="5010" y="7278"/>
                      <a:pt x="5010" y="7121"/>
                    </a:cubicBezTo>
                    <a:lnTo>
                      <a:pt x="5010" y="2143"/>
                    </a:lnTo>
                    <a:cubicBezTo>
                      <a:pt x="5010" y="1985"/>
                      <a:pt x="5104" y="1859"/>
                      <a:pt x="5199" y="1765"/>
                    </a:cubicBezTo>
                    <a:cubicBezTo>
                      <a:pt x="5262" y="1733"/>
                      <a:pt x="5333" y="1717"/>
                      <a:pt x="5407" y="1717"/>
                    </a:cubicBezTo>
                    <a:close/>
                    <a:moveTo>
                      <a:pt x="63" y="0"/>
                    </a:moveTo>
                    <a:lnTo>
                      <a:pt x="63" y="7971"/>
                    </a:lnTo>
                    <a:cubicBezTo>
                      <a:pt x="0" y="8633"/>
                      <a:pt x="568" y="9168"/>
                      <a:pt x="1261" y="9168"/>
                    </a:cubicBezTo>
                    <a:lnTo>
                      <a:pt x="12886" y="9168"/>
                    </a:lnTo>
                    <a:cubicBezTo>
                      <a:pt x="13548" y="9168"/>
                      <a:pt x="14146" y="8633"/>
                      <a:pt x="14146" y="7908"/>
                    </a:cubicBezTo>
                    <a:lnTo>
                      <a:pt x="141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11" name="Google Shape;7411;p67"/>
              <p:cNvSpPr/>
              <p:nvPr/>
            </p:nvSpPr>
            <p:spPr>
              <a:xfrm>
                <a:off x="-13366525" y="4275600"/>
                <a:ext cx="73275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3529" extrusionOk="0">
                    <a:moveTo>
                      <a:pt x="1" y="0"/>
                    </a:moveTo>
                    <a:lnTo>
                      <a:pt x="1" y="3529"/>
                    </a:lnTo>
                    <a:lnTo>
                      <a:pt x="2931" y="1733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12" name="Google Shape;7412;p67"/>
              <p:cNvSpPr/>
              <p:nvPr/>
            </p:nvSpPr>
            <p:spPr>
              <a:xfrm>
                <a:off x="-13398800" y="4143275"/>
                <a:ext cx="6537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1639" extrusionOk="0">
                    <a:moveTo>
                      <a:pt x="1103" y="1"/>
                    </a:moveTo>
                    <a:lnTo>
                      <a:pt x="0" y="1639"/>
                    </a:lnTo>
                    <a:lnTo>
                      <a:pt x="1512" y="1639"/>
                    </a:lnTo>
                    <a:lnTo>
                      <a:pt x="261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13" name="Google Shape;7413;p67"/>
              <p:cNvSpPr/>
              <p:nvPr/>
            </p:nvSpPr>
            <p:spPr>
              <a:xfrm>
                <a:off x="-13336575" y="4143275"/>
                <a:ext cx="64600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1639" extrusionOk="0">
                    <a:moveTo>
                      <a:pt x="1103" y="1"/>
                    </a:moveTo>
                    <a:lnTo>
                      <a:pt x="0" y="1639"/>
                    </a:lnTo>
                    <a:lnTo>
                      <a:pt x="1481" y="1639"/>
                    </a:lnTo>
                    <a:lnTo>
                      <a:pt x="258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14" name="Google Shape;7414;p67"/>
              <p:cNvSpPr/>
              <p:nvPr/>
            </p:nvSpPr>
            <p:spPr>
              <a:xfrm>
                <a:off x="-13398800" y="4081050"/>
                <a:ext cx="6537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1639" extrusionOk="0">
                    <a:moveTo>
                      <a:pt x="0" y="1"/>
                    </a:moveTo>
                    <a:lnTo>
                      <a:pt x="1103" y="1639"/>
                    </a:lnTo>
                    <a:lnTo>
                      <a:pt x="2615" y="1639"/>
                    </a:lnTo>
                    <a:lnTo>
                      <a:pt x="151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15" name="Google Shape;7415;p67"/>
              <p:cNvSpPr/>
              <p:nvPr/>
            </p:nvSpPr>
            <p:spPr>
              <a:xfrm>
                <a:off x="-13274375" y="4143275"/>
                <a:ext cx="6462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639" extrusionOk="0">
                    <a:moveTo>
                      <a:pt x="1104" y="1"/>
                    </a:moveTo>
                    <a:lnTo>
                      <a:pt x="1" y="1639"/>
                    </a:lnTo>
                    <a:lnTo>
                      <a:pt x="1482" y="1639"/>
                    </a:lnTo>
                    <a:lnTo>
                      <a:pt x="2584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16" name="Google Shape;7416;p67"/>
              <p:cNvSpPr/>
              <p:nvPr/>
            </p:nvSpPr>
            <p:spPr>
              <a:xfrm>
                <a:off x="-13212925" y="4081050"/>
                <a:ext cx="5437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39" extrusionOk="0">
                    <a:moveTo>
                      <a:pt x="0" y="1"/>
                    </a:moveTo>
                    <a:lnTo>
                      <a:pt x="1103" y="1639"/>
                    </a:lnTo>
                    <a:lnTo>
                      <a:pt x="2174" y="1639"/>
                    </a:lnTo>
                    <a:lnTo>
                      <a:pt x="2174" y="820"/>
                    </a:lnTo>
                    <a:cubicBezTo>
                      <a:pt x="2174" y="347"/>
                      <a:pt x="1796" y="1"/>
                      <a:pt x="13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17" name="Google Shape;7417;p67"/>
              <p:cNvSpPr/>
              <p:nvPr/>
            </p:nvSpPr>
            <p:spPr>
              <a:xfrm>
                <a:off x="-13212925" y="4143275"/>
                <a:ext cx="5437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39" extrusionOk="0">
                    <a:moveTo>
                      <a:pt x="1103" y="1"/>
                    </a:moveTo>
                    <a:lnTo>
                      <a:pt x="0" y="1639"/>
                    </a:lnTo>
                    <a:lnTo>
                      <a:pt x="2174" y="1639"/>
                    </a:lnTo>
                    <a:lnTo>
                      <a:pt x="2174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18" name="Google Shape;7418;p67"/>
              <p:cNvSpPr/>
              <p:nvPr/>
            </p:nvSpPr>
            <p:spPr>
              <a:xfrm>
                <a:off x="-13274375" y="4081050"/>
                <a:ext cx="6462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639" extrusionOk="0">
                    <a:moveTo>
                      <a:pt x="1" y="1"/>
                    </a:moveTo>
                    <a:lnTo>
                      <a:pt x="1104" y="1639"/>
                    </a:lnTo>
                    <a:lnTo>
                      <a:pt x="2584" y="1639"/>
                    </a:lnTo>
                    <a:lnTo>
                      <a:pt x="148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19" name="Google Shape;7419;p67"/>
              <p:cNvSpPr/>
              <p:nvPr/>
            </p:nvSpPr>
            <p:spPr>
              <a:xfrm>
                <a:off x="-13336575" y="4081050"/>
                <a:ext cx="64600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1639" extrusionOk="0">
                    <a:moveTo>
                      <a:pt x="0" y="1"/>
                    </a:moveTo>
                    <a:lnTo>
                      <a:pt x="1103" y="1639"/>
                    </a:lnTo>
                    <a:lnTo>
                      <a:pt x="2583" y="1639"/>
                    </a:lnTo>
                    <a:lnTo>
                      <a:pt x="148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20" name="Google Shape;7420;p67"/>
              <p:cNvSpPr/>
              <p:nvPr/>
            </p:nvSpPr>
            <p:spPr>
              <a:xfrm>
                <a:off x="-13512225" y="4080275"/>
                <a:ext cx="12367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4128" extrusionOk="0">
                    <a:moveTo>
                      <a:pt x="2489" y="1260"/>
                    </a:moveTo>
                    <a:cubicBezTo>
                      <a:pt x="2962" y="1260"/>
                      <a:pt x="3371" y="1607"/>
                      <a:pt x="3371" y="2080"/>
                    </a:cubicBezTo>
                    <a:cubicBezTo>
                      <a:pt x="3371" y="2552"/>
                      <a:pt x="2962" y="2899"/>
                      <a:pt x="2489" y="2899"/>
                    </a:cubicBezTo>
                    <a:cubicBezTo>
                      <a:pt x="2017" y="2899"/>
                      <a:pt x="1670" y="2552"/>
                      <a:pt x="1670" y="2080"/>
                    </a:cubicBezTo>
                    <a:cubicBezTo>
                      <a:pt x="1670" y="1607"/>
                      <a:pt x="2017" y="1260"/>
                      <a:pt x="2489" y="1260"/>
                    </a:cubicBezTo>
                    <a:close/>
                    <a:moveTo>
                      <a:pt x="1261" y="0"/>
                    </a:moveTo>
                    <a:cubicBezTo>
                      <a:pt x="599" y="0"/>
                      <a:pt x="0" y="536"/>
                      <a:pt x="0" y="1260"/>
                    </a:cubicBezTo>
                    <a:lnTo>
                      <a:pt x="0" y="4127"/>
                    </a:lnTo>
                    <a:lnTo>
                      <a:pt x="3560" y="4127"/>
                    </a:lnTo>
                    <a:lnTo>
                      <a:pt x="4947" y="2080"/>
                    </a:lnTo>
                    <a:lnTo>
                      <a:pt x="35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735" y="2205"/>
              <a:ext cx="1440" cy="962"/>
              <a:chOff x="12302" y="2576"/>
              <a:chExt cx="1440" cy="962"/>
            </a:xfrm>
          </p:grpSpPr>
          <p:sp>
            <p:nvSpPr>
              <p:cNvPr id="14" name="Rounded Rectangular Callout 13"/>
              <p:cNvSpPr/>
              <p:nvPr/>
            </p:nvSpPr>
            <p:spPr>
              <a:xfrm>
                <a:off x="12302" y="2576"/>
                <a:ext cx="1440" cy="963"/>
              </a:xfrm>
              <a:prstGeom prst="wedgeRoundRectCallout">
                <a:avLst/>
              </a:prstGeom>
              <a:solidFill>
                <a:schemeClr val="accent1"/>
              </a:solidFill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6631" name="Google Shape;6631;p66"/>
              <p:cNvGrpSpPr/>
              <p:nvPr/>
            </p:nvGrpSpPr>
            <p:grpSpPr>
              <a:xfrm>
                <a:off x="12742" y="2779"/>
                <a:ext cx="560" cy="557"/>
                <a:chOff x="-34406325" y="3919600"/>
                <a:chExt cx="293025" cy="291425"/>
              </a:xfrm>
              <a:solidFill>
                <a:schemeClr val="tx1"/>
              </a:solidFill>
            </p:grpSpPr>
            <p:sp>
              <p:nvSpPr>
                <p:cNvPr id="6632" name="Google Shape;6632;p66"/>
                <p:cNvSpPr/>
                <p:nvPr/>
              </p:nvSpPr>
              <p:spPr>
                <a:xfrm>
                  <a:off x="-34167675" y="3932000"/>
                  <a:ext cx="425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2" h="1623" extrusionOk="0">
                      <a:moveTo>
                        <a:pt x="1352" y="0"/>
                      </a:moveTo>
                      <a:cubicBezTo>
                        <a:pt x="1261" y="0"/>
                        <a:pt x="1167" y="24"/>
                        <a:pt x="1104" y="71"/>
                      </a:cubicBezTo>
                      <a:lnTo>
                        <a:pt x="127" y="1079"/>
                      </a:lnTo>
                      <a:cubicBezTo>
                        <a:pt x="1" y="1205"/>
                        <a:pt x="1" y="1426"/>
                        <a:pt x="127" y="1552"/>
                      </a:cubicBezTo>
                      <a:cubicBezTo>
                        <a:pt x="190" y="1599"/>
                        <a:pt x="284" y="1623"/>
                        <a:pt x="375" y="1623"/>
                      </a:cubicBezTo>
                      <a:cubicBezTo>
                        <a:pt x="466" y="1623"/>
                        <a:pt x="552" y="1599"/>
                        <a:pt x="599" y="1552"/>
                      </a:cubicBezTo>
                      <a:lnTo>
                        <a:pt x="1576" y="544"/>
                      </a:lnTo>
                      <a:cubicBezTo>
                        <a:pt x="1702" y="449"/>
                        <a:pt x="1702" y="260"/>
                        <a:pt x="1576" y="71"/>
                      </a:cubicBezTo>
                      <a:cubicBezTo>
                        <a:pt x="1529" y="24"/>
                        <a:pt x="1442" y="0"/>
                        <a:pt x="135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33" name="Google Shape;6633;p66"/>
                <p:cNvSpPr/>
                <p:nvPr/>
              </p:nvSpPr>
              <p:spPr>
                <a:xfrm>
                  <a:off x="-34286600" y="3922950"/>
                  <a:ext cx="171725" cy="16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9" h="6703" extrusionOk="0">
                      <a:moveTo>
                        <a:pt x="772" y="0"/>
                      </a:moveTo>
                      <a:cubicBezTo>
                        <a:pt x="599" y="0"/>
                        <a:pt x="426" y="71"/>
                        <a:pt x="284" y="213"/>
                      </a:cubicBezTo>
                      <a:cubicBezTo>
                        <a:pt x="1" y="496"/>
                        <a:pt x="1" y="937"/>
                        <a:pt x="284" y="1189"/>
                      </a:cubicBezTo>
                      <a:lnTo>
                        <a:pt x="5608" y="6514"/>
                      </a:lnTo>
                      <a:cubicBezTo>
                        <a:pt x="5734" y="6640"/>
                        <a:pt x="5908" y="6703"/>
                        <a:pt x="6085" y="6703"/>
                      </a:cubicBezTo>
                      <a:cubicBezTo>
                        <a:pt x="6262" y="6703"/>
                        <a:pt x="6443" y="6640"/>
                        <a:pt x="6585" y="6514"/>
                      </a:cubicBezTo>
                      <a:cubicBezTo>
                        <a:pt x="6869" y="6230"/>
                        <a:pt x="6869" y="5821"/>
                        <a:pt x="6585" y="5537"/>
                      </a:cubicBezTo>
                      <a:lnTo>
                        <a:pt x="1261" y="213"/>
                      </a:lnTo>
                      <a:cubicBezTo>
                        <a:pt x="1119" y="71"/>
                        <a:pt x="946" y="0"/>
                        <a:pt x="7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34" name="Google Shape;6634;p66"/>
                <p:cNvSpPr/>
                <p:nvPr/>
              </p:nvSpPr>
              <p:spPr>
                <a:xfrm>
                  <a:off x="-34406325" y="4115900"/>
                  <a:ext cx="98475" cy="9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3805" extrusionOk="0">
                      <a:moveTo>
                        <a:pt x="757" y="1"/>
                      </a:moveTo>
                      <a:cubicBezTo>
                        <a:pt x="576" y="1"/>
                        <a:pt x="395" y="72"/>
                        <a:pt x="253" y="213"/>
                      </a:cubicBezTo>
                      <a:cubicBezTo>
                        <a:pt x="1" y="497"/>
                        <a:pt x="1" y="938"/>
                        <a:pt x="253" y="1190"/>
                      </a:cubicBezTo>
                      <a:lnTo>
                        <a:pt x="2679" y="3616"/>
                      </a:lnTo>
                      <a:cubicBezTo>
                        <a:pt x="2805" y="3742"/>
                        <a:pt x="2978" y="3805"/>
                        <a:pt x="3155" y="3805"/>
                      </a:cubicBezTo>
                      <a:cubicBezTo>
                        <a:pt x="3332" y="3805"/>
                        <a:pt x="3514" y="3742"/>
                        <a:pt x="3655" y="3616"/>
                      </a:cubicBezTo>
                      <a:cubicBezTo>
                        <a:pt x="3939" y="3332"/>
                        <a:pt x="3939" y="2891"/>
                        <a:pt x="3655" y="2608"/>
                      </a:cubicBezTo>
                      <a:lnTo>
                        <a:pt x="1261" y="213"/>
                      </a:lnTo>
                      <a:cubicBezTo>
                        <a:pt x="1119" y="72"/>
                        <a:pt x="938" y="1"/>
                        <a:pt x="7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35" name="Google Shape;6635;p66"/>
                <p:cNvSpPr/>
                <p:nvPr/>
              </p:nvSpPr>
              <p:spPr>
                <a:xfrm>
                  <a:off x="-34364575" y="3966850"/>
                  <a:ext cx="204025" cy="20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1" h="8161" extrusionOk="0">
                      <a:moveTo>
                        <a:pt x="2994" y="1"/>
                      </a:moveTo>
                      <a:lnTo>
                        <a:pt x="2489" y="1576"/>
                      </a:lnTo>
                      <a:cubicBezTo>
                        <a:pt x="1985" y="3088"/>
                        <a:pt x="1166" y="4474"/>
                        <a:pt x="1" y="5703"/>
                      </a:cubicBezTo>
                      <a:lnTo>
                        <a:pt x="2458" y="8160"/>
                      </a:lnTo>
                      <a:cubicBezTo>
                        <a:pt x="3687" y="6995"/>
                        <a:pt x="5104" y="6175"/>
                        <a:pt x="6585" y="5671"/>
                      </a:cubicBezTo>
                      <a:lnTo>
                        <a:pt x="8160" y="5136"/>
                      </a:lnTo>
                      <a:lnTo>
                        <a:pt x="29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36" name="Google Shape;6636;p66"/>
                <p:cNvSpPr/>
                <p:nvPr/>
              </p:nvSpPr>
              <p:spPr>
                <a:xfrm>
                  <a:off x="-34200750" y="3919600"/>
                  <a:ext cx="17350" cy="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5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08"/>
                      </a:lnTo>
                      <a:cubicBezTo>
                        <a:pt x="1" y="1229"/>
                        <a:pt x="158" y="1355"/>
                        <a:pt x="347" y="1355"/>
                      </a:cubicBezTo>
                      <a:cubicBezTo>
                        <a:pt x="536" y="1355"/>
                        <a:pt x="694" y="1229"/>
                        <a:pt x="694" y="1008"/>
                      </a:cubicBezTo>
                      <a:lnTo>
                        <a:pt x="694" y="347"/>
                      </a:lnTo>
                      <a:cubicBezTo>
                        <a:pt x="694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37" name="Google Shape;6637;p66"/>
                <p:cNvSpPr/>
                <p:nvPr/>
              </p:nvSpPr>
              <p:spPr>
                <a:xfrm>
                  <a:off x="-34147975" y="3989700"/>
                  <a:ext cx="346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4" extrusionOk="0">
                      <a:moveTo>
                        <a:pt x="379" y="0"/>
                      </a:moveTo>
                      <a:cubicBezTo>
                        <a:pt x="158" y="0"/>
                        <a:pt x="0" y="126"/>
                        <a:pt x="0" y="347"/>
                      </a:cubicBezTo>
                      <a:cubicBezTo>
                        <a:pt x="0" y="536"/>
                        <a:pt x="158" y="693"/>
                        <a:pt x="379" y="693"/>
                      </a:cubicBezTo>
                      <a:lnTo>
                        <a:pt x="1040" y="693"/>
                      </a:lnTo>
                      <a:cubicBezTo>
                        <a:pt x="1229" y="693"/>
                        <a:pt x="1387" y="536"/>
                        <a:pt x="1387" y="347"/>
                      </a:cubicBezTo>
                      <a:cubicBezTo>
                        <a:pt x="1387" y="126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38" name="Google Shape;6638;p66"/>
                <p:cNvSpPr/>
                <p:nvPr/>
              </p:nvSpPr>
              <p:spPr>
                <a:xfrm>
                  <a:off x="-34278725" y="4116500"/>
                  <a:ext cx="116600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4" h="2744" extrusionOk="0">
                      <a:moveTo>
                        <a:pt x="4411" y="0"/>
                      </a:moveTo>
                      <a:lnTo>
                        <a:pt x="3750" y="221"/>
                      </a:lnTo>
                      <a:cubicBezTo>
                        <a:pt x="3907" y="378"/>
                        <a:pt x="3813" y="631"/>
                        <a:pt x="3624" y="694"/>
                      </a:cubicBezTo>
                      <a:lnTo>
                        <a:pt x="1072" y="2017"/>
                      </a:lnTo>
                      <a:cubicBezTo>
                        <a:pt x="1030" y="2038"/>
                        <a:pt x="984" y="2048"/>
                        <a:pt x="938" y="2048"/>
                      </a:cubicBezTo>
                      <a:cubicBezTo>
                        <a:pt x="844" y="2048"/>
                        <a:pt x="746" y="2006"/>
                        <a:pt x="662" y="1922"/>
                      </a:cubicBezTo>
                      <a:lnTo>
                        <a:pt x="568" y="1796"/>
                      </a:lnTo>
                      <a:cubicBezTo>
                        <a:pt x="347" y="1922"/>
                        <a:pt x="190" y="2080"/>
                        <a:pt x="1" y="2237"/>
                      </a:cubicBezTo>
                      <a:lnTo>
                        <a:pt x="190" y="2426"/>
                      </a:lnTo>
                      <a:cubicBezTo>
                        <a:pt x="395" y="2632"/>
                        <a:pt x="669" y="2744"/>
                        <a:pt x="947" y="2744"/>
                      </a:cubicBezTo>
                      <a:cubicBezTo>
                        <a:pt x="1095" y="2744"/>
                        <a:pt x="1245" y="2712"/>
                        <a:pt x="1387" y="2647"/>
                      </a:cubicBezTo>
                      <a:lnTo>
                        <a:pt x="3939" y="1324"/>
                      </a:lnTo>
                      <a:cubicBezTo>
                        <a:pt x="4411" y="1103"/>
                        <a:pt x="4663" y="505"/>
                        <a:pt x="44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7990" y="4905"/>
              <a:ext cx="1088" cy="1088"/>
              <a:chOff x="9399" y="1555"/>
              <a:chExt cx="1088" cy="108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9399" y="1555"/>
                <a:ext cx="1089" cy="108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166" name="Google Shape;8166;p69"/>
              <p:cNvGrpSpPr/>
              <p:nvPr/>
            </p:nvGrpSpPr>
            <p:grpSpPr>
              <a:xfrm>
                <a:off x="9610" y="1766"/>
                <a:ext cx="666" cy="668"/>
                <a:chOff x="-1591550" y="3597475"/>
                <a:chExt cx="293825" cy="294575"/>
              </a:xfrm>
              <a:solidFill>
                <a:schemeClr val="tx1"/>
              </a:solidFill>
            </p:grpSpPr>
            <p:sp>
              <p:nvSpPr>
                <p:cNvPr id="8167" name="Google Shape;8167;p69"/>
                <p:cNvSpPr/>
                <p:nvPr/>
              </p:nvSpPr>
              <p:spPr>
                <a:xfrm>
                  <a:off x="-1509625" y="3597475"/>
                  <a:ext cx="211900" cy="20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6" h="8286" extrusionOk="0">
                      <a:moveTo>
                        <a:pt x="6105" y="1"/>
                      </a:moveTo>
                      <a:cubicBezTo>
                        <a:pt x="6014" y="1"/>
                        <a:pt x="5916" y="39"/>
                        <a:pt x="5829" y="126"/>
                      </a:cubicBezTo>
                      <a:lnTo>
                        <a:pt x="3781" y="2205"/>
                      </a:lnTo>
                      <a:cubicBezTo>
                        <a:pt x="3718" y="2268"/>
                        <a:pt x="3655" y="2363"/>
                        <a:pt x="3655" y="2426"/>
                      </a:cubicBezTo>
                      <a:lnTo>
                        <a:pt x="3655" y="4253"/>
                      </a:lnTo>
                      <a:lnTo>
                        <a:pt x="1544" y="6332"/>
                      </a:lnTo>
                      <a:cubicBezTo>
                        <a:pt x="1400" y="6270"/>
                        <a:pt x="1256" y="6242"/>
                        <a:pt x="1119" y="6242"/>
                      </a:cubicBezTo>
                      <a:cubicBezTo>
                        <a:pt x="835" y="6242"/>
                        <a:pt x="580" y="6362"/>
                        <a:pt x="410" y="6553"/>
                      </a:cubicBezTo>
                      <a:cubicBezTo>
                        <a:pt x="0" y="6931"/>
                        <a:pt x="0" y="7592"/>
                        <a:pt x="410" y="8002"/>
                      </a:cubicBezTo>
                      <a:cubicBezTo>
                        <a:pt x="599" y="8191"/>
                        <a:pt x="859" y="8286"/>
                        <a:pt x="1123" y="8286"/>
                      </a:cubicBezTo>
                      <a:cubicBezTo>
                        <a:pt x="1387" y="8286"/>
                        <a:pt x="1655" y="8191"/>
                        <a:pt x="1859" y="8002"/>
                      </a:cubicBezTo>
                      <a:cubicBezTo>
                        <a:pt x="2174" y="7687"/>
                        <a:pt x="2206" y="7214"/>
                        <a:pt x="2048" y="6868"/>
                      </a:cubicBezTo>
                      <a:lnTo>
                        <a:pt x="4128" y="4757"/>
                      </a:lnTo>
                      <a:lnTo>
                        <a:pt x="5955" y="4757"/>
                      </a:lnTo>
                      <a:cubicBezTo>
                        <a:pt x="6018" y="4757"/>
                        <a:pt x="6144" y="4725"/>
                        <a:pt x="6175" y="4662"/>
                      </a:cubicBezTo>
                      <a:lnTo>
                        <a:pt x="8286" y="2552"/>
                      </a:lnTo>
                      <a:cubicBezTo>
                        <a:pt x="8475" y="2331"/>
                        <a:pt x="8349" y="1985"/>
                        <a:pt x="8034" y="1985"/>
                      </a:cubicBezTo>
                      <a:lnTo>
                        <a:pt x="6428" y="1985"/>
                      </a:lnTo>
                      <a:lnTo>
                        <a:pt x="6428" y="346"/>
                      </a:lnTo>
                      <a:cubicBezTo>
                        <a:pt x="6428" y="140"/>
                        <a:pt x="6278" y="1"/>
                        <a:pt x="61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68" name="Google Shape;8168;p69"/>
                <p:cNvSpPr/>
                <p:nvPr/>
              </p:nvSpPr>
              <p:spPr>
                <a:xfrm>
                  <a:off x="-1541125" y="3719125"/>
                  <a:ext cx="120525" cy="11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731" extrusionOk="0">
                      <a:moveTo>
                        <a:pt x="2340" y="1"/>
                      </a:moveTo>
                      <a:cubicBezTo>
                        <a:pt x="1722" y="1"/>
                        <a:pt x="1163" y="241"/>
                        <a:pt x="725" y="679"/>
                      </a:cubicBezTo>
                      <a:cubicBezTo>
                        <a:pt x="284" y="1120"/>
                        <a:pt x="0" y="1750"/>
                        <a:pt x="0" y="2380"/>
                      </a:cubicBezTo>
                      <a:cubicBezTo>
                        <a:pt x="0" y="3943"/>
                        <a:pt x="1211" y="4731"/>
                        <a:pt x="2420" y="4731"/>
                      </a:cubicBezTo>
                      <a:cubicBezTo>
                        <a:pt x="3622" y="4731"/>
                        <a:pt x="4821" y="3951"/>
                        <a:pt x="4821" y="2380"/>
                      </a:cubicBezTo>
                      <a:cubicBezTo>
                        <a:pt x="4821" y="2096"/>
                        <a:pt x="4758" y="1844"/>
                        <a:pt x="4663" y="1592"/>
                      </a:cubicBezTo>
                      <a:lnTo>
                        <a:pt x="4096" y="2159"/>
                      </a:lnTo>
                      <a:cubicBezTo>
                        <a:pt x="4253" y="3199"/>
                        <a:pt x="3434" y="4081"/>
                        <a:pt x="2395" y="4081"/>
                      </a:cubicBezTo>
                      <a:cubicBezTo>
                        <a:pt x="882" y="4081"/>
                        <a:pt x="126" y="2222"/>
                        <a:pt x="1197" y="1151"/>
                      </a:cubicBezTo>
                      <a:cubicBezTo>
                        <a:pt x="1522" y="827"/>
                        <a:pt x="1984" y="665"/>
                        <a:pt x="2428" y="665"/>
                      </a:cubicBezTo>
                      <a:cubicBezTo>
                        <a:pt x="2501" y="665"/>
                        <a:pt x="2575" y="670"/>
                        <a:pt x="2647" y="679"/>
                      </a:cubicBezTo>
                      <a:lnTo>
                        <a:pt x="3182" y="143"/>
                      </a:lnTo>
                      <a:cubicBezTo>
                        <a:pt x="2894" y="47"/>
                        <a:pt x="2611" y="1"/>
                        <a:pt x="23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69" name="Google Shape;8169;p69"/>
                <p:cNvSpPr/>
                <p:nvPr/>
              </p:nvSpPr>
              <p:spPr>
                <a:xfrm>
                  <a:off x="-1591550" y="3668825"/>
                  <a:ext cx="222925" cy="22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8929" extrusionOk="0">
                      <a:moveTo>
                        <a:pt x="4475" y="1"/>
                      </a:moveTo>
                      <a:cubicBezTo>
                        <a:pt x="3329" y="1"/>
                        <a:pt x="2187" y="454"/>
                        <a:pt x="1324" y="1336"/>
                      </a:cubicBezTo>
                      <a:cubicBezTo>
                        <a:pt x="474" y="2155"/>
                        <a:pt x="1" y="3289"/>
                        <a:pt x="1" y="4486"/>
                      </a:cubicBezTo>
                      <a:cubicBezTo>
                        <a:pt x="1" y="6912"/>
                        <a:pt x="2017" y="8929"/>
                        <a:pt x="4475" y="8929"/>
                      </a:cubicBezTo>
                      <a:cubicBezTo>
                        <a:pt x="6901" y="8929"/>
                        <a:pt x="8917" y="6912"/>
                        <a:pt x="8917" y="4486"/>
                      </a:cubicBezTo>
                      <a:cubicBezTo>
                        <a:pt x="8917" y="3604"/>
                        <a:pt x="8696" y="2817"/>
                        <a:pt x="8255" y="2124"/>
                      </a:cubicBezTo>
                      <a:cubicBezTo>
                        <a:pt x="8098" y="2218"/>
                        <a:pt x="7342" y="2943"/>
                        <a:pt x="7184" y="3100"/>
                      </a:cubicBezTo>
                      <a:cubicBezTo>
                        <a:pt x="8161" y="5148"/>
                        <a:pt x="6680" y="7511"/>
                        <a:pt x="4412" y="7511"/>
                      </a:cubicBezTo>
                      <a:cubicBezTo>
                        <a:pt x="1702" y="7511"/>
                        <a:pt x="316" y="4203"/>
                        <a:pt x="2269" y="2281"/>
                      </a:cubicBezTo>
                      <a:cubicBezTo>
                        <a:pt x="2869" y="1681"/>
                        <a:pt x="3659" y="1373"/>
                        <a:pt x="4447" y="1373"/>
                      </a:cubicBezTo>
                      <a:cubicBezTo>
                        <a:pt x="4900" y="1373"/>
                        <a:pt x="5352" y="1475"/>
                        <a:pt x="5766" y="1682"/>
                      </a:cubicBezTo>
                      <a:cubicBezTo>
                        <a:pt x="5924" y="1525"/>
                        <a:pt x="6617" y="800"/>
                        <a:pt x="6838" y="706"/>
                      </a:cubicBezTo>
                      <a:cubicBezTo>
                        <a:pt x="6115" y="233"/>
                        <a:pt x="5294" y="1"/>
                        <a:pt x="44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11476" y="3021"/>
              <a:ext cx="988" cy="988"/>
              <a:chOff x="12189" y="5752"/>
              <a:chExt cx="988" cy="988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2189" y="5752"/>
                <a:ext cx="989" cy="98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12446" y="5976"/>
                <a:ext cx="476" cy="540"/>
              </a:xfrm>
              <a:custGeom>
                <a:avLst/>
                <a:gdLst/>
                <a:ahLst/>
                <a:cxnLst/>
                <a:rect l="l" t="t" r="r" b="b"/>
                <a:pathLst>
                  <a:path w="401503" h="455770" extrusionOk="0">
                    <a:moveTo>
                      <a:pt x="371693" y="341955"/>
                    </a:moveTo>
                    <a:lnTo>
                      <a:pt x="343835" y="341955"/>
                    </a:lnTo>
                    <a:lnTo>
                      <a:pt x="343728" y="228139"/>
                    </a:lnTo>
                    <a:cubicBezTo>
                      <a:pt x="343691" y="160016"/>
                      <a:pt x="295972" y="103071"/>
                      <a:pt x="232154" y="88781"/>
                    </a:cubicBezTo>
                    <a:cubicBezTo>
                      <a:pt x="243478" y="79628"/>
                      <a:pt x="250713" y="65627"/>
                      <a:pt x="250713" y="49962"/>
                    </a:cubicBezTo>
                    <a:cubicBezTo>
                      <a:pt x="250713" y="22358"/>
                      <a:pt x="228355" y="0"/>
                      <a:pt x="200752" y="0"/>
                    </a:cubicBezTo>
                    <a:cubicBezTo>
                      <a:pt x="173148" y="0"/>
                      <a:pt x="150790" y="22358"/>
                      <a:pt x="150790" y="49962"/>
                    </a:cubicBezTo>
                    <a:cubicBezTo>
                      <a:pt x="150790" y="65663"/>
                      <a:pt x="158025" y="79664"/>
                      <a:pt x="169349" y="88817"/>
                    </a:cubicBezTo>
                    <a:cubicBezTo>
                      <a:pt x="105531" y="103144"/>
                      <a:pt x="57849" y="160124"/>
                      <a:pt x="57849" y="228247"/>
                    </a:cubicBezTo>
                    <a:lnTo>
                      <a:pt x="57849" y="341991"/>
                    </a:lnTo>
                    <a:lnTo>
                      <a:pt x="29811" y="341991"/>
                    </a:lnTo>
                    <a:cubicBezTo>
                      <a:pt x="13349" y="341991"/>
                      <a:pt x="0" y="355341"/>
                      <a:pt x="0" y="371802"/>
                    </a:cubicBezTo>
                    <a:cubicBezTo>
                      <a:pt x="0" y="388263"/>
                      <a:pt x="13349" y="401612"/>
                      <a:pt x="29811" y="401612"/>
                    </a:cubicBezTo>
                    <a:lnTo>
                      <a:pt x="146593" y="401612"/>
                    </a:lnTo>
                    <a:cubicBezTo>
                      <a:pt x="146593" y="431532"/>
                      <a:pt x="170833" y="455771"/>
                      <a:pt x="200752" y="455771"/>
                    </a:cubicBezTo>
                    <a:cubicBezTo>
                      <a:pt x="230671" y="455771"/>
                      <a:pt x="254910" y="431532"/>
                      <a:pt x="254910" y="401612"/>
                    </a:cubicBezTo>
                    <a:lnTo>
                      <a:pt x="371693" y="401612"/>
                    </a:lnTo>
                    <a:cubicBezTo>
                      <a:pt x="388153" y="401612"/>
                      <a:pt x="401504" y="388263"/>
                      <a:pt x="401504" y="371802"/>
                    </a:cubicBezTo>
                    <a:cubicBezTo>
                      <a:pt x="401504" y="355305"/>
                      <a:pt x="388153" y="341955"/>
                      <a:pt x="371693" y="341955"/>
                    </a:cubicBezTo>
                    <a:close/>
                    <a:moveTo>
                      <a:pt x="200752" y="22430"/>
                    </a:moveTo>
                    <a:cubicBezTo>
                      <a:pt x="215947" y="22430"/>
                      <a:pt x="228283" y="34767"/>
                      <a:pt x="228283" y="49962"/>
                    </a:cubicBezTo>
                    <a:cubicBezTo>
                      <a:pt x="228283" y="65157"/>
                      <a:pt x="215947" y="77493"/>
                      <a:pt x="200752" y="77493"/>
                    </a:cubicBezTo>
                    <a:cubicBezTo>
                      <a:pt x="185556" y="77493"/>
                      <a:pt x="173220" y="65157"/>
                      <a:pt x="173220" y="49962"/>
                    </a:cubicBezTo>
                    <a:cubicBezTo>
                      <a:pt x="173256" y="34731"/>
                      <a:pt x="185556" y="22430"/>
                      <a:pt x="200752" y="22430"/>
                    </a:cubicBezTo>
                    <a:close/>
                  </a:path>
                </a:pathLst>
              </a:custGeom>
              <a:solidFill>
                <a:srgbClr val="FFF6F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>
            <p:ph type="title"/>
          </p:nvPr>
        </p:nvSpPr>
        <p:spPr>
          <a:xfrm>
            <a:off x="2205990" y="569595"/>
            <a:ext cx="5565775" cy="1107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sz="3600"/>
              <a:t>Prototype Demonstration</a:t>
            </a:r>
            <a:endParaRPr lang="en-PH" altLang="en-GB" sz="3600"/>
          </a:p>
        </p:txBody>
      </p:sp>
      <p:sp>
        <p:nvSpPr>
          <p:cNvPr id="411" name="Google Shape;411;p34"/>
          <p:cNvSpPr txBox="1"/>
          <p:nvPr>
            <p:ph type="title" idx="2"/>
          </p:nvPr>
        </p:nvSpPr>
        <p:spPr>
          <a:xfrm>
            <a:off x="715100" y="534995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/>
              <a:t>3</a:t>
            </a:r>
            <a:r>
              <a:rPr lang="en-GB"/>
              <a:t>.</a:t>
            </a:r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4235450" y="1793875"/>
            <a:ext cx="3663315" cy="2696210"/>
            <a:chOff x="6670" y="2825"/>
            <a:chExt cx="5769" cy="4246"/>
          </a:xfrm>
        </p:grpSpPr>
        <p:grpSp>
          <p:nvGrpSpPr>
            <p:cNvPr id="3" name="Group 2"/>
            <p:cNvGrpSpPr/>
            <p:nvPr/>
          </p:nvGrpSpPr>
          <p:grpSpPr>
            <a:xfrm rot="0">
              <a:off x="7472" y="4219"/>
              <a:ext cx="4768" cy="2852"/>
              <a:chOff x="7472" y="4219"/>
              <a:chExt cx="4768" cy="2852"/>
            </a:xfrm>
          </p:grpSpPr>
          <p:sp>
            <p:nvSpPr>
              <p:cNvPr id="413" name="Google Shape;413;p34"/>
              <p:cNvSpPr/>
              <p:nvPr/>
            </p:nvSpPr>
            <p:spPr>
              <a:xfrm>
                <a:off x="7935" y="4219"/>
                <a:ext cx="3843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2301357" h="1548492" extrusionOk="0">
                    <a:moveTo>
                      <a:pt x="2301357" y="1548493"/>
                    </a:moveTo>
                    <a:lnTo>
                      <a:pt x="0" y="1548493"/>
                    </a:lnTo>
                    <a:lnTo>
                      <a:pt x="0" y="67327"/>
                    </a:lnTo>
                    <a:cubicBezTo>
                      <a:pt x="0" y="30136"/>
                      <a:pt x="30136" y="0"/>
                      <a:pt x="67327" y="0"/>
                    </a:cubicBezTo>
                    <a:lnTo>
                      <a:pt x="2234030" y="0"/>
                    </a:lnTo>
                    <a:cubicBezTo>
                      <a:pt x="2271221" y="0"/>
                      <a:pt x="2301357" y="30136"/>
                      <a:pt x="2301357" y="67327"/>
                    </a:cubicBezTo>
                    <a:lnTo>
                      <a:pt x="2301357" y="154849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14" name="Google Shape;414;p34"/>
              <p:cNvSpPr/>
              <p:nvPr/>
            </p:nvSpPr>
            <p:spPr>
              <a:xfrm>
                <a:off x="8058" y="4341"/>
                <a:ext cx="3597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153823" h="1377623" extrusionOk="0">
                    <a:moveTo>
                      <a:pt x="0" y="0"/>
                    </a:moveTo>
                    <a:lnTo>
                      <a:pt x="2153824" y="0"/>
                    </a:lnTo>
                    <a:lnTo>
                      <a:pt x="2153824" y="1377624"/>
                    </a:lnTo>
                    <a:lnTo>
                      <a:pt x="0" y="137762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86000">
                    <a:schemeClr val="accent1">
                      <a:lumMod val="72000"/>
                    </a:schemeClr>
                  </a:gs>
                </a:gsLst>
                <a:lin ang="3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415" name="Google Shape;415;p34"/>
              <p:cNvGrpSpPr/>
              <p:nvPr/>
            </p:nvGrpSpPr>
            <p:grpSpPr>
              <a:xfrm rot="0">
                <a:off x="7472" y="6805"/>
                <a:ext cx="4768" cy="267"/>
                <a:chOff x="3100458" y="2115989"/>
                <a:chExt cx="2855424" cy="159907"/>
              </a:xfrm>
            </p:grpSpPr>
            <p:sp>
              <p:nvSpPr>
                <p:cNvPr id="416" name="Google Shape;416;p34"/>
                <p:cNvSpPr/>
                <p:nvPr/>
              </p:nvSpPr>
              <p:spPr>
                <a:xfrm>
                  <a:off x="3100458" y="2116026"/>
                  <a:ext cx="2855424" cy="15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5424" h="159870" extrusionOk="0">
                      <a:moveTo>
                        <a:pt x="2695517" y="159871"/>
                      </a:moveTo>
                      <a:lnTo>
                        <a:pt x="159871" y="159871"/>
                      </a:lnTo>
                      <a:cubicBezTo>
                        <a:pt x="71560" y="159871"/>
                        <a:pt x="0" y="88275"/>
                        <a:pt x="0" y="0"/>
                      </a:cubicBezTo>
                      <a:lnTo>
                        <a:pt x="0" y="0"/>
                      </a:lnTo>
                      <a:lnTo>
                        <a:pt x="2855424" y="0"/>
                      </a:lnTo>
                      <a:lnTo>
                        <a:pt x="2855424" y="0"/>
                      </a:lnTo>
                      <a:cubicBezTo>
                        <a:pt x="2855424" y="88275"/>
                        <a:pt x="2783828" y="159871"/>
                        <a:pt x="2695517" y="15987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17" name="Google Shape;417;p34"/>
                <p:cNvSpPr/>
                <p:nvPr/>
              </p:nvSpPr>
              <p:spPr>
                <a:xfrm>
                  <a:off x="3992825" y="2115989"/>
                  <a:ext cx="1070688" cy="88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688" h="8802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48623"/>
                        <a:pt x="39398" y="88021"/>
                        <a:pt x="88021" y="88021"/>
                      </a:cubicBezTo>
                      <a:lnTo>
                        <a:pt x="982668" y="88021"/>
                      </a:lnTo>
                      <a:cubicBezTo>
                        <a:pt x="1031291" y="88021"/>
                        <a:pt x="1070689" y="48623"/>
                        <a:pt x="1070689" y="0"/>
                      </a:cubicBezTo>
                      <a:lnTo>
                        <a:pt x="10706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  <p:sp>
          <p:nvSpPr>
            <p:cNvPr id="418" name="Google Shape;418;p34"/>
            <p:cNvSpPr/>
            <p:nvPr/>
          </p:nvSpPr>
          <p:spPr>
            <a:xfrm rot="18900000">
              <a:off x="8799" y="4433"/>
              <a:ext cx="2116" cy="2116"/>
            </a:xfrm>
            <a:custGeom>
              <a:avLst/>
              <a:gdLst/>
              <a:ahLst/>
              <a:cxnLst/>
              <a:rect l="l" t="t" r="r" b="b"/>
              <a:pathLst>
                <a:path w="1266653" h="1266653" extrusionOk="0">
                  <a:moveTo>
                    <a:pt x="1266653" y="633327"/>
                  </a:moveTo>
                  <a:cubicBezTo>
                    <a:pt x="1266653" y="983103"/>
                    <a:pt x="983103" y="1266653"/>
                    <a:pt x="633326" y="1266653"/>
                  </a:cubicBezTo>
                  <a:cubicBezTo>
                    <a:pt x="283550" y="1266653"/>
                    <a:pt x="-1" y="983103"/>
                    <a:pt x="-1" y="633327"/>
                  </a:cubicBezTo>
                  <a:cubicBezTo>
                    <a:pt x="-1" y="283550"/>
                    <a:pt x="283550" y="0"/>
                    <a:pt x="633326" y="0"/>
                  </a:cubicBezTo>
                  <a:cubicBezTo>
                    <a:pt x="983103" y="0"/>
                    <a:pt x="1266653" y="283550"/>
                    <a:pt x="1266653" y="633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21" name="Google Shape;5321;p63"/>
            <p:cNvGrpSpPr/>
            <p:nvPr/>
          </p:nvGrpSpPr>
          <p:grpSpPr>
            <a:xfrm>
              <a:off x="9267" y="4937"/>
              <a:ext cx="1180" cy="1108"/>
              <a:chOff x="4456875" y="2635825"/>
              <a:chExt cx="481825" cy="451700"/>
            </a:xfrm>
            <a:solidFill>
              <a:schemeClr val="accent6"/>
            </a:solidFill>
          </p:grpSpPr>
          <p:sp>
            <p:nvSpPr>
              <p:cNvPr id="5322" name="Google Shape;5322;p63"/>
              <p:cNvSpPr/>
              <p:nvPr/>
            </p:nvSpPr>
            <p:spPr>
              <a:xfrm>
                <a:off x="4542475" y="3031050"/>
                <a:ext cx="18972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2259" extrusionOk="0">
                    <a:moveTo>
                      <a:pt x="2792" y="0"/>
                    </a:moveTo>
                    <a:lnTo>
                      <a:pt x="2415" y="1130"/>
                    </a:lnTo>
                    <a:lnTo>
                      <a:pt x="567" y="1130"/>
                    </a:lnTo>
                    <a:cubicBezTo>
                      <a:pt x="253" y="1130"/>
                      <a:pt x="0" y="1383"/>
                      <a:pt x="0" y="1696"/>
                    </a:cubicBezTo>
                    <a:cubicBezTo>
                      <a:pt x="0" y="2006"/>
                      <a:pt x="253" y="2259"/>
                      <a:pt x="567" y="2259"/>
                    </a:cubicBezTo>
                    <a:lnTo>
                      <a:pt x="7589" y="2259"/>
                    </a:lnTo>
                    <a:cubicBezTo>
                      <a:pt x="7101" y="1831"/>
                      <a:pt x="6821" y="1214"/>
                      <a:pt x="6821" y="567"/>
                    </a:cubicBezTo>
                    <a:lnTo>
                      <a:pt x="6821" y="0"/>
                    </a:lnTo>
                    <a:close/>
                  </a:path>
                </a:pathLst>
              </a:cu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323" name="Google Shape;5323;p63"/>
              <p:cNvSpPr/>
              <p:nvPr/>
            </p:nvSpPr>
            <p:spPr>
              <a:xfrm>
                <a:off x="4456875" y="2946350"/>
                <a:ext cx="256125" cy="56500"/>
              </a:xfrm>
              <a:custGeom>
                <a:avLst/>
                <a:gdLst/>
                <a:ahLst/>
                <a:cxnLst/>
                <a:rect l="l" t="t" r="r" b="b"/>
                <a:pathLst>
                  <a:path w="10245" h="2260" extrusionOk="0">
                    <a:moveTo>
                      <a:pt x="1" y="1"/>
                    </a:moveTo>
                    <a:lnTo>
                      <a:pt x="1" y="567"/>
                    </a:lnTo>
                    <a:cubicBezTo>
                      <a:pt x="1" y="1500"/>
                      <a:pt x="756" y="2259"/>
                      <a:pt x="1693" y="2259"/>
                    </a:cubicBezTo>
                    <a:lnTo>
                      <a:pt x="10245" y="2259"/>
                    </a:lnTo>
                    <a:lnTo>
                      <a:pt x="10245" y="1"/>
                    </a:lnTo>
                    <a:close/>
                  </a:path>
                </a:pathLst>
              </a:cu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324" name="Google Shape;5324;p63"/>
              <p:cNvSpPr/>
              <p:nvPr/>
            </p:nvSpPr>
            <p:spPr>
              <a:xfrm>
                <a:off x="4741225" y="2861675"/>
                <a:ext cx="1694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5647" extrusionOk="0">
                    <a:moveTo>
                      <a:pt x="0" y="0"/>
                    </a:moveTo>
                    <a:lnTo>
                      <a:pt x="0" y="5646"/>
                    </a:lnTo>
                    <a:lnTo>
                      <a:pt x="6775" y="5646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325" name="Google Shape;5325;p63"/>
              <p:cNvSpPr/>
              <p:nvPr/>
            </p:nvSpPr>
            <p:spPr>
              <a:xfrm>
                <a:off x="4741225" y="3031050"/>
                <a:ext cx="169400" cy="4240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1696" extrusionOk="0">
                    <a:moveTo>
                      <a:pt x="0" y="0"/>
                    </a:moveTo>
                    <a:lnTo>
                      <a:pt x="0" y="567"/>
                    </a:lnTo>
                    <a:cubicBezTo>
                      <a:pt x="0" y="1190"/>
                      <a:pt x="506" y="1696"/>
                      <a:pt x="1129" y="1696"/>
                    </a:cubicBezTo>
                    <a:lnTo>
                      <a:pt x="5646" y="1696"/>
                    </a:lnTo>
                    <a:cubicBezTo>
                      <a:pt x="6270" y="1696"/>
                      <a:pt x="6775" y="1190"/>
                      <a:pt x="6775" y="567"/>
                    </a:cubicBez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326" name="Google Shape;5326;p63"/>
              <p:cNvSpPr/>
              <p:nvPr/>
            </p:nvSpPr>
            <p:spPr>
              <a:xfrm>
                <a:off x="4456875" y="2635825"/>
                <a:ext cx="481825" cy="2823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3" extrusionOk="0">
                    <a:moveTo>
                      <a:pt x="1693" y="0"/>
                    </a:moveTo>
                    <a:cubicBezTo>
                      <a:pt x="756" y="0"/>
                      <a:pt x="1" y="759"/>
                      <a:pt x="1" y="1696"/>
                    </a:cubicBezTo>
                    <a:lnTo>
                      <a:pt x="1" y="11293"/>
                    </a:lnTo>
                    <a:lnTo>
                      <a:pt x="10245" y="11293"/>
                    </a:lnTo>
                    <a:lnTo>
                      <a:pt x="10245" y="7342"/>
                    </a:lnTo>
                    <a:cubicBezTo>
                      <a:pt x="10245" y="6092"/>
                      <a:pt x="11257" y="5083"/>
                      <a:pt x="12503" y="5083"/>
                    </a:cubicBezTo>
                    <a:lnTo>
                      <a:pt x="17020" y="5083"/>
                    </a:lnTo>
                    <a:cubicBezTo>
                      <a:pt x="18201" y="5083"/>
                      <a:pt x="19179" y="5993"/>
                      <a:pt x="19273" y="7167"/>
                    </a:cubicBezTo>
                    <a:lnTo>
                      <a:pt x="19273" y="1696"/>
                    </a:lnTo>
                    <a:cubicBezTo>
                      <a:pt x="19270" y="759"/>
                      <a:pt x="18514" y="0"/>
                      <a:pt x="17577" y="0"/>
                    </a:cubicBezTo>
                    <a:close/>
                  </a:path>
                </a:pathLst>
              </a:cu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327" name="Google Shape;5327;p63"/>
              <p:cNvSpPr/>
              <p:nvPr/>
            </p:nvSpPr>
            <p:spPr>
              <a:xfrm>
                <a:off x="4741225" y="2791125"/>
                <a:ext cx="1694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1693" extrusionOk="0">
                    <a:moveTo>
                      <a:pt x="1129" y="1"/>
                    </a:moveTo>
                    <a:cubicBezTo>
                      <a:pt x="506" y="1"/>
                      <a:pt x="0" y="503"/>
                      <a:pt x="0" y="1130"/>
                    </a:cubicBezTo>
                    <a:lnTo>
                      <a:pt x="0" y="1693"/>
                    </a:lnTo>
                    <a:lnTo>
                      <a:pt x="6775" y="1693"/>
                    </a:lnTo>
                    <a:lnTo>
                      <a:pt x="6775" y="1130"/>
                    </a:lnTo>
                    <a:cubicBezTo>
                      <a:pt x="6775" y="503"/>
                      <a:pt x="6270" y="1"/>
                      <a:pt x="5646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670" y="3567"/>
              <a:ext cx="1842" cy="1284"/>
              <a:chOff x="6670" y="3567"/>
              <a:chExt cx="1842" cy="1284"/>
            </a:xfrm>
          </p:grpSpPr>
          <p:sp>
            <p:nvSpPr>
              <p:cNvPr id="435" name="Google Shape;435;p34"/>
              <p:cNvSpPr/>
              <p:nvPr/>
            </p:nvSpPr>
            <p:spPr>
              <a:xfrm>
                <a:off x="6670" y="3567"/>
                <a:ext cx="1843" cy="1284"/>
              </a:xfrm>
              <a:custGeom>
                <a:avLst/>
                <a:gdLst/>
                <a:ahLst/>
                <a:cxnLst/>
                <a:rect l="l" t="t" r="r" b="b"/>
                <a:pathLst>
                  <a:path w="1170504" h="815561" extrusionOk="0">
                    <a:moveTo>
                      <a:pt x="1052058" y="0"/>
                    </a:moveTo>
                    <a:lnTo>
                      <a:pt x="118411" y="0"/>
                    </a:lnTo>
                    <a:cubicBezTo>
                      <a:pt x="53001" y="0"/>
                      <a:pt x="0" y="53001"/>
                      <a:pt x="0" y="118411"/>
                    </a:cubicBezTo>
                    <a:lnTo>
                      <a:pt x="0" y="519300"/>
                    </a:lnTo>
                    <a:cubicBezTo>
                      <a:pt x="0" y="584709"/>
                      <a:pt x="53001" y="637710"/>
                      <a:pt x="118411" y="637710"/>
                    </a:cubicBezTo>
                    <a:lnTo>
                      <a:pt x="784521" y="637710"/>
                    </a:lnTo>
                    <a:lnTo>
                      <a:pt x="961359" y="815562"/>
                    </a:lnTo>
                    <a:lnTo>
                      <a:pt x="931729" y="637710"/>
                    </a:lnTo>
                    <a:lnTo>
                      <a:pt x="1052094" y="637710"/>
                    </a:lnTo>
                    <a:cubicBezTo>
                      <a:pt x="1117503" y="637710"/>
                      <a:pt x="1170505" y="584709"/>
                      <a:pt x="1170505" y="519300"/>
                    </a:cubicBezTo>
                    <a:lnTo>
                      <a:pt x="1170505" y="118411"/>
                    </a:lnTo>
                    <a:cubicBezTo>
                      <a:pt x="1170468" y="53001"/>
                      <a:pt x="1117468" y="0"/>
                      <a:pt x="10520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7980" name="Google Shape;7980;p69"/>
              <p:cNvGrpSpPr/>
              <p:nvPr/>
            </p:nvGrpSpPr>
            <p:grpSpPr>
              <a:xfrm>
                <a:off x="7169" y="3688"/>
                <a:ext cx="849" cy="747"/>
                <a:chOff x="-3030525" y="3973150"/>
                <a:chExt cx="293025" cy="257575"/>
              </a:xfrm>
              <a:solidFill>
                <a:schemeClr val="tx1"/>
              </a:solidFill>
            </p:grpSpPr>
            <p:sp>
              <p:nvSpPr>
                <p:cNvPr id="7981" name="Google Shape;7981;p69"/>
                <p:cNvSpPr/>
                <p:nvPr/>
              </p:nvSpPr>
              <p:spPr>
                <a:xfrm>
                  <a:off x="-3029750" y="3973150"/>
                  <a:ext cx="2922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2742" extrusionOk="0">
                      <a:moveTo>
                        <a:pt x="1702" y="1355"/>
                      </a:moveTo>
                      <a:cubicBezTo>
                        <a:pt x="1891" y="1355"/>
                        <a:pt x="2049" y="1513"/>
                        <a:pt x="2049" y="1702"/>
                      </a:cubicBezTo>
                      <a:cubicBezTo>
                        <a:pt x="2049" y="1922"/>
                        <a:pt x="1891" y="2080"/>
                        <a:pt x="1702" y="2080"/>
                      </a:cubicBezTo>
                      <a:cubicBezTo>
                        <a:pt x="1513" y="2080"/>
                        <a:pt x="1356" y="1922"/>
                        <a:pt x="1356" y="1702"/>
                      </a:cubicBezTo>
                      <a:cubicBezTo>
                        <a:pt x="1356" y="1513"/>
                        <a:pt x="1513" y="1355"/>
                        <a:pt x="1702" y="1355"/>
                      </a:cubicBezTo>
                      <a:close/>
                      <a:moveTo>
                        <a:pt x="3088" y="1355"/>
                      </a:moveTo>
                      <a:cubicBezTo>
                        <a:pt x="3277" y="1355"/>
                        <a:pt x="3435" y="1513"/>
                        <a:pt x="3435" y="1702"/>
                      </a:cubicBezTo>
                      <a:cubicBezTo>
                        <a:pt x="3435" y="1922"/>
                        <a:pt x="3277" y="2080"/>
                        <a:pt x="3088" y="2080"/>
                      </a:cubicBezTo>
                      <a:cubicBezTo>
                        <a:pt x="2868" y="2080"/>
                        <a:pt x="2710" y="1922"/>
                        <a:pt x="2710" y="1702"/>
                      </a:cubicBezTo>
                      <a:cubicBezTo>
                        <a:pt x="2710" y="1513"/>
                        <a:pt x="2868" y="1355"/>
                        <a:pt x="3088" y="1355"/>
                      </a:cubicBezTo>
                      <a:close/>
                      <a:moveTo>
                        <a:pt x="9925" y="1387"/>
                      </a:moveTo>
                      <a:cubicBezTo>
                        <a:pt x="10366" y="1387"/>
                        <a:pt x="10366" y="2080"/>
                        <a:pt x="9925" y="2080"/>
                      </a:cubicBezTo>
                      <a:lnTo>
                        <a:pt x="5829" y="2080"/>
                      </a:lnTo>
                      <a:cubicBezTo>
                        <a:pt x="5388" y="2080"/>
                        <a:pt x="5357" y="1387"/>
                        <a:pt x="5829" y="1387"/>
                      </a:cubicBezTo>
                      <a:close/>
                      <a:moveTo>
                        <a:pt x="1041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2741"/>
                      </a:lnTo>
                      <a:lnTo>
                        <a:pt x="11689" y="2741"/>
                      </a:lnTo>
                      <a:lnTo>
                        <a:pt x="11689" y="1040"/>
                      </a:lnTo>
                      <a:cubicBezTo>
                        <a:pt x="11658" y="505"/>
                        <a:pt x="11248" y="1"/>
                        <a:pt x="1065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82" name="Google Shape;7982;p69"/>
                <p:cNvSpPr/>
                <p:nvPr/>
              </p:nvSpPr>
              <p:spPr>
                <a:xfrm>
                  <a:off x="-3030525" y="4059000"/>
                  <a:ext cx="292225" cy="17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6869" extrusionOk="0">
                      <a:moveTo>
                        <a:pt x="3773" y="1366"/>
                      </a:moveTo>
                      <a:cubicBezTo>
                        <a:pt x="4065" y="1366"/>
                        <a:pt x="4260" y="1775"/>
                        <a:pt x="3970" y="1985"/>
                      </a:cubicBezTo>
                      <a:lnTo>
                        <a:pt x="2363" y="3088"/>
                      </a:lnTo>
                      <a:lnTo>
                        <a:pt x="3970" y="4191"/>
                      </a:lnTo>
                      <a:cubicBezTo>
                        <a:pt x="4252" y="4370"/>
                        <a:pt x="4075" y="4801"/>
                        <a:pt x="3795" y="4801"/>
                      </a:cubicBezTo>
                      <a:cubicBezTo>
                        <a:pt x="3731" y="4801"/>
                        <a:pt x="3662" y="4779"/>
                        <a:pt x="3592" y="4726"/>
                      </a:cubicBezTo>
                      <a:lnTo>
                        <a:pt x="1544" y="3372"/>
                      </a:lnTo>
                      <a:cubicBezTo>
                        <a:pt x="1324" y="3246"/>
                        <a:pt x="1324" y="2962"/>
                        <a:pt x="1544" y="2805"/>
                      </a:cubicBezTo>
                      <a:lnTo>
                        <a:pt x="3592" y="1418"/>
                      </a:lnTo>
                      <a:cubicBezTo>
                        <a:pt x="3654" y="1382"/>
                        <a:pt x="3715" y="1366"/>
                        <a:pt x="3773" y="1366"/>
                      </a:cubicBezTo>
                      <a:close/>
                      <a:moveTo>
                        <a:pt x="7912" y="1407"/>
                      </a:moveTo>
                      <a:cubicBezTo>
                        <a:pt x="7979" y="1407"/>
                        <a:pt x="8053" y="1429"/>
                        <a:pt x="8129" y="1481"/>
                      </a:cubicBezTo>
                      <a:lnTo>
                        <a:pt x="10145" y="2836"/>
                      </a:lnTo>
                      <a:cubicBezTo>
                        <a:pt x="10366" y="2962"/>
                        <a:pt x="10366" y="3277"/>
                        <a:pt x="10145" y="3403"/>
                      </a:cubicBezTo>
                      <a:lnTo>
                        <a:pt x="8129" y="4789"/>
                      </a:lnTo>
                      <a:cubicBezTo>
                        <a:pt x="8061" y="4826"/>
                        <a:pt x="7996" y="4841"/>
                        <a:pt x="7935" y="4841"/>
                      </a:cubicBezTo>
                      <a:cubicBezTo>
                        <a:pt x="7624" y="4841"/>
                        <a:pt x="7430" y="4433"/>
                        <a:pt x="7719" y="4222"/>
                      </a:cubicBezTo>
                      <a:lnTo>
                        <a:pt x="9326" y="3120"/>
                      </a:lnTo>
                      <a:lnTo>
                        <a:pt x="7719" y="2017"/>
                      </a:lnTo>
                      <a:cubicBezTo>
                        <a:pt x="7437" y="1837"/>
                        <a:pt x="7615" y="1407"/>
                        <a:pt x="7912" y="1407"/>
                      </a:cubicBezTo>
                      <a:close/>
                      <a:moveTo>
                        <a:pt x="6515" y="714"/>
                      </a:moveTo>
                      <a:cubicBezTo>
                        <a:pt x="6728" y="714"/>
                        <a:pt x="6948" y="909"/>
                        <a:pt x="6868" y="1166"/>
                      </a:cubicBezTo>
                      <a:lnTo>
                        <a:pt x="5482" y="5262"/>
                      </a:lnTo>
                      <a:cubicBezTo>
                        <a:pt x="5434" y="5420"/>
                        <a:pt x="5306" y="5489"/>
                        <a:pt x="5176" y="5489"/>
                      </a:cubicBezTo>
                      <a:cubicBezTo>
                        <a:pt x="4968" y="5489"/>
                        <a:pt x="4755" y="5313"/>
                        <a:pt x="4852" y="5041"/>
                      </a:cubicBezTo>
                      <a:lnTo>
                        <a:pt x="6207" y="946"/>
                      </a:lnTo>
                      <a:cubicBezTo>
                        <a:pt x="6265" y="782"/>
                        <a:pt x="6389" y="714"/>
                        <a:pt x="6515" y="714"/>
                      </a:cubicBezTo>
                      <a:close/>
                      <a:moveTo>
                        <a:pt x="0" y="1"/>
                      </a:moveTo>
                      <a:lnTo>
                        <a:pt x="0" y="5829"/>
                      </a:lnTo>
                      <a:lnTo>
                        <a:pt x="32" y="5829"/>
                      </a:lnTo>
                      <a:cubicBezTo>
                        <a:pt x="32" y="6396"/>
                        <a:pt x="504" y="6869"/>
                        <a:pt x="1072" y="6869"/>
                      </a:cubicBezTo>
                      <a:lnTo>
                        <a:pt x="10681" y="6869"/>
                      </a:lnTo>
                      <a:cubicBezTo>
                        <a:pt x="11216" y="6869"/>
                        <a:pt x="11689" y="6396"/>
                        <a:pt x="11689" y="5829"/>
                      </a:cubicBezTo>
                      <a:lnTo>
                        <a:pt x="1168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2" name="Group 11"/>
            <p:cNvGrpSpPr/>
            <p:nvPr/>
          </p:nvGrpSpPr>
          <p:grpSpPr>
            <a:xfrm>
              <a:off x="11401" y="3690"/>
              <a:ext cx="1038" cy="1038"/>
              <a:chOff x="11401" y="3690"/>
              <a:chExt cx="1038" cy="1038"/>
            </a:xfrm>
          </p:grpSpPr>
          <p:sp>
            <p:nvSpPr>
              <p:cNvPr id="425" name="Google Shape;425;p34"/>
              <p:cNvSpPr/>
              <p:nvPr/>
            </p:nvSpPr>
            <p:spPr>
              <a:xfrm>
                <a:off x="11401" y="3690"/>
                <a:ext cx="1038" cy="1039"/>
              </a:xfrm>
              <a:custGeom>
                <a:avLst/>
                <a:gdLst/>
                <a:ahLst/>
                <a:cxnLst/>
                <a:rect l="l" t="t" r="r" b="b"/>
                <a:pathLst>
                  <a:path w="659415" h="659510" extrusionOk="0">
                    <a:moveTo>
                      <a:pt x="530828" y="659511"/>
                    </a:moveTo>
                    <a:lnTo>
                      <a:pt x="128588" y="659511"/>
                    </a:lnTo>
                    <a:cubicBezTo>
                      <a:pt x="57531" y="659511"/>
                      <a:pt x="0" y="601885"/>
                      <a:pt x="0" y="530924"/>
                    </a:cubicBezTo>
                    <a:lnTo>
                      <a:pt x="0" y="128588"/>
                    </a:lnTo>
                    <a:cubicBezTo>
                      <a:pt x="0" y="57531"/>
                      <a:pt x="57626" y="0"/>
                      <a:pt x="128588" y="0"/>
                    </a:cubicBezTo>
                    <a:lnTo>
                      <a:pt x="530828" y="0"/>
                    </a:lnTo>
                    <a:cubicBezTo>
                      <a:pt x="601885" y="0"/>
                      <a:pt x="659416" y="57626"/>
                      <a:pt x="659416" y="128588"/>
                    </a:cubicBezTo>
                    <a:lnTo>
                      <a:pt x="659416" y="530828"/>
                    </a:lnTo>
                    <a:cubicBezTo>
                      <a:pt x="659416" y="601885"/>
                      <a:pt x="601885" y="659511"/>
                      <a:pt x="530828" y="6595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8106" name="Google Shape;8106;p69"/>
              <p:cNvGrpSpPr/>
              <p:nvPr/>
            </p:nvGrpSpPr>
            <p:grpSpPr>
              <a:xfrm>
                <a:off x="11590" y="3878"/>
                <a:ext cx="661" cy="662"/>
                <a:chOff x="-3771675" y="3971775"/>
                <a:chExt cx="291300" cy="292025"/>
              </a:xfrm>
              <a:solidFill>
                <a:schemeClr val="tx1"/>
              </a:solidFill>
            </p:grpSpPr>
            <p:sp>
              <p:nvSpPr>
                <p:cNvPr id="8107" name="Google Shape;8107;p69"/>
                <p:cNvSpPr/>
                <p:nvPr/>
              </p:nvSpPr>
              <p:spPr>
                <a:xfrm>
                  <a:off x="-3770100" y="3971775"/>
                  <a:ext cx="218975" cy="6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9" h="2671" extrusionOk="0">
                      <a:moveTo>
                        <a:pt x="4391" y="0"/>
                      </a:moveTo>
                      <a:cubicBezTo>
                        <a:pt x="2410" y="0"/>
                        <a:pt x="426" y="449"/>
                        <a:pt x="0" y="1347"/>
                      </a:cubicBezTo>
                      <a:cubicBezTo>
                        <a:pt x="426" y="2229"/>
                        <a:pt x="2410" y="2670"/>
                        <a:pt x="4391" y="2670"/>
                      </a:cubicBezTo>
                      <a:cubicBezTo>
                        <a:pt x="6372" y="2670"/>
                        <a:pt x="8349" y="2229"/>
                        <a:pt x="8759" y="1347"/>
                      </a:cubicBezTo>
                      <a:cubicBezTo>
                        <a:pt x="8349" y="449"/>
                        <a:pt x="6372" y="0"/>
                        <a:pt x="43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08" name="Google Shape;8108;p69"/>
                <p:cNvSpPr/>
                <p:nvPr/>
              </p:nvSpPr>
              <p:spPr>
                <a:xfrm>
                  <a:off x="-3771675" y="4030650"/>
                  <a:ext cx="222125" cy="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5" h="3120" extrusionOk="0">
                      <a:moveTo>
                        <a:pt x="0" y="0"/>
                      </a:moveTo>
                      <a:lnTo>
                        <a:pt x="0" y="1418"/>
                      </a:lnTo>
                      <a:cubicBezTo>
                        <a:pt x="0" y="2521"/>
                        <a:pt x="2048" y="3088"/>
                        <a:pt x="4127" y="3119"/>
                      </a:cubicBezTo>
                      <a:cubicBezTo>
                        <a:pt x="4915" y="1891"/>
                        <a:pt x="6301" y="1103"/>
                        <a:pt x="7877" y="1103"/>
                      </a:cubicBezTo>
                      <a:cubicBezTo>
                        <a:pt x="8223" y="1103"/>
                        <a:pt x="8570" y="1135"/>
                        <a:pt x="8885" y="1229"/>
                      </a:cubicBezTo>
                      <a:lnTo>
                        <a:pt x="8885" y="0"/>
                      </a:lnTo>
                      <a:cubicBezTo>
                        <a:pt x="7908" y="788"/>
                        <a:pt x="6112" y="1072"/>
                        <a:pt x="4443" y="1072"/>
                      </a:cubicBezTo>
                      <a:cubicBezTo>
                        <a:pt x="2804" y="1072"/>
                        <a:pt x="977" y="757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09" name="Google Shape;8109;p69"/>
                <p:cNvSpPr/>
                <p:nvPr/>
              </p:nvSpPr>
              <p:spPr>
                <a:xfrm>
                  <a:off x="-3669425" y="4074750"/>
                  <a:ext cx="189050" cy="1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7562" extrusionOk="0">
                      <a:moveTo>
                        <a:pt x="5501" y="2732"/>
                      </a:moveTo>
                      <a:cubicBezTo>
                        <a:pt x="5748" y="2732"/>
                        <a:pt x="6008" y="3067"/>
                        <a:pt x="5766" y="3309"/>
                      </a:cubicBezTo>
                      <a:lnTo>
                        <a:pt x="3718" y="5356"/>
                      </a:lnTo>
                      <a:cubicBezTo>
                        <a:pt x="3655" y="5420"/>
                        <a:pt x="3568" y="5451"/>
                        <a:pt x="3482" y="5451"/>
                      </a:cubicBezTo>
                      <a:cubicBezTo>
                        <a:pt x="3395" y="5451"/>
                        <a:pt x="3308" y="5420"/>
                        <a:pt x="3245" y="5356"/>
                      </a:cubicBezTo>
                      <a:lnTo>
                        <a:pt x="1859" y="4002"/>
                      </a:lnTo>
                      <a:cubicBezTo>
                        <a:pt x="1617" y="3760"/>
                        <a:pt x="1840" y="3425"/>
                        <a:pt x="2099" y="3425"/>
                      </a:cubicBezTo>
                      <a:cubicBezTo>
                        <a:pt x="2177" y="3425"/>
                        <a:pt x="2259" y="3456"/>
                        <a:pt x="2332" y="3529"/>
                      </a:cubicBezTo>
                      <a:lnTo>
                        <a:pt x="3466" y="4663"/>
                      </a:lnTo>
                      <a:lnTo>
                        <a:pt x="5293" y="2836"/>
                      </a:lnTo>
                      <a:cubicBezTo>
                        <a:pt x="5352" y="2763"/>
                        <a:pt x="5426" y="2732"/>
                        <a:pt x="5501" y="2732"/>
                      </a:cubicBezTo>
                      <a:close/>
                      <a:moveTo>
                        <a:pt x="3781" y="1"/>
                      </a:moveTo>
                      <a:cubicBezTo>
                        <a:pt x="1702" y="1"/>
                        <a:pt x="0" y="1702"/>
                        <a:pt x="0" y="3781"/>
                      </a:cubicBezTo>
                      <a:cubicBezTo>
                        <a:pt x="0" y="5892"/>
                        <a:pt x="1702" y="7562"/>
                        <a:pt x="3781" y="7562"/>
                      </a:cubicBezTo>
                      <a:cubicBezTo>
                        <a:pt x="5860" y="7562"/>
                        <a:pt x="7562" y="5892"/>
                        <a:pt x="7562" y="3781"/>
                      </a:cubicBezTo>
                      <a:cubicBezTo>
                        <a:pt x="7562" y="1702"/>
                        <a:pt x="5860" y="1"/>
                        <a:pt x="37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10" name="Google Shape;8110;p69"/>
                <p:cNvSpPr/>
                <p:nvPr/>
              </p:nvSpPr>
              <p:spPr>
                <a:xfrm>
                  <a:off x="-3771675" y="4099950"/>
                  <a:ext cx="94525" cy="7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3057" extrusionOk="0">
                      <a:moveTo>
                        <a:pt x="0" y="1"/>
                      </a:moveTo>
                      <a:lnTo>
                        <a:pt x="0" y="1419"/>
                      </a:lnTo>
                      <a:cubicBezTo>
                        <a:pt x="0" y="2364"/>
                        <a:pt x="1607" y="2899"/>
                        <a:pt x="3434" y="3057"/>
                      </a:cubicBezTo>
                      <a:cubicBezTo>
                        <a:pt x="3371" y="2364"/>
                        <a:pt x="3497" y="1671"/>
                        <a:pt x="3781" y="1040"/>
                      </a:cubicBezTo>
                      <a:cubicBezTo>
                        <a:pt x="2332" y="977"/>
                        <a:pt x="819" y="662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11" name="Google Shape;8111;p69"/>
                <p:cNvSpPr/>
                <p:nvPr/>
              </p:nvSpPr>
              <p:spPr>
                <a:xfrm>
                  <a:off x="-3771675" y="4167700"/>
                  <a:ext cx="135500" cy="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0" h="3813" extrusionOk="0">
                      <a:moveTo>
                        <a:pt x="0" y="0"/>
                      </a:moveTo>
                      <a:lnTo>
                        <a:pt x="0" y="2111"/>
                      </a:lnTo>
                      <a:cubicBezTo>
                        <a:pt x="0" y="3277"/>
                        <a:pt x="2237" y="3812"/>
                        <a:pt x="4443" y="3812"/>
                      </a:cubicBezTo>
                      <a:cubicBezTo>
                        <a:pt x="4789" y="3812"/>
                        <a:pt x="5104" y="3812"/>
                        <a:pt x="5419" y="3781"/>
                      </a:cubicBezTo>
                      <a:cubicBezTo>
                        <a:pt x="4474" y="3151"/>
                        <a:pt x="3781" y="2206"/>
                        <a:pt x="3529" y="1071"/>
                      </a:cubicBezTo>
                      <a:cubicBezTo>
                        <a:pt x="2174" y="977"/>
                        <a:pt x="788" y="662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7232" y="5340"/>
              <a:ext cx="1096" cy="942"/>
              <a:chOff x="7232" y="5340"/>
              <a:chExt cx="1096" cy="942"/>
            </a:xfrm>
          </p:grpSpPr>
          <p:sp>
            <p:nvSpPr>
              <p:cNvPr id="430" name="Google Shape;430;p34"/>
              <p:cNvSpPr/>
              <p:nvPr/>
            </p:nvSpPr>
            <p:spPr>
              <a:xfrm>
                <a:off x="7232" y="5340"/>
                <a:ext cx="1096" cy="943"/>
              </a:xfrm>
              <a:custGeom>
                <a:avLst/>
                <a:gdLst/>
                <a:ahLst/>
                <a:cxnLst/>
                <a:rect l="l" t="t" r="r" b="b"/>
                <a:pathLst>
                  <a:path w="1131576" h="973080" extrusionOk="0">
                    <a:moveTo>
                      <a:pt x="1029627" y="0"/>
                    </a:moveTo>
                    <a:lnTo>
                      <a:pt x="101986" y="0"/>
                    </a:lnTo>
                    <a:cubicBezTo>
                      <a:pt x="45656" y="0"/>
                      <a:pt x="0" y="45657"/>
                      <a:pt x="0" y="101986"/>
                    </a:cubicBezTo>
                    <a:lnTo>
                      <a:pt x="0" y="692954"/>
                    </a:lnTo>
                    <a:cubicBezTo>
                      <a:pt x="0" y="749283"/>
                      <a:pt x="45656" y="794940"/>
                      <a:pt x="101986" y="794940"/>
                    </a:cubicBezTo>
                    <a:lnTo>
                      <a:pt x="799607" y="794940"/>
                    </a:lnTo>
                    <a:lnTo>
                      <a:pt x="945839" y="973081"/>
                    </a:lnTo>
                    <a:lnTo>
                      <a:pt x="945839" y="794940"/>
                    </a:lnTo>
                    <a:lnTo>
                      <a:pt x="1029590" y="794940"/>
                    </a:lnTo>
                    <a:cubicBezTo>
                      <a:pt x="1085920" y="794940"/>
                      <a:pt x="1131577" y="749283"/>
                      <a:pt x="1131577" y="692954"/>
                    </a:cubicBezTo>
                    <a:lnTo>
                      <a:pt x="1131577" y="101986"/>
                    </a:lnTo>
                    <a:cubicBezTo>
                      <a:pt x="1131613" y="45657"/>
                      <a:pt x="1085956" y="0"/>
                      <a:pt x="10296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7580" y="5458"/>
                <a:ext cx="571" cy="563"/>
                <a:chOff x="6852" y="2918"/>
                <a:chExt cx="669" cy="660"/>
              </a:xfrm>
            </p:grpSpPr>
            <p:sp>
              <p:nvSpPr>
                <p:cNvPr id="8117" name="Google Shape;8117;p69"/>
                <p:cNvSpPr/>
                <p:nvPr/>
              </p:nvSpPr>
              <p:spPr>
                <a:xfrm>
                  <a:off x="6852" y="2918"/>
                  <a:ext cx="388" cy="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7" h="1387" extrusionOk="0"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lnTo>
                        <a:pt x="0" y="1387"/>
                      </a:lnTo>
                      <a:lnTo>
                        <a:pt x="6837" y="1387"/>
                      </a:lnTo>
                      <a:lnTo>
                        <a:pt x="6837" y="1040"/>
                      </a:lnTo>
                      <a:cubicBezTo>
                        <a:pt x="6837" y="473"/>
                        <a:pt x="6364" y="1"/>
                        <a:pt x="5829" y="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18" name="Google Shape;8118;p69"/>
                <p:cNvSpPr/>
                <p:nvPr/>
              </p:nvSpPr>
              <p:spPr>
                <a:xfrm>
                  <a:off x="6855" y="3034"/>
                  <a:ext cx="389" cy="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9" h="6932" extrusionOk="0">
                      <a:moveTo>
                        <a:pt x="0" y="1"/>
                      </a:moveTo>
                      <a:lnTo>
                        <a:pt x="0" y="6932"/>
                      </a:lnTo>
                      <a:lnTo>
                        <a:pt x="2426" y="6932"/>
                      </a:lnTo>
                      <a:cubicBezTo>
                        <a:pt x="2521" y="6585"/>
                        <a:pt x="2836" y="6333"/>
                        <a:pt x="3245" y="6270"/>
                      </a:cubicBezTo>
                      <a:lnTo>
                        <a:pt x="1166" y="4191"/>
                      </a:lnTo>
                      <a:cubicBezTo>
                        <a:pt x="693" y="3718"/>
                        <a:pt x="693" y="2962"/>
                        <a:pt x="1166" y="2489"/>
                      </a:cubicBezTo>
                      <a:cubicBezTo>
                        <a:pt x="1386" y="2237"/>
                        <a:pt x="1670" y="2143"/>
                        <a:pt x="2017" y="2143"/>
                      </a:cubicBezTo>
                      <a:cubicBezTo>
                        <a:pt x="2363" y="2143"/>
                        <a:pt x="2647" y="2237"/>
                        <a:pt x="2899" y="2489"/>
                      </a:cubicBezTo>
                      <a:lnTo>
                        <a:pt x="3560" y="3151"/>
                      </a:lnTo>
                      <a:cubicBezTo>
                        <a:pt x="3592" y="2994"/>
                        <a:pt x="3718" y="2836"/>
                        <a:pt x="3844" y="2710"/>
                      </a:cubicBezTo>
                      <a:cubicBezTo>
                        <a:pt x="4064" y="2489"/>
                        <a:pt x="4348" y="2363"/>
                        <a:pt x="4694" y="2363"/>
                      </a:cubicBezTo>
                      <a:cubicBezTo>
                        <a:pt x="4694" y="2048"/>
                        <a:pt x="4820" y="1733"/>
                        <a:pt x="5041" y="1513"/>
                      </a:cubicBezTo>
                      <a:cubicBezTo>
                        <a:pt x="5293" y="1261"/>
                        <a:pt x="5577" y="1135"/>
                        <a:pt x="5923" y="1135"/>
                      </a:cubicBezTo>
                      <a:cubicBezTo>
                        <a:pt x="6112" y="1135"/>
                        <a:pt x="6301" y="1198"/>
                        <a:pt x="6459" y="1261"/>
                      </a:cubicBezTo>
                      <a:cubicBezTo>
                        <a:pt x="6522" y="1072"/>
                        <a:pt x="6616" y="914"/>
                        <a:pt x="6774" y="757"/>
                      </a:cubicBezTo>
                      <a:lnTo>
                        <a:pt x="6868" y="662"/>
                      </a:lnTo>
                      <a:lnTo>
                        <a:pt x="6868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19" name="Google Shape;8119;p69"/>
                <p:cNvSpPr/>
                <p:nvPr/>
              </p:nvSpPr>
              <p:spPr>
                <a:xfrm>
                  <a:off x="6852" y="3464"/>
                  <a:ext cx="388" cy="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7" h="2017" extrusionOk="0">
                      <a:moveTo>
                        <a:pt x="0" y="0"/>
                      </a:moveTo>
                      <a:lnTo>
                        <a:pt x="0" y="1008"/>
                      </a:lnTo>
                      <a:cubicBezTo>
                        <a:pt x="0" y="1544"/>
                        <a:pt x="473" y="2017"/>
                        <a:pt x="1008" y="2017"/>
                      </a:cubicBezTo>
                      <a:lnTo>
                        <a:pt x="5829" y="2017"/>
                      </a:lnTo>
                      <a:cubicBezTo>
                        <a:pt x="6333" y="2017"/>
                        <a:pt x="6774" y="1670"/>
                        <a:pt x="6837" y="1166"/>
                      </a:cubicBezTo>
                      <a:lnTo>
                        <a:pt x="6679" y="1071"/>
                      </a:lnTo>
                      <a:lnTo>
                        <a:pt x="3466" y="1071"/>
                      </a:lnTo>
                      <a:cubicBezTo>
                        <a:pt x="2867" y="1071"/>
                        <a:pt x="2363" y="599"/>
                        <a:pt x="226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20" name="Google Shape;8120;p69"/>
                <p:cNvSpPr/>
                <p:nvPr/>
              </p:nvSpPr>
              <p:spPr>
                <a:xfrm>
                  <a:off x="6939" y="3095"/>
                  <a:ext cx="582" cy="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2" h="8113" extrusionOk="0">
                      <a:moveTo>
                        <a:pt x="6085" y="0"/>
                      </a:moveTo>
                      <a:cubicBezTo>
                        <a:pt x="5955" y="0"/>
                        <a:pt x="5829" y="48"/>
                        <a:pt x="5735" y="142"/>
                      </a:cubicBezTo>
                      <a:cubicBezTo>
                        <a:pt x="5546" y="331"/>
                        <a:pt x="5546" y="646"/>
                        <a:pt x="5735" y="835"/>
                      </a:cubicBezTo>
                      <a:lnTo>
                        <a:pt x="6081" y="1213"/>
                      </a:lnTo>
                      <a:cubicBezTo>
                        <a:pt x="6207" y="1308"/>
                        <a:pt x="6207" y="1560"/>
                        <a:pt x="6081" y="1655"/>
                      </a:cubicBezTo>
                      <a:cubicBezTo>
                        <a:pt x="6034" y="1718"/>
                        <a:pt x="5948" y="1749"/>
                        <a:pt x="5857" y="1749"/>
                      </a:cubicBezTo>
                      <a:cubicBezTo>
                        <a:pt x="5766" y="1749"/>
                        <a:pt x="5672" y="1718"/>
                        <a:pt x="5609" y="1655"/>
                      </a:cubicBezTo>
                      <a:lnTo>
                        <a:pt x="4758" y="804"/>
                      </a:lnTo>
                      <a:cubicBezTo>
                        <a:pt x="4664" y="709"/>
                        <a:pt x="4538" y="662"/>
                        <a:pt x="4408" y="662"/>
                      </a:cubicBezTo>
                      <a:cubicBezTo>
                        <a:pt x="4278" y="662"/>
                        <a:pt x="4144" y="709"/>
                        <a:pt x="4034" y="804"/>
                      </a:cubicBezTo>
                      <a:cubicBezTo>
                        <a:pt x="3845" y="993"/>
                        <a:pt x="3845" y="1308"/>
                        <a:pt x="4034" y="1528"/>
                      </a:cubicBezTo>
                      <a:cubicBezTo>
                        <a:pt x="4034" y="1655"/>
                        <a:pt x="4884" y="2505"/>
                        <a:pt x="4821" y="2505"/>
                      </a:cubicBezTo>
                      <a:cubicBezTo>
                        <a:pt x="4947" y="2631"/>
                        <a:pt x="4947" y="2852"/>
                        <a:pt x="4821" y="2978"/>
                      </a:cubicBezTo>
                      <a:cubicBezTo>
                        <a:pt x="4774" y="3041"/>
                        <a:pt x="4687" y="3072"/>
                        <a:pt x="4601" y="3072"/>
                      </a:cubicBezTo>
                      <a:cubicBezTo>
                        <a:pt x="4514" y="3072"/>
                        <a:pt x="4427" y="3041"/>
                        <a:pt x="4380" y="2978"/>
                      </a:cubicBezTo>
                      <a:lnTo>
                        <a:pt x="3498" y="2096"/>
                      </a:lnTo>
                      <a:cubicBezTo>
                        <a:pt x="3403" y="2001"/>
                        <a:pt x="3277" y="1954"/>
                        <a:pt x="3151" y="1954"/>
                      </a:cubicBezTo>
                      <a:cubicBezTo>
                        <a:pt x="3025" y="1954"/>
                        <a:pt x="2899" y="2001"/>
                        <a:pt x="2805" y="2096"/>
                      </a:cubicBezTo>
                      <a:cubicBezTo>
                        <a:pt x="2584" y="2316"/>
                        <a:pt x="2584" y="2631"/>
                        <a:pt x="2805" y="2820"/>
                      </a:cubicBezTo>
                      <a:lnTo>
                        <a:pt x="3656" y="3671"/>
                      </a:lnTo>
                      <a:cubicBezTo>
                        <a:pt x="3782" y="3797"/>
                        <a:pt x="3782" y="4017"/>
                        <a:pt x="3656" y="4143"/>
                      </a:cubicBezTo>
                      <a:cubicBezTo>
                        <a:pt x="3593" y="4206"/>
                        <a:pt x="3506" y="4238"/>
                        <a:pt x="3419" y="4238"/>
                      </a:cubicBezTo>
                      <a:cubicBezTo>
                        <a:pt x="3333" y="4238"/>
                        <a:pt x="3246" y="4206"/>
                        <a:pt x="3183" y="4143"/>
                      </a:cubicBezTo>
                      <a:lnTo>
                        <a:pt x="883" y="1875"/>
                      </a:lnTo>
                      <a:cubicBezTo>
                        <a:pt x="789" y="1765"/>
                        <a:pt x="663" y="1710"/>
                        <a:pt x="537" y="1710"/>
                      </a:cubicBezTo>
                      <a:cubicBezTo>
                        <a:pt x="411" y="1710"/>
                        <a:pt x="284" y="1765"/>
                        <a:pt x="190" y="1875"/>
                      </a:cubicBezTo>
                      <a:cubicBezTo>
                        <a:pt x="1" y="2064"/>
                        <a:pt x="1" y="2379"/>
                        <a:pt x="190" y="2568"/>
                      </a:cubicBezTo>
                      <a:lnTo>
                        <a:pt x="1797" y="4206"/>
                      </a:lnTo>
                      <a:lnTo>
                        <a:pt x="3403" y="5845"/>
                      </a:lnTo>
                      <a:lnTo>
                        <a:pt x="1954" y="5845"/>
                      </a:lnTo>
                      <a:cubicBezTo>
                        <a:pt x="1671" y="5845"/>
                        <a:pt x="1450" y="6097"/>
                        <a:pt x="1450" y="6349"/>
                      </a:cubicBezTo>
                      <a:cubicBezTo>
                        <a:pt x="1450" y="6632"/>
                        <a:pt x="1671" y="6884"/>
                        <a:pt x="1954" y="6884"/>
                      </a:cubicBezTo>
                      <a:lnTo>
                        <a:pt x="5451" y="6884"/>
                      </a:lnTo>
                      <a:cubicBezTo>
                        <a:pt x="5514" y="6916"/>
                        <a:pt x="6491" y="7829"/>
                        <a:pt x="6491" y="7829"/>
                      </a:cubicBezTo>
                      <a:cubicBezTo>
                        <a:pt x="6680" y="8018"/>
                        <a:pt x="6948" y="8113"/>
                        <a:pt x="7216" y="8113"/>
                      </a:cubicBezTo>
                      <a:cubicBezTo>
                        <a:pt x="7483" y="8113"/>
                        <a:pt x="7751" y="8018"/>
                        <a:pt x="7940" y="7829"/>
                      </a:cubicBezTo>
                      <a:lnTo>
                        <a:pt x="9862" y="5876"/>
                      </a:lnTo>
                      <a:cubicBezTo>
                        <a:pt x="10272" y="5498"/>
                        <a:pt x="10272" y="4836"/>
                        <a:pt x="9862" y="4427"/>
                      </a:cubicBezTo>
                      <a:lnTo>
                        <a:pt x="9452" y="3986"/>
                      </a:lnTo>
                      <a:cubicBezTo>
                        <a:pt x="9326" y="3608"/>
                        <a:pt x="9043" y="3198"/>
                        <a:pt x="8822" y="2820"/>
                      </a:cubicBezTo>
                      <a:cubicBezTo>
                        <a:pt x="8570" y="2411"/>
                        <a:pt x="8350" y="2064"/>
                        <a:pt x="8035" y="1718"/>
                      </a:cubicBezTo>
                      <a:lnTo>
                        <a:pt x="6459" y="142"/>
                      </a:lnTo>
                      <a:cubicBezTo>
                        <a:pt x="6349" y="48"/>
                        <a:pt x="6215" y="0"/>
                        <a:pt x="6085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10340" y="2825"/>
              <a:ext cx="1038" cy="752"/>
              <a:chOff x="10340" y="2825"/>
              <a:chExt cx="1038" cy="752"/>
            </a:xfrm>
          </p:grpSpPr>
          <p:sp>
            <p:nvSpPr>
              <p:cNvPr id="422" name="Google Shape;422;p34"/>
              <p:cNvSpPr/>
              <p:nvPr/>
            </p:nvSpPr>
            <p:spPr>
              <a:xfrm>
                <a:off x="10340" y="2825"/>
                <a:ext cx="1039" cy="752"/>
              </a:xfrm>
              <a:custGeom>
                <a:avLst/>
                <a:gdLst/>
                <a:ahLst/>
                <a:cxnLst/>
                <a:rect l="l" t="t" r="r" b="b"/>
                <a:pathLst>
                  <a:path w="659778" h="477586" extrusionOk="0">
                    <a:moveTo>
                      <a:pt x="540644" y="477586"/>
                    </a:moveTo>
                    <a:lnTo>
                      <a:pt x="119098" y="477586"/>
                    </a:lnTo>
                    <a:cubicBezTo>
                      <a:pt x="53326" y="477586"/>
                      <a:pt x="0" y="424260"/>
                      <a:pt x="0" y="358488"/>
                    </a:cubicBezTo>
                    <a:lnTo>
                      <a:pt x="0" y="119098"/>
                    </a:lnTo>
                    <a:cubicBezTo>
                      <a:pt x="0" y="53326"/>
                      <a:pt x="53326" y="0"/>
                      <a:pt x="119098" y="0"/>
                    </a:cubicBezTo>
                    <a:lnTo>
                      <a:pt x="540681" y="0"/>
                    </a:lnTo>
                    <a:cubicBezTo>
                      <a:pt x="606453" y="0"/>
                      <a:pt x="659779" y="53326"/>
                      <a:pt x="659779" y="119098"/>
                    </a:cubicBezTo>
                    <a:lnTo>
                      <a:pt x="659779" y="358488"/>
                    </a:lnTo>
                    <a:cubicBezTo>
                      <a:pt x="659743" y="424260"/>
                      <a:pt x="606416" y="477586"/>
                      <a:pt x="540644" y="47758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8170" name="Google Shape;8170;p69"/>
              <p:cNvGrpSpPr/>
              <p:nvPr/>
            </p:nvGrpSpPr>
            <p:grpSpPr>
              <a:xfrm>
                <a:off x="10556" y="2914"/>
                <a:ext cx="607" cy="575"/>
                <a:chOff x="-1592325" y="3957400"/>
                <a:chExt cx="293025" cy="277275"/>
              </a:xfrm>
              <a:solidFill>
                <a:schemeClr val="tx1"/>
              </a:solidFill>
            </p:grpSpPr>
            <p:sp>
              <p:nvSpPr>
                <p:cNvPr id="8171" name="Google Shape;8171;p69"/>
                <p:cNvSpPr/>
                <p:nvPr/>
              </p:nvSpPr>
              <p:spPr>
                <a:xfrm>
                  <a:off x="-1591550" y="3957400"/>
                  <a:ext cx="2922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2742" extrusionOk="0">
                      <a:moveTo>
                        <a:pt x="9894" y="1355"/>
                      </a:moveTo>
                      <a:cubicBezTo>
                        <a:pt x="10335" y="1355"/>
                        <a:pt x="10366" y="2017"/>
                        <a:pt x="9894" y="2017"/>
                      </a:cubicBezTo>
                      <a:lnTo>
                        <a:pt x="5798" y="2017"/>
                      </a:lnTo>
                      <a:cubicBezTo>
                        <a:pt x="5778" y="2019"/>
                        <a:pt x="5759" y="2021"/>
                        <a:pt x="5741" y="2021"/>
                      </a:cubicBezTo>
                      <a:cubicBezTo>
                        <a:pt x="5326" y="2021"/>
                        <a:pt x="5345" y="1355"/>
                        <a:pt x="5798" y="1355"/>
                      </a:cubicBezTo>
                      <a:close/>
                      <a:moveTo>
                        <a:pt x="1671" y="1355"/>
                      </a:moveTo>
                      <a:cubicBezTo>
                        <a:pt x="1860" y="1355"/>
                        <a:pt x="2017" y="1513"/>
                        <a:pt x="2017" y="1702"/>
                      </a:cubicBezTo>
                      <a:cubicBezTo>
                        <a:pt x="2017" y="1891"/>
                        <a:pt x="1860" y="2048"/>
                        <a:pt x="1671" y="2048"/>
                      </a:cubicBezTo>
                      <a:cubicBezTo>
                        <a:pt x="1482" y="2048"/>
                        <a:pt x="1324" y="1891"/>
                        <a:pt x="1324" y="1702"/>
                      </a:cubicBezTo>
                      <a:cubicBezTo>
                        <a:pt x="1356" y="1513"/>
                        <a:pt x="1513" y="1355"/>
                        <a:pt x="1671" y="1355"/>
                      </a:cubicBezTo>
                      <a:close/>
                      <a:moveTo>
                        <a:pt x="3057" y="1355"/>
                      </a:moveTo>
                      <a:cubicBezTo>
                        <a:pt x="3246" y="1355"/>
                        <a:pt x="3404" y="1513"/>
                        <a:pt x="3404" y="1702"/>
                      </a:cubicBezTo>
                      <a:cubicBezTo>
                        <a:pt x="3404" y="1891"/>
                        <a:pt x="3246" y="2048"/>
                        <a:pt x="3057" y="2048"/>
                      </a:cubicBezTo>
                      <a:cubicBezTo>
                        <a:pt x="2836" y="2048"/>
                        <a:pt x="2679" y="1891"/>
                        <a:pt x="2679" y="1702"/>
                      </a:cubicBezTo>
                      <a:cubicBezTo>
                        <a:pt x="2679" y="1513"/>
                        <a:pt x="2836" y="1355"/>
                        <a:pt x="3057" y="1355"/>
                      </a:cubicBezTo>
                      <a:close/>
                      <a:moveTo>
                        <a:pt x="4412" y="1355"/>
                      </a:moveTo>
                      <a:cubicBezTo>
                        <a:pt x="4632" y="1355"/>
                        <a:pt x="4790" y="1513"/>
                        <a:pt x="4790" y="1702"/>
                      </a:cubicBezTo>
                      <a:cubicBezTo>
                        <a:pt x="4790" y="1891"/>
                        <a:pt x="4632" y="2048"/>
                        <a:pt x="4412" y="2048"/>
                      </a:cubicBezTo>
                      <a:cubicBezTo>
                        <a:pt x="4223" y="2048"/>
                        <a:pt x="4065" y="1891"/>
                        <a:pt x="4065" y="1702"/>
                      </a:cubicBezTo>
                      <a:cubicBezTo>
                        <a:pt x="4065" y="1513"/>
                        <a:pt x="4223" y="1355"/>
                        <a:pt x="4412" y="1355"/>
                      </a:cubicBezTo>
                      <a:close/>
                      <a:moveTo>
                        <a:pt x="1041" y="0"/>
                      </a:moveTo>
                      <a:cubicBezTo>
                        <a:pt x="474" y="0"/>
                        <a:pt x="1" y="473"/>
                        <a:pt x="1" y="1040"/>
                      </a:cubicBezTo>
                      <a:lnTo>
                        <a:pt x="1" y="2741"/>
                      </a:lnTo>
                      <a:lnTo>
                        <a:pt x="11689" y="2741"/>
                      </a:lnTo>
                      <a:lnTo>
                        <a:pt x="11689" y="1040"/>
                      </a:lnTo>
                      <a:cubicBezTo>
                        <a:pt x="11689" y="505"/>
                        <a:pt x="11154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72" name="Google Shape;8172;p69"/>
                <p:cNvSpPr/>
                <p:nvPr/>
              </p:nvSpPr>
              <p:spPr>
                <a:xfrm>
                  <a:off x="-1592325" y="4043250"/>
                  <a:ext cx="291450" cy="17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6869" extrusionOk="0">
                      <a:moveTo>
                        <a:pt x="0" y="0"/>
                      </a:moveTo>
                      <a:lnTo>
                        <a:pt x="0" y="5829"/>
                      </a:lnTo>
                      <a:cubicBezTo>
                        <a:pt x="0" y="6396"/>
                        <a:pt x="473" y="6869"/>
                        <a:pt x="1040" y="6869"/>
                      </a:cubicBezTo>
                      <a:lnTo>
                        <a:pt x="2867" y="6869"/>
                      </a:lnTo>
                      <a:lnTo>
                        <a:pt x="2647" y="6616"/>
                      </a:lnTo>
                      <a:cubicBezTo>
                        <a:pt x="2521" y="6522"/>
                        <a:pt x="2521" y="6270"/>
                        <a:pt x="2647" y="6144"/>
                      </a:cubicBezTo>
                      <a:lnTo>
                        <a:pt x="2993" y="5797"/>
                      </a:lnTo>
                      <a:cubicBezTo>
                        <a:pt x="2962" y="5734"/>
                        <a:pt x="2930" y="5608"/>
                        <a:pt x="2867" y="5482"/>
                      </a:cubicBezTo>
                      <a:lnTo>
                        <a:pt x="2363" y="5482"/>
                      </a:lnTo>
                      <a:cubicBezTo>
                        <a:pt x="2174" y="5482"/>
                        <a:pt x="2017" y="5325"/>
                        <a:pt x="2017" y="5136"/>
                      </a:cubicBezTo>
                      <a:lnTo>
                        <a:pt x="2017" y="3750"/>
                      </a:lnTo>
                      <a:cubicBezTo>
                        <a:pt x="2017" y="3561"/>
                        <a:pt x="2174" y="3403"/>
                        <a:pt x="2363" y="3403"/>
                      </a:cubicBezTo>
                      <a:lnTo>
                        <a:pt x="2867" y="3403"/>
                      </a:lnTo>
                      <a:cubicBezTo>
                        <a:pt x="2930" y="3277"/>
                        <a:pt x="2962" y="3214"/>
                        <a:pt x="2993" y="3088"/>
                      </a:cubicBezTo>
                      <a:lnTo>
                        <a:pt x="2647" y="2741"/>
                      </a:lnTo>
                      <a:cubicBezTo>
                        <a:pt x="2521" y="2615"/>
                        <a:pt x="2521" y="2363"/>
                        <a:pt x="2647" y="2269"/>
                      </a:cubicBezTo>
                      <a:lnTo>
                        <a:pt x="3624" y="1261"/>
                      </a:lnTo>
                      <a:cubicBezTo>
                        <a:pt x="3687" y="1213"/>
                        <a:pt x="3773" y="1190"/>
                        <a:pt x="3860" y="1190"/>
                      </a:cubicBezTo>
                      <a:cubicBezTo>
                        <a:pt x="3946" y="1190"/>
                        <a:pt x="4033" y="1213"/>
                        <a:pt x="4096" y="1261"/>
                      </a:cubicBezTo>
                      <a:lnTo>
                        <a:pt x="4443" y="1639"/>
                      </a:lnTo>
                      <a:cubicBezTo>
                        <a:pt x="4537" y="1576"/>
                        <a:pt x="4663" y="1544"/>
                        <a:pt x="4758" y="1513"/>
                      </a:cubicBezTo>
                      <a:lnTo>
                        <a:pt x="4758" y="1009"/>
                      </a:lnTo>
                      <a:cubicBezTo>
                        <a:pt x="4758" y="788"/>
                        <a:pt x="4915" y="631"/>
                        <a:pt x="5136" y="631"/>
                      </a:cubicBezTo>
                      <a:lnTo>
                        <a:pt x="6490" y="631"/>
                      </a:lnTo>
                      <a:cubicBezTo>
                        <a:pt x="6711" y="631"/>
                        <a:pt x="6869" y="788"/>
                        <a:pt x="6869" y="1009"/>
                      </a:cubicBezTo>
                      <a:lnTo>
                        <a:pt x="6869" y="1513"/>
                      </a:lnTo>
                      <a:cubicBezTo>
                        <a:pt x="6963" y="1544"/>
                        <a:pt x="7058" y="1576"/>
                        <a:pt x="7184" y="1639"/>
                      </a:cubicBezTo>
                      <a:lnTo>
                        <a:pt x="7530" y="1261"/>
                      </a:lnTo>
                      <a:cubicBezTo>
                        <a:pt x="7593" y="1213"/>
                        <a:pt x="7680" y="1190"/>
                        <a:pt x="7766" y="1190"/>
                      </a:cubicBezTo>
                      <a:cubicBezTo>
                        <a:pt x="7853" y="1190"/>
                        <a:pt x="7940" y="1213"/>
                        <a:pt x="8003" y="1261"/>
                      </a:cubicBezTo>
                      <a:lnTo>
                        <a:pt x="8979" y="2269"/>
                      </a:lnTo>
                      <a:cubicBezTo>
                        <a:pt x="9105" y="2363"/>
                        <a:pt x="9105" y="2615"/>
                        <a:pt x="8979" y="2741"/>
                      </a:cubicBezTo>
                      <a:lnTo>
                        <a:pt x="8633" y="3088"/>
                      </a:lnTo>
                      <a:cubicBezTo>
                        <a:pt x="8664" y="3151"/>
                        <a:pt x="8696" y="3277"/>
                        <a:pt x="8759" y="3403"/>
                      </a:cubicBezTo>
                      <a:lnTo>
                        <a:pt x="9263" y="3403"/>
                      </a:lnTo>
                      <a:cubicBezTo>
                        <a:pt x="9452" y="3403"/>
                        <a:pt x="9609" y="3561"/>
                        <a:pt x="9609" y="3750"/>
                      </a:cubicBezTo>
                      <a:lnTo>
                        <a:pt x="9609" y="5136"/>
                      </a:lnTo>
                      <a:cubicBezTo>
                        <a:pt x="9609" y="5325"/>
                        <a:pt x="9452" y="5482"/>
                        <a:pt x="9263" y="5482"/>
                      </a:cubicBezTo>
                      <a:lnTo>
                        <a:pt x="8759" y="5482"/>
                      </a:lnTo>
                      <a:cubicBezTo>
                        <a:pt x="8727" y="5608"/>
                        <a:pt x="8664" y="5671"/>
                        <a:pt x="8633" y="5797"/>
                      </a:cubicBezTo>
                      <a:lnTo>
                        <a:pt x="8979" y="6144"/>
                      </a:lnTo>
                      <a:cubicBezTo>
                        <a:pt x="9105" y="6270"/>
                        <a:pt x="9105" y="6522"/>
                        <a:pt x="8979" y="6616"/>
                      </a:cubicBezTo>
                      <a:lnTo>
                        <a:pt x="8759" y="6869"/>
                      </a:lnTo>
                      <a:lnTo>
                        <a:pt x="10586" y="6869"/>
                      </a:lnTo>
                      <a:cubicBezTo>
                        <a:pt x="11153" y="6869"/>
                        <a:pt x="11657" y="6396"/>
                        <a:pt x="11657" y="5829"/>
                      </a:cubicBezTo>
                      <a:lnTo>
                        <a:pt x="1165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73" name="Google Shape;8173;p69"/>
                <p:cNvSpPr/>
                <p:nvPr/>
              </p:nvSpPr>
              <p:spPr>
                <a:xfrm>
                  <a:off x="-1471825" y="412910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9" y="1"/>
                      </a:moveTo>
                      <a:cubicBezTo>
                        <a:pt x="442" y="1"/>
                        <a:pt x="1" y="473"/>
                        <a:pt x="1" y="1009"/>
                      </a:cubicBezTo>
                      <a:cubicBezTo>
                        <a:pt x="1" y="1576"/>
                        <a:pt x="442" y="2048"/>
                        <a:pt x="1009" y="2048"/>
                      </a:cubicBezTo>
                      <a:cubicBezTo>
                        <a:pt x="1576" y="2048"/>
                        <a:pt x="2049" y="1576"/>
                        <a:pt x="2049" y="1009"/>
                      </a:cubicBezTo>
                      <a:cubicBezTo>
                        <a:pt x="2049" y="473"/>
                        <a:pt x="1576" y="1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74" name="Google Shape;8174;p69"/>
                <p:cNvSpPr/>
                <p:nvPr/>
              </p:nvSpPr>
              <p:spPr>
                <a:xfrm>
                  <a:off x="-1526175" y="4077900"/>
                  <a:ext cx="156775" cy="15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271" extrusionOk="0">
                      <a:moveTo>
                        <a:pt x="3183" y="1418"/>
                      </a:moveTo>
                      <a:cubicBezTo>
                        <a:pt x="4128" y="1418"/>
                        <a:pt x="4884" y="2175"/>
                        <a:pt x="4884" y="3120"/>
                      </a:cubicBezTo>
                      <a:cubicBezTo>
                        <a:pt x="4884" y="4033"/>
                        <a:pt x="4128" y="4821"/>
                        <a:pt x="3183" y="4821"/>
                      </a:cubicBezTo>
                      <a:cubicBezTo>
                        <a:pt x="2238" y="4821"/>
                        <a:pt x="1482" y="4065"/>
                        <a:pt x="1482" y="3120"/>
                      </a:cubicBezTo>
                      <a:cubicBezTo>
                        <a:pt x="1482" y="2175"/>
                        <a:pt x="2238" y="1418"/>
                        <a:pt x="3183" y="1418"/>
                      </a:cubicBezTo>
                      <a:close/>
                      <a:moveTo>
                        <a:pt x="2805" y="1"/>
                      </a:moveTo>
                      <a:lnTo>
                        <a:pt x="2805" y="442"/>
                      </a:lnTo>
                      <a:cubicBezTo>
                        <a:pt x="2805" y="599"/>
                        <a:pt x="2679" y="725"/>
                        <a:pt x="2521" y="757"/>
                      </a:cubicBezTo>
                      <a:cubicBezTo>
                        <a:pt x="2332" y="788"/>
                        <a:pt x="2080" y="914"/>
                        <a:pt x="1891" y="1040"/>
                      </a:cubicBezTo>
                      <a:cubicBezTo>
                        <a:pt x="1847" y="1063"/>
                        <a:pt x="1794" y="1073"/>
                        <a:pt x="1739" y="1073"/>
                      </a:cubicBezTo>
                      <a:cubicBezTo>
                        <a:pt x="1639" y="1073"/>
                        <a:pt x="1531" y="1038"/>
                        <a:pt x="1450" y="977"/>
                      </a:cubicBezTo>
                      <a:lnTo>
                        <a:pt x="1135" y="662"/>
                      </a:lnTo>
                      <a:lnTo>
                        <a:pt x="662" y="1135"/>
                      </a:lnTo>
                      <a:lnTo>
                        <a:pt x="978" y="1450"/>
                      </a:lnTo>
                      <a:cubicBezTo>
                        <a:pt x="1104" y="1576"/>
                        <a:pt x="1104" y="1733"/>
                        <a:pt x="1041" y="1891"/>
                      </a:cubicBezTo>
                      <a:cubicBezTo>
                        <a:pt x="915" y="2080"/>
                        <a:pt x="820" y="2301"/>
                        <a:pt x="757" y="2521"/>
                      </a:cubicBezTo>
                      <a:cubicBezTo>
                        <a:pt x="726" y="2679"/>
                        <a:pt x="599" y="2805"/>
                        <a:pt x="442" y="2805"/>
                      </a:cubicBezTo>
                      <a:lnTo>
                        <a:pt x="1" y="2805"/>
                      </a:lnTo>
                      <a:lnTo>
                        <a:pt x="1" y="3466"/>
                      </a:lnTo>
                      <a:lnTo>
                        <a:pt x="442" y="3466"/>
                      </a:lnTo>
                      <a:cubicBezTo>
                        <a:pt x="599" y="3466"/>
                        <a:pt x="726" y="3592"/>
                        <a:pt x="757" y="3750"/>
                      </a:cubicBezTo>
                      <a:cubicBezTo>
                        <a:pt x="789" y="3939"/>
                        <a:pt x="915" y="4191"/>
                        <a:pt x="1041" y="4380"/>
                      </a:cubicBezTo>
                      <a:cubicBezTo>
                        <a:pt x="1104" y="4506"/>
                        <a:pt x="1072" y="4695"/>
                        <a:pt x="978" y="4821"/>
                      </a:cubicBezTo>
                      <a:lnTo>
                        <a:pt x="662" y="5136"/>
                      </a:lnTo>
                      <a:lnTo>
                        <a:pt x="1135" y="5609"/>
                      </a:lnTo>
                      <a:lnTo>
                        <a:pt x="1450" y="5294"/>
                      </a:lnTo>
                      <a:cubicBezTo>
                        <a:pt x="1524" y="5220"/>
                        <a:pt x="1609" y="5189"/>
                        <a:pt x="1698" y="5189"/>
                      </a:cubicBezTo>
                      <a:cubicBezTo>
                        <a:pt x="1761" y="5189"/>
                        <a:pt x="1826" y="5204"/>
                        <a:pt x="1891" y="5230"/>
                      </a:cubicBezTo>
                      <a:cubicBezTo>
                        <a:pt x="2080" y="5357"/>
                        <a:pt x="2301" y="5451"/>
                        <a:pt x="2521" y="5514"/>
                      </a:cubicBezTo>
                      <a:cubicBezTo>
                        <a:pt x="2679" y="5546"/>
                        <a:pt x="2805" y="5672"/>
                        <a:pt x="2805" y="5829"/>
                      </a:cubicBezTo>
                      <a:lnTo>
                        <a:pt x="2805" y="6270"/>
                      </a:lnTo>
                      <a:lnTo>
                        <a:pt x="3466" y="6270"/>
                      </a:lnTo>
                      <a:lnTo>
                        <a:pt x="3466" y="5829"/>
                      </a:lnTo>
                      <a:cubicBezTo>
                        <a:pt x="3466" y="5672"/>
                        <a:pt x="3592" y="5546"/>
                        <a:pt x="3750" y="5514"/>
                      </a:cubicBezTo>
                      <a:cubicBezTo>
                        <a:pt x="3939" y="5483"/>
                        <a:pt x="4160" y="5357"/>
                        <a:pt x="4380" y="5230"/>
                      </a:cubicBezTo>
                      <a:cubicBezTo>
                        <a:pt x="4414" y="5208"/>
                        <a:pt x="4463" y="5198"/>
                        <a:pt x="4517" y="5198"/>
                      </a:cubicBezTo>
                      <a:cubicBezTo>
                        <a:pt x="4615" y="5198"/>
                        <a:pt x="4729" y="5232"/>
                        <a:pt x="4790" y="5294"/>
                      </a:cubicBezTo>
                      <a:lnTo>
                        <a:pt x="5105" y="5609"/>
                      </a:lnTo>
                      <a:lnTo>
                        <a:pt x="5577" y="5136"/>
                      </a:lnTo>
                      <a:lnTo>
                        <a:pt x="5262" y="4821"/>
                      </a:lnTo>
                      <a:cubicBezTo>
                        <a:pt x="5168" y="4695"/>
                        <a:pt x="5168" y="4537"/>
                        <a:pt x="5231" y="4380"/>
                      </a:cubicBezTo>
                      <a:cubicBezTo>
                        <a:pt x="5357" y="4191"/>
                        <a:pt x="5420" y="3970"/>
                        <a:pt x="5514" y="3750"/>
                      </a:cubicBezTo>
                      <a:cubicBezTo>
                        <a:pt x="5546" y="3592"/>
                        <a:pt x="5672" y="3466"/>
                        <a:pt x="5829" y="3466"/>
                      </a:cubicBezTo>
                      <a:lnTo>
                        <a:pt x="6270" y="3466"/>
                      </a:lnTo>
                      <a:lnTo>
                        <a:pt x="6270" y="2773"/>
                      </a:lnTo>
                      <a:lnTo>
                        <a:pt x="5829" y="2773"/>
                      </a:lnTo>
                      <a:cubicBezTo>
                        <a:pt x="5672" y="2773"/>
                        <a:pt x="5546" y="2647"/>
                        <a:pt x="5514" y="2490"/>
                      </a:cubicBezTo>
                      <a:cubicBezTo>
                        <a:pt x="5483" y="2301"/>
                        <a:pt x="5357" y="2049"/>
                        <a:pt x="5231" y="1859"/>
                      </a:cubicBezTo>
                      <a:cubicBezTo>
                        <a:pt x="5168" y="1733"/>
                        <a:pt x="5199" y="1544"/>
                        <a:pt x="5262" y="1418"/>
                      </a:cubicBezTo>
                      <a:lnTo>
                        <a:pt x="5577" y="1103"/>
                      </a:lnTo>
                      <a:lnTo>
                        <a:pt x="5105" y="631"/>
                      </a:lnTo>
                      <a:lnTo>
                        <a:pt x="4790" y="946"/>
                      </a:lnTo>
                      <a:cubicBezTo>
                        <a:pt x="4739" y="1013"/>
                        <a:pt x="4670" y="1045"/>
                        <a:pt x="4593" y="1045"/>
                      </a:cubicBezTo>
                      <a:cubicBezTo>
                        <a:pt x="4526" y="1045"/>
                        <a:pt x="4453" y="1021"/>
                        <a:pt x="4380" y="977"/>
                      </a:cubicBezTo>
                      <a:cubicBezTo>
                        <a:pt x="4160" y="883"/>
                        <a:pt x="3971" y="788"/>
                        <a:pt x="3750" y="725"/>
                      </a:cubicBezTo>
                      <a:cubicBezTo>
                        <a:pt x="3592" y="662"/>
                        <a:pt x="3466" y="568"/>
                        <a:pt x="3466" y="410"/>
                      </a:cubicBez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9"/>
          <p:cNvSpPr txBox="1"/>
          <p:nvPr>
            <p:ph type="ctrTitle"/>
          </p:nvPr>
        </p:nvSpPr>
        <p:spPr>
          <a:xfrm>
            <a:off x="4723765" y="1242060"/>
            <a:ext cx="4235450" cy="10515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Thank</a:t>
            </a:r>
            <a:r>
              <a:rPr lang="en-PH" altLang="en-GB" sz="5400"/>
              <a:t> You</a:t>
            </a:r>
            <a:endParaRPr lang="en-PH" altLang="en-GB" sz="5400"/>
          </a:p>
        </p:txBody>
      </p:sp>
      <p:grpSp>
        <p:nvGrpSpPr>
          <p:cNvPr id="887" name="Google Shape;887;p49"/>
          <p:cNvGrpSpPr/>
          <p:nvPr/>
        </p:nvGrpSpPr>
        <p:grpSpPr>
          <a:xfrm>
            <a:off x="1569904" y="1095564"/>
            <a:ext cx="2148623" cy="3306216"/>
            <a:chOff x="1517554" y="1008352"/>
            <a:chExt cx="2148623" cy="3306216"/>
          </a:xfrm>
        </p:grpSpPr>
        <p:grpSp>
          <p:nvGrpSpPr>
            <p:cNvPr id="888" name="Google Shape;888;p49"/>
            <p:cNvGrpSpPr/>
            <p:nvPr/>
          </p:nvGrpSpPr>
          <p:grpSpPr>
            <a:xfrm>
              <a:off x="1517554" y="1008352"/>
              <a:ext cx="2148623" cy="3306216"/>
              <a:chOff x="5301674" y="3188885"/>
              <a:chExt cx="1832671" cy="2820041"/>
            </a:xfrm>
          </p:grpSpPr>
          <p:sp>
            <p:nvSpPr>
              <p:cNvPr id="889" name="Google Shape;889;p49"/>
              <p:cNvSpPr/>
              <p:nvPr/>
            </p:nvSpPr>
            <p:spPr>
              <a:xfrm>
                <a:off x="5301674" y="3188885"/>
                <a:ext cx="1832671" cy="2820041"/>
              </a:xfrm>
              <a:custGeom>
                <a:avLst/>
                <a:gdLst/>
                <a:ahLst/>
                <a:cxnLst/>
                <a:rect l="l" t="t" r="r" b="b"/>
                <a:pathLst>
                  <a:path w="1832671" h="2820041" extrusionOk="0">
                    <a:moveTo>
                      <a:pt x="1795155" y="2820042"/>
                    </a:moveTo>
                    <a:lnTo>
                      <a:pt x="37517" y="2820042"/>
                    </a:lnTo>
                    <a:cubicBezTo>
                      <a:pt x="16787" y="2820042"/>
                      <a:pt x="0" y="2803219"/>
                      <a:pt x="0" y="2782525"/>
                    </a:cubicBezTo>
                    <a:lnTo>
                      <a:pt x="0" y="37517"/>
                    </a:lnTo>
                    <a:cubicBezTo>
                      <a:pt x="0" y="16787"/>
                      <a:pt x="16823" y="0"/>
                      <a:pt x="37517" y="0"/>
                    </a:cubicBezTo>
                    <a:lnTo>
                      <a:pt x="1795155" y="0"/>
                    </a:lnTo>
                    <a:cubicBezTo>
                      <a:pt x="1815885" y="0"/>
                      <a:pt x="1832671" y="16787"/>
                      <a:pt x="1832671" y="37517"/>
                    </a:cubicBezTo>
                    <a:lnTo>
                      <a:pt x="1832671" y="2782525"/>
                    </a:lnTo>
                    <a:cubicBezTo>
                      <a:pt x="1832708" y="2803255"/>
                      <a:pt x="1815885" y="2820042"/>
                      <a:pt x="1795155" y="28200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90" name="Google Shape;890;p49"/>
              <p:cNvSpPr/>
              <p:nvPr/>
            </p:nvSpPr>
            <p:spPr>
              <a:xfrm>
                <a:off x="5474786" y="3600809"/>
                <a:ext cx="1551712" cy="1881692"/>
              </a:xfrm>
              <a:custGeom>
                <a:avLst/>
                <a:gdLst/>
                <a:ahLst/>
                <a:cxnLst/>
                <a:rect l="l" t="t" r="r" b="b"/>
                <a:pathLst>
                  <a:path w="1551712" h="1881692" extrusionOk="0">
                    <a:moveTo>
                      <a:pt x="0" y="0"/>
                    </a:moveTo>
                    <a:lnTo>
                      <a:pt x="1551713" y="0"/>
                    </a:lnTo>
                    <a:lnTo>
                      <a:pt x="1551713" y="1881692"/>
                    </a:lnTo>
                    <a:lnTo>
                      <a:pt x="0" y="18816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91" name="Google Shape;891;p49"/>
              <p:cNvSpPr/>
              <p:nvPr/>
            </p:nvSpPr>
            <p:spPr>
              <a:xfrm>
                <a:off x="5474786" y="4365106"/>
                <a:ext cx="1551712" cy="1117358"/>
              </a:xfrm>
              <a:custGeom>
                <a:avLst/>
                <a:gdLst/>
                <a:ahLst/>
                <a:cxnLst/>
                <a:rect l="l" t="t" r="r" b="b"/>
                <a:pathLst>
                  <a:path w="1551712" h="1117358" extrusionOk="0">
                    <a:moveTo>
                      <a:pt x="1070761" y="98477"/>
                    </a:moveTo>
                    <a:cubicBezTo>
                      <a:pt x="873808" y="90771"/>
                      <a:pt x="683041" y="18378"/>
                      <a:pt x="485979" y="16678"/>
                    </a:cubicBezTo>
                    <a:cubicBezTo>
                      <a:pt x="328280" y="15303"/>
                      <a:pt x="172316" y="59839"/>
                      <a:pt x="31402" y="130675"/>
                    </a:cubicBezTo>
                    <a:cubicBezTo>
                      <a:pt x="20839" y="135993"/>
                      <a:pt x="10419" y="141492"/>
                      <a:pt x="0" y="147064"/>
                    </a:cubicBezTo>
                    <a:lnTo>
                      <a:pt x="0" y="1117359"/>
                    </a:lnTo>
                    <a:lnTo>
                      <a:pt x="1551712" y="1117359"/>
                    </a:lnTo>
                    <a:lnTo>
                      <a:pt x="1551712" y="0"/>
                    </a:lnTo>
                    <a:cubicBezTo>
                      <a:pt x="1398715" y="65338"/>
                      <a:pt x="1236131" y="104953"/>
                      <a:pt x="1070761" y="984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892" name="Google Shape;892;p49"/>
            <p:cNvGrpSpPr/>
            <p:nvPr/>
          </p:nvGrpSpPr>
          <p:grpSpPr>
            <a:xfrm>
              <a:off x="1711476" y="1106288"/>
              <a:ext cx="1318135" cy="285284"/>
              <a:chOff x="5467080" y="3272420"/>
              <a:chExt cx="1124305" cy="243333"/>
            </a:xfrm>
          </p:grpSpPr>
          <p:sp>
            <p:nvSpPr>
              <p:cNvPr id="893" name="Google Shape;893;p49"/>
              <p:cNvSpPr/>
              <p:nvPr/>
            </p:nvSpPr>
            <p:spPr>
              <a:xfrm>
                <a:off x="5467080" y="3272420"/>
                <a:ext cx="243333" cy="243333"/>
              </a:xfrm>
              <a:custGeom>
                <a:avLst/>
                <a:gdLst/>
                <a:ahLst/>
                <a:cxnLst/>
                <a:rect l="l" t="t" r="r" b="b"/>
                <a:pathLst>
                  <a:path w="243333" h="243333" extrusionOk="0">
                    <a:moveTo>
                      <a:pt x="243334" y="121667"/>
                    </a:moveTo>
                    <a:cubicBezTo>
                      <a:pt x="243334" y="188861"/>
                      <a:pt x="188862" y="243333"/>
                      <a:pt x="121667" y="243333"/>
                    </a:cubicBezTo>
                    <a:cubicBezTo>
                      <a:pt x="54472" y="243333"/>
                      <a:pt x="0" y="188861"/>
                      <a:pt x="0" y="121667"/>
                    </a:cubicBezTo>
                    <a:cubicBezTo>
                      <a:pt x="0" y="54472"/>
                      <a:pt x="54472" y="0"/>
                      <a:pt x="121667" y="0"/>
                    </a:cubicBezTo>
                    <a:cubicBezTo>
                      <a:pt x="188862" y="0"/>
                      <a:pt x="243334" y="54472"/>
                      <a:pt x="243334" y="1216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94" name="Google Shape;894;p49"/>
              <p:cNvSpPr/>
              <p:nvPr/>
            </p:nvSpPr>
            <p:spPr>
              <a:xfrm>
                <a:off x="5843079" y="3311637"/>
                <a:ext cx="351397" cy="71125"/>
              </a:xfrm>
              <a:custGeom>
                <a:avLst/>
                <a:gdLst/>
                <a:ahLst/>
                <a:cxnLst/>
                <a:rect l="l" t="t" r="r" b="b"/>
                <a:pathLst>
                  <a:path w="351397" h="71125" extrusionOk="0">
                    <a:moveTo>
                      <a:pt x="315834" y="71126"/>
                    </a:moveTo>
                    <a:lnTo>
                      <a:pt x="35563" y="71126"/>
                    </a:lnTo>
                    <a:cubicBezTo>
                      <a:pt x="15918" y="71126"/>
                      <a:pt x="0" y="55208"/>
                      <a:pt x="0" y="35563"/>
                    </a:cubicBezTo>
                    <a:lnTo>
                      <a:pt x="0" y="35563"/>
                    </a:lnTo>
                    <a:cubicBezTo>
                      <a:pt x="0" y="15918"/>
                      <a:pt x="15918" y="0"/>
                      <a:pt x="35563" y="0"/>
                    </a:cubicBezTo>
                    <a:lnTo>
                      <a:pt x="315834" y="0"/>
                    </a:lnTo>
                    <a:cubicBezTo>
                      <a:pt x="335479" y="0"/>
                      <a:pt x="351397" y="15918"/>
                      <a:pt x="351397" y="35563"/>
                    </a:cubicBezTo>
                    <a:lnTo>
                      <a:pt x="351397" y="35563"/>
                    </a:lnTo>
                    <a:cubicBezTo>
                      <a:pt x="351397" y="55208"/>
                      <a:pt x="335479" y="71126"/>
                      <a:pt x="315834" y="711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95" name="Google Shape;895;p49"/>
              <p:cNvSpPr/>
              <p:nvPr/>
            </p:nvSpPr>
            <p:spPr>
              <a:xfrm>
                <a:off x="5843115" y="3431893"/>
                <a:ext cx="748270" cy="41170"/>
              </a:xfrm>
              <a:custGeom>
                <a:avLst/>
                <a:gdLst/>
                <a:ahLst/>
                <a:cxnLst/>
                <a:rect l="l" t="t" r="r" b="b"/>
                <a:pathLst>
                  <a:path w="748270" h="41170" extrusionOk="0">
                    <a:moveTo>
                      <a:pt x="727685" y="41171"/>
                    </a:moveTo>
                    <a:lnTo>
                      <a:pt x="20586" y="41171"/>
                    </a:lnTo>
                    <a:cubicBezTo>
                      <a:pt x="9226" y="41171"/>
                      <a:pt x="0" y="31945"/>
                      <a:pt x="0" y="20585"/>
                    </a:cubicBezTo>
                    <a:lnTo>
                      <a:pt x="0" y="20585"/>
                    </a:lnTo>
                    <a:cubicBezTo>
                      <a:pt x="0" y="9225"/>
                      <a:pt x="9226" y="0"/>
                      <a:pt x="20586" y="0"/>
                    </a:cubicBezTo>
                    <a:lnTo>
                      <a:pt x="727685" y="0"/>
                    </a:lnTo>
                    <a:cubicBezTo>
                      <a:pt x="739045" y="0"/>
                      <a:pt x="748271" y="9225"/>
                      <a:pt x="748271" y="20585"/>
                    </a:cubicBezTo>
                    <a:lnTo>
                      <a:pt x="748271" y="20585"/>
                    </a:lnTo>
                    <a:cubicBezTo>
                      <a:pt x="748235" y="31981"/>
                      <a:pt x="739045" y="41171"/>
                      <a:pt x="727685" y="411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896" name="Google Shape;896;p49"/>
            <p:cNvGrpSpPr/>
            <p:nvPr/>
          </p:nvGrpSpPr>
          <p:grpSpPr>
            <a:xfrm>
              <a:off x="1714171" y="3885957"/>
              <a:ext cx="1214025" cy="285307"/>
              <a:chOff x="5469379" y="5623937"/>
              <a:chExt cx="1035504" cy="243353"/>
            </a:xfrm>
          </p:grpSpPr>
          <p:sp>
            <p:nvSpPr>
              <p:cNvPr id="897" name="Google Shape;897;p49"/>
              <p:cNvSpPr/>
              <p:nvPr/>
            </p:nvSpPr>
            <p:spPr>
              <a:xfrm>
                <a:off x="5975599" y="5677536"/>
                <a:ext cx="124886" cy="124886"/>
              </a:xfrm>
              <a:custGeom>
                <a:avLst/>
                <a:gdLst/>
                <a:ahLst/>
                <a:cxnLst/>
                <a:rect l="l" t="t" r="r" b="b"/>
                <a:pathLst>
                  <a:path w="124886" h="124886" extrusionOk="0">
                    <a:moveTo>
                      <a:pt x="124887" y="62443"/>
                    </a:moveTo>
                    <a:cubicBezTo>
                      <a:pt x="124887" y="96930"/>
                      <a:pt x="96930" y="124887"/>
                      <a:pt x="62443" y="124887"/>
                    </a:cubicBezTo>
                    <a:cubicBezTo>
                      <a:pt x="27957" y="124887"/>
                      <a:pt x="0" y="96930"/>
                      <a:pt x="0" y="62443"/>
                    </a:cubicBezTo>
                    <a:cubicBezTo>
                      <a:pt x="0" y="27957"/>
                      <a:pt x="27957" y="0"/>
                      <a:pt x="62443" y="0"/>
                    </a:cubicBezTo>
                    <a:cubicBezTo>
                      <a:pt x="96930" y="0"/>
                      <a:pt x="124887" y="27957"/>
                      <a:pt x="124887" y="6244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98" name="Google Shape;898;p49"/>
              <p:cNvSpPr/>
              <p:nvPr/>
            </p:nvSpPr>
            <p:spPr>
              <a:xfrm>
                <a:off x="6177798" y="5677536"/>
                <a:ext cx="124886" cy="124886"/>
              </a:xfrm>
              <a:custGeom>
                <a:avLst/>
                <a:gdLst/>
                <a:ahLst/>
                <a:cxnLst/>
                <a:rect l="l" t="t" r="r" b="b"/>
                <a:pathLst>
                  <a:path w="124886" h="124886" extrusionOk="0">
                    <a:moveTo>
                      <a:pt x="124887" y="62443"/>
                    </a:moveTo>
                    <a:cubicBezTo>
                      <a:pt x="124887" y="96930"/>
                      <a:pt x="96930" y="124887"/>
                      <a:pt x="62443" y="124887"/>
                    </a:cubicBezTo>
                    <a:cubicBezTo>
                      <a:pt x="27957" y="124887"/>
                      <a:pt x="0" y="96930"/>
                      <a:pt x="0" y="62443"/>
                    </a:cubicBezTo>
                    <a:cubicBezTo>
                      <a:pt x="0" y="27957"/>
                      <a:pt x="27957" y="0"/>
                      <a:pt x="62443" y="0"/>
                    </a:cubicBezTo>
                    <a:cubicBezTo>
                      <a:pt x="96930" y="0"/>
                      <a:pt x="124887" y="27957"/>
                      <a:pt x="124887" y="6244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99" name="Google Shape;899;p49"/>
              <p:cNvSpPr/>
              <p:nvPr/>
            </p:nvSpPr>
            <p:spPr>
              <a:xfrm>
                <a:off x="6379997" y="5677536"/>
                <a:ext cx="124886" cy="124886"/>
              </a:xfrm>
              <a:custGeom>
                <a:avLst/>
                <a:gdLst/>
                <a:ahLst/>
                <a:cxnLst/>
                <a:rect l="l" t="t" r="r" b="b"/>
                <a:pathLst>
                  <a:path w="124886" h="124886" extrusionOk="0">
                    <a:moveTo>
                      <a:pt x="124887" y="62443"/>
                    </a:moveTo>
                    <a:cubicBezTo>
                      <a:pt x="124887" y="96930"/>
                      <a:pt x="96930" y="124887"/>
                      <a:pt x="62443" y="124887"/>
                    </a:cubicBezTo>
                    <a:cubicBezTo>
                      <a:pt x="27957" y="124887"/>
                      <a:pt x="0" y="96930"/>
                      <a:pt x="0" y="62443"/>
                    </a:cubicBezTo>
                    <a:cubicBezTo>
                      <a:pt x="0" y="27957"/>
                      <a:pt x="27957" y="0"/>
                      <a:pt x="62443" y="0"/>
                    </a:cubicBezTo>
                    <a:cubicBezTo>
                      <a:pt x="96930" y="0"/>
                      <a:pt x="124887" y="27957"/>
                      <a:pt x="124887" y="6244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00" name="Google Shape;900;p49"/>
              <p:cNvSpPr/>
              <p:nvPr/>
            </p:nvSpPr>
            <p:spPr>
              <a:xfrm>
                <a:off x="5469379" y="5623937"/>
                <a:ext cx="303857" cy="243353"/>
              </a:xfrm>
              <a:custGeom>
                <a:avLst/>
                <a:gdLst/>
                <a:ahLst/>
                <a:cxnLst/>
                <a:rect l="l" t="t" r="r" b="b"/>
                <a:pathLst>
                  <a:path w="303857" h="243353" extrusionOk="0">
                    <a:moveTo>
                      <a:pt x="293494" y="31857"/>
                    </a:moveTo>
                    <a:cubicBezTo>
                      <a:pt x="258473" y="-29067"/>
                      <a:pt x="161733" y="5844"/>
                      <a:pt x="151929" y="65719"/>
                    </a:cubicBezTo>
                    <a:cubicBezTo>
                      <a:pt x="142124" y="5881"/>
                      <a:pt x="45384" y="-29067"/>
                      <a:pt x="10364" y="31857"/>
                    </a:cubicBezTo>
                    <a:cubicBezTo>
                      <a:pt x="-32290" y="106022"/>
                      <a:pt x="64957" y="215352"/>
                      <a:pt x="151929" y="243353"/>
                    </a:cubicBezTo>
                    <a:cubicBezTo>
                      <a:pt x="238901" y="215352"/>
                      <a:pt x="336147" y="106022"/>
                      <a:pt x="293494" y="318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901" name="Google Shape;901;p49"/>
            <p:cNvSpPr/>
            <p:nvPr/>
          </p:nvSpPr>
          <p:spPr>
            <a:xfrm>
              <a:off x="1639073" y="2760521"/>
              <a:ext cx="1957416" cy="1008928"/>
            </a:xfrm>
            <a:custGeom>
              <a:avLst/>
              <a:gdLst/>
              <a:ahLst/>
              <a:cxnLst/>
              <a:rect l="l" t="t" r="r" b="b"/>
              <a:pathLst>
                <a:path w="1669580" h="860566" extrusionOk="0">
                  <a:moveTo>
                    <a:pt x="1402767" y="336239"/>
                  </a:moveTo>
                  <a:cubicBezTo>
                    <a:pt x="1354470" y="294851"/>
                    <a:pt x="1145650" y="243623"/>
                    <a:pt x="1029591" y="217611"/>
                  </a:cubicBezTo>
                  <a:lnTo>
                    <a:pt x="998876" y="0"/>
                  </a:lnTo>
                  <a:lnTo>
                    <a:pt x="665495" y="20983"/>
                  </a:lnTo>
                  <a:lnTo>
                    <a:pt x="661443" y="65880"/>
                  </a:lnTo>
                  <a:lnTo>
                    <a:pt x="647949" y="215802"/>
                  </a:lnTo>
                  <a:cubicBezTo>
                    <a:pt x="533735" y="241199"/>
                    <a:pt x="316160" y="293874"/>
                    <a:pt x="266741" y="336203"/>
                  </a:cubicBezTo>
                  <a:cubicBezTo>
                    <a:pt x="200245" y="393183"/>
                    <a:pt x="21924" y="770194"/>
                    <a:pt x="0" y="860567"/>
                  </a:cubicBezTo>
                  <a:lnTo>
                    <a:pt x="1669580" y="860567"/>
                  </a:lnTo>
                  <a:cubicBezTo>
                    <a:pt x="1647584" y="770231"/>
                    <a:pt x="1469263" y="393256"/>
                    <a:pt x="1402767" y="336239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902" name="Google Shape;902;p49"/>
            <p:cNvGrpSpPr/>
            <p:nvPr/>
          </p:nvGrpSpPr>
          <p:grpSpPr>
            <a:xfrm>
              <a:off x="2155818" y="2760521"/>
              <a:ext cx="949164" cy="464572"/>
              <a:chOff x="5846082" y="4683400"/>
              <a:chExt cx="809591" cy="396257"/>
            </a:xfrm>
          </p:grpSpPr>
          <p:sp>
            <p:nvSpPr>
              <p:cNvPr id="903" name="Google Shape;903;p49"/>
              <p:cNvSpPr/>
              <p:nvPr/>
            </p:nvSpPr>
            <p:spPr>
              <a:xfrm>
                <a:off x="5846082" y="4683436"/>
                <a:ext cx="809591" cy="396221"/>
              </a:xfrm>
              <a:custGeom>
                <a:avLst/>
                <a:gdLst/>
                <a:ahLst/>
                <a:cxnLst/>
                <a:rect l="l" t="t" r="r" b="b"/>
                <a:pathLst>
                  <a:path w="809591" h="396221" extrusionOk="0">
                    <a:moveTo>
                      <a:pt x="407726" y="396222"/>
                    </a:moveTo>
                    <a:cubicBezTo>
                      <a:pt x="585288" y="396222"/>
                      <a:pt x="738466" y="346115"/>
                      <a:pt x="809592" y="273723"/>
                    </a:cubicBezTo>
                    <a:cubicBezTo>
                      <a:pt x="734667" y="251474"/>
                      <a:pt x="649215" y="231142"/>
                      <a:pt x="588834" y="217611"/>
                    </a:cubicBezTo>
                    <a:lnTo>
                      <a:pt x="558118" y="0"/>
                    </a:lnTo>
                    <a:lnTo>
                      <a:pt x="224738" y="20983"/>
                    </a:lnTo>
                    <a:lnTo>
                      <a:pt x="220686" y="65880"/>
                    </a:lnTo>
                    <a:lnTo>
                      <a:pt x="207191" y="215802"/>
                    </a:lnTo>
                    <a:cubicBezTo>
                      <a:pt x="152056" y="228067"/>
                      <a:pt x="72790" y="246698"/>
                      <a:pt x="0" y="267428"/>
                    </a:cubicBezTo>
                    <a:cubicBezTo>
                      <a:pt x="68232" y="343185"/>
                      <a:pt x="225100" y="396222"/>
                      <a:pt x="407726" y="396222"/>
                    </a:cubicBezTo>
                    <a:close/>
                  </a:path>
                </a:pathLst>
              </a:custGeom>
              <a:solidFill>
                <a:srgbClr val="EAAF9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04" name="Google Shape;904;p49"/>
              <p:cNvSpPr/>
              <p:nvPr/>
            </p:nvSpPr>
            <p:spPr>
              <a:xfrm>
                <a:off x="6060798" y="4683400"/>
                <a:ext cx="362865" cy="195596"/>
              </a:xfrm>
              <a:custGeom>
                <a:avLst/>
                <a:gdLst/>
                <a:ahLst/>
                <a:cxnLst/>
                <a:rect l="l" t="t" r="r" b="b"/>
                <a:pathLst>
                  <a:path w="362865" h="195596" extrusionOk="0">
                    <a:moveTo>
                      <a:pt x="343366" y="0"/>
                    </a:moveTo>
                    <a:lnTo>
                      <a:pt x="9985" y="20983"/>
                    </a:lnTo>
                    <a:lnTo>
                      <a:pt x="5933" y="65880"/>
                    </a:lnTo>
                    <a:lnTo>
                      <a:pt x="0" y="131688"/>
                    </a:lnTo>
                    <a:cubicBezTo>
                      <a:pt x="55280" y="170326"/>
                      <a:pt x="146196" y="204731"/>
                      <a:pt x="208567" y="193408"/>
                    </a:cubicBezTo>
                    <a:cubicBezTo>
                      <a:pt x="254730" y="185015"/>
                      <a:pt x="319922" y="168119"/>
                      <a:pt x="362866" y="138056"/>
                    </a:cubicBezTo>
                    <a:lnTo>
                      <a:pt x="343366" y="0"/>
                    </a:lnTo>
                    <a:close/>
                  </a:path>
                </a:pathLst>
              </a:custGeom>
              <a:solidFill>
                <a:srgbClr val="EAAF9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905" name="Google Shape;905;p49"/>
            <p:cNvSpPr/>
            <p:nvPr/>
          </p:nvSpPr>
          <p:spPr>
            <a:xfrm>
              <a:off x="1639031" y="3022858"/>
              <a:ext cx="718616" cy="746697"/>
            </a:xfrm>
            <a:custGeom>
              <a:avLst/>
              <a:gdLst/>
              <a:ahLst/>
              <a:cxnLst/>
              <a:rect l="l" t="t" r="r" b="b"/>
              <a:pathLst>
                <a:path w="612892" h="636842" extrusionOk="0">
                  <a:moveTo>
                    <a:pt x="612892" y="0"/>
                  </a:moveTo>
                  <a:lnTo>
                    <a:pt x="612892" y="0"/>
                  </a:lnTo>
                  <a:cubicBezTo>
                    <a:pt x="493975" y="27387"/>
                    <a:pt x="311493" y="74129"/>
                    <a:pt x="266741" y="112478"/>
                  </a:cubicBezTo>
                  <a:cubicBezTo>
                    <a:pt x="200246" y="169458"/>
                    <a:pt x="21924" y="546469"/>
                    <a:pt x="0" y="636842"/>
                  </a:cubicBezTo>
                  <a:lnTo>
                    <a:pt x="537968" y="636842"/>
                  </a:lnTo>
                  <a:cubicBezTo>
                    <a:pt x="537714" y="384428"/>
                    <a:pt x="612892" y="0"/>
                    <a:pt x="61289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1925884" y="3423300"/>
              <a:ext cx="97342" cy="346192"/>
            </a:xfrm>
            <a:custGeom>
              <a:avLst/>
              <a:gdLst/>
              <a:ahLst/>
              <a:cxnLst/>
              <a:rect l="l" t="t" r="r" b="b"/>
              <a:pathLst>
                <a:path w="83028" h="295285" extrusionOk="0">
                  <a:moveTo>
                    <a:pt x="64433" y="295285"/>
                  </a:moveTo>
                  <a:lnTo>
                    <a:pt x="83029" y="0"/>
                  </a:lnTo>
                  <a:lnTo>
                    <a:pt x="0" y="295285"/>
                  </a:lnTo>
                  <a:close/>
                </a:path>
              </a:pathLst>
            </a:custGeom>
            <a:solidFill>
              <a:srgbClr val="140E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2877850" y="3022858"/>
              <a:ext cx="718555" cy="746634"/>
            </a:xfrm>
            <a:custGeom>
              <a:avLst/>
              <a:gdLst/>
              <a:ahLst/>
              <a:cxnLst/>
              <a:rect l="l" t="t" r="r" b="b"/>
              <a:pathLst>
                <a:path w="612892" h="636842" extrusionOk="0">
                  <a:moveTo>
                    <a:pt x="0" y="0"/>
                  </a:moveTo>
                  <a:lnTo>
                    <a:pt x="0" y="0"/>
                  </a:lnTo>
                  <a:cubicBezTo>
                    <a:pt x="118917" y="27387"/>
                    <a:pt x="301399" y="74129"/>
                    <a:pt x="346151" y="112478"/>
                  </a:cubicBezTo>
                  <a:cubicBezTo>
                    <a:pt x="412647" y="169458"/>
                    <a:pt x="590968" y="546469"/>
                    <a:pt x="612892" y="636842"/>
                  </a:cubicBezTo>
                  <a:lnTo>
                    <a:pt x="74925" y="636842"/>
                  </a:lnTo>
                  <a:cubicBezTo>
                    <a:pt x="75178" y="38442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3212209" y="3423300"/>
              <a:ext cx="97342" cy="346192"/>
            </a:xfrm>
            <a:custGeom>
              <a:avLst/>
              <a:gdLst/>
              <a:ahLst/>
              <a:cxnLst/>
              <a:rect l="l" t="t" r="r" b="b"/>
              <a:pathLst>
                <a:path w="83028" h="295285" extrusionOk="0">
                  <a:moveTo>
                    <a:pt x="18596" y="295285"/>
                  </a:moveTo>
                  <a:lnTo>
                    <a:pt x="0" y="0"/>
                  </a:lnTo>
                  <a:lnTo>
                    <a:pt x="83029" y="295285"/>
                  </a:lnTo>
                  <a:close/>
                </a:path>
              </a:pathLst>
            </a:custGeom>
            <a:solidFill>
              <a:srgbClr val="140E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909" name="Google Shape;909;p49"/>
            <p:cNvGrpSpPr/>
            <p:nvPr/>
          </p:nvGrpSpPr>
          <p:grpSpPr>
            <a:xfrm>
              <a:off x="2192050" y="2823738"/>
              <a:ext cx="867836" cy="840791"/>
              <a:chOff x="5876986" y="4737321"/>
              <a:chExt cx="740222" cy="717154"/>
            </a:xfrm>
          </p:grpSpPr>
          <p:sp>
            <p:nvSpPr>
              <p:cNvPr id="910" name="Google Shape;910;p49"/>
              <p:cNvSpPr/>
              <p:nvPr/>
            </p:nvSpPr>
            <p:spPr>
              <a:xfrm>
                <a:off x="5882123" y="4737321"/>
                <a:ext cx="185665" cy="460856"/>
              </a:xfrm>
              <a:custGeom>
                <a:avLst/>
                <a:gdLst/>
                <a:ahLst/>
                <a:cxnLst/>
                <a:rect l="l" t="t" r="r" b="b"/>
                <a:pathLst>
                  <a:path w="185665" h="460856" extrusionOk="0">
                    <a:moveTo>
                      <a:pt x="89062" y="460857"/>
                    </a:moveTo>
                    <a:cubicBezTo>
                      <a:pt x="89062" y="460857"/>
                      <a:pt x="79801" y="327830"/>
                      <a:pt x="40982" y="273129"/>
                    </a:cubicBezTo>
                    <a:cubicBezTo>
                      <a:pt x="2163" y="218428"/>
                      <a:pt x="-38899" y="102730"/>
                      <a:pt x="69960" y="52696"/>
                    </a:cubicBezTo>
                    <a:cubicBezTo>
                      <a:pt x="69960" y="52696"/>
                      <a:pt x="102918" y="-30260"/>
                      <a:pt x="184645" y="11996"/>
                    </a:cubicBezTo>
                    <a:cubicBezTo>
                      <a:pt x="184609" y="11959"/>
                      <a:pt x="202589" y="253050"/>
                      <a:pt x="89062" y="46085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11" name="Google Shape;911;p49"/>
              <p:cNvSpPr/>
              <p:nvPr/>
            </p:nvSpPr>
            <p:spPr>
              <a:xfrm>
                <a:off x="5966735" y="4839436"/>
                <a:ext cx="30966" cy="240222"/>
              </a:xfrm>
              <a:custGeom>
                <a:avLst/>
                <a:gdLst/>
                <a:ahLst/>
                <a:cxnLst/>
                <a:rect l="l" t="t" r="r" b="b"/>
                <a:pathLst>
                  <a:path w="30966" h="240222" extrusionOk="0">
                    <a:moveTo>
                      <a:pt x="22611" y="240222"/>
                    </a:moveTo>
                    <a:cubicBezTo>
                      <a:pt x="22611" y="240222"/>
                      <a:pt x="52205" y="87045"/>
                      <a:pt x="0" y="0"/>
                    </a:cubicBezTo>
                    <a:cubicBezTo>
                      <a:pt x="0" y="0"/>
                      <a:pt x="26084" y="146232"/>
                      <a:pt x="22611" y="24022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12" name="Google Shape;912;p49"/>
              <p:cNvSpPr/>
              <p:nvPr/>
            </p:nvSpPr>
            <p:spPr>
              <a:xfrm>
                <a:off x="5876986" y="5112978"/>
                <a:ext cx="100675" cy="341497"/>
              </a:xfrm>
              <a:custGeom>
                <a:avLst/>
                <a:gdLst/>
                <a:ahLst/>
                <a:cxnLst/>
                <a:rect l="l" t="t" r="r" b="b"/>
                <a:pathLst>
                  <a:path w="100675" h="341497" extrusionOk="0">
                    <a:moveTo>
                      <a:pt x="100675" y="1447"/>
                    </a:moveTo>
                    <a:lnTo>
                      <a:pt x="97455" y="0"/>
                    </a:lnTo>
                    <a:cubicBezTo>
                      <a:pt x="96876" y="1266"/>
                      <a:pt x="41524" y="127311"/>
                      <a:pt x="20758" y="297854"/>
                    </a:cubicBezTo>
                    <a:cubicBezTo>
                      <a:pt x="14716" y="306356"/>
                      <a:pt x="-1130" y="329329"/>
                      <a:pt x="64" y="334756"/>
                    </a:cubicBezTo>
                    <a:cubicBezTo>
                      <a:pt x="1547" y="341448"/>
                      <a:pt x="29730" y="344415"/>
                      <a:pt x="34216" y="337722"/>
                    </a:cubicBezTo>
                    <a:cubicBezTo>
                      <a:pt x="37870" y="332223"/>
                      <a:pt x="27993" y="306718"/>
                      <a:pt x="24339" y="297782"/>
                    </a:cubicBezTo>
                    <a:cubicBezTo>
                      <a:pt x="45033" y="128070"/>
                      <a:pt x="100096" y="2713"/>
                      <a:pt x="100675" y="144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13" name="Google Shape;913;p49"/>
              <p:cNvSpPr/>
              <p:nvPr/>
            </p:nvSpPr>
            <p:spPr>
              <a:xfrm>
                <a:off x="6516533" y="5112978"/>
                <a:ext cx="100675" cy="341497"/>
              </a:xfrm>
              <a:custGeom>
                <a:avLst/>
                <a:gdLst/>
                <a:ahLst/>
                <a:cxnLst/>
                <a:rect l="l" t="t" r="r" b="b"/>
                <a:pathLst>
                  <a:path w="100675" h="341497" extrusionOk="0">
                    <a:moveTo>
                      <a:pt x="0" y="1447"/>
                    </a:moveTo>
                    <a:lnTo>
                      <a:pt x="3220" y="0"/>
                    </a:lnTo>
                    <a:cubicBezTo>
                      <a:pt x="3799" y="1266"/>
                      <a:pt x="59151" y="127311"/>
                      <a:pt x="79917" y="297854"/>
                    </a:cubicBezTo>
                    <a:cubicBezTo>
                      <a:pt x="85959" y="306356"/>
                      <a:pt x="101805" y="329329"/>
                      <a:pt x="100611" y="334756"/>
                    </a:cubicBezTo>
                    <a:cubicBezTo>
                      <a:pt x="99128" y="341448"/>
                      <a:pt x="70945" y="344415"/>
                      <a:pt x="66459" y="337722"/>
                    </a:cubicBezTo>
                    <a:cubicBezTo>
                      <a:pt x="62805" y="332223"/>
                      <a:pt x="72682" y="306718"/>
                      <a:pt x="76336" y="297782"/>
                    </a:cubicBezTo>
                    <a:cubicBezTo>
                      <a:pt x="55642" y="128070"/>
                      <a:pt x="579" y="2713"/>
                      <a:pt x="0" y="144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14" name="Google Shape;914;p49"/>
              <p:cNvSpPr/>
              <p:nvPr/>
            </p:nvSpPr>
            <p:spPr>
              <a:xfrm>
                <a:off x="6412333" y="4737321"/>
                <a:ext cx="185678" cy="460856"/>
              </a:xfrm>
              <a:custGeom>
                <a:avLst/>
                <a:gdLst/>
                <a:ahLst/>
                <a:cxnLst/>
                <a:rect l="l" t="t" r="r" b="b"/>
                <a:pathLst>
                  <a:path w="185678" h="460856" extrusionOk="0">
                    <a:moveTo>
                      <a:pt x="96603" y="460857"/>
                    </a:moveTo>
                    <a:cubicBezTo>
                      <a:pt x="96603" y="460857"/>
                      <a:pt x="105864" y="327830"/>
                      <a:pt x="144683" y="273129"/>
                    </a:cubicBezTo>
                    <a:cubicBezTo>
                      <a:pt x="183539" y="218428"/>
                      <a:pt x="224564" y="102730"/>
                      <a:pt x="115705" y="52696"/>
                    </a:cubicBezTo>
                    <a:cubicBezTo>
                      <a:pt x="115705" y="52696"/>
                      <a:pt x="82747" y="-30260"/>
                      <a:pt x="1020" y="11996"/>
                    </a:cubicBezTo>
                    <a:cubicBezTo>
                      <a:pt x="1056" y="11959"/>
                      <a:pt x="-16924" y="253050"/>
                      <a:pt x="96603" y="46085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15" name="Google Shape;915;p49"/>
              <p:cNvSpPr/>
              <p:nvPr/>
            </p:nvSpPr>
            <p:spPr>
              <a:xfrm>
                <a:off x="6482419" y="4839436"/>
                <a:ext cx="30966" cy="240222"/>
              </a:xfrm>
              <a:custGeom>
                <a:avLst/>
                <a:gdLst/>
                <a:ahLst/>
                <a:cxnLst/>
                <a:rect l="l" t="t" r="r" b="b"/>
                <a:pathLst>
                  <a:path w="30966" h="240222" extrusionOk="0">
                    <a:moveTo>
                      <a:pt x="8355" y="240222"/>
                    </a:moveTo>
                    <a:cubicBezTo>
                      <a:pt x="8355" y="240222"/>
                      <a:pt x="-21239" y="87045"/>
                      <a:pt x="30966" y="0"/>
                    </a:cubicBezTo>
                    <a:cubicBezTo>
                      <a:pt x="30966" y="0"/>
                      <a:pt x="4846" y="146232"/>
                      <a:pt x="8355" y="24022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916" name="Google Shape;916;p49"/>
            <p:cNvSpPr/>
            <p:nvPr/>
          </p:nvSpPr>
          <p:spPr>
            <a:xfrm>
              <a:off x="2193584" y="2340503"/>
              <a:ext cx="114606" cy="226181"/>
            </a:xfrm>
            <a:custGeom>
              <a:avLst/>
              <a:gdLst/>
              <a:ahLst/>
              <a:cxnLst/>
              <a:rect l="l" t="t" r="r" b="b"/>
              <a:pathLst>
                <a:path w="97753" h="192921" extrusionOk="0">
                  <a:moveTo>
                    <a:pt x="71111" y="10982"/>
                  </a:moveTo>
                  <a:cubicBezTo>
                    <a:pt x="71111" y="10982"/>
                    <a:pt x="22198" y="-21904"/>
                    <a:pt x="4543" y="26141"/>
                  </a:cubicBezTo>
                  <a:cubicBezTo>
                    <a:pt x="-13148" y="74185"/>
                    <a:pt x="21692" y="174037"/>
                    <a:pt x="93976" y="192921"/>
                  </a:cubicBezTo>
                  <a:cubicBezTo>
                    <a:pt x="93976" y="192921"/>
                    <a:pt x="111486" y="96543"/>
                    <a:pt x="71111" y="10982"/>
                  </a:cubicBezTo>
                  <a:close/>
                </a:path>
              </a:pathLst>
            </a:custGeom>
            <a:solidFill>
              <a:srgbClr val="EAAF9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2953138" y="2294973"/>
              <a:ext cx="103946" cy="232604"/>
            </a:xfrm>
            <a:custGeom>
              <a:avLst/>
              <a:gdLst/>
              <a:ahLst/>
              <a:cxnLst/>
              <a:rect l="l" t="t" r="r" b="b"/>
              <a:pathLst>
                <a:path w="88661" h="198400" extrusionOk="0">
                  <a:moveTo>
                    <a:pt x="9732" y="24420"/>
                  </a:moveTo>
                  <a:cubicBezTo>
                    <a:pt x="9732" y="24420"/>
                    <a:pt x="49889" y="-21815"/>
                    <a:pt x="76408" y="12952"/>
                  </a:cubicBezTo>
                  <a:cubicBezTo>
                    <a:pt x="102926" y="47719"/>
                    <a:pt x="90264" y="168807"/>
                    <a:pt x="0" y="198401"/>
                  </a:cubicBezTo>
                  <a:lnTo>
                    <a:pt x="9732" y="24420"/>
                  </a:lnTo>
                  <a:close/>
                </a:path>
              </a:pathLst>
            </a:custGeom>
            <a:solidFill>
              <a:srgbClr val="EAAF9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2261381" y="1818562"/>
              <a:ext cx="719759" cy="1091099"/>
            </a:xfrm>
            <a:custGeom>
              <a:avLst/>
              <a:gdLst/>
              <a:ahLst/>
              <a:cxnLst/>
              <a:rect l="l" t="t" r="r" b="b"/>
              <a:pathLst>
                <a:path w="613919" h="930654" extrusionOk="0">
                  <a:moveTo>
                    <a:pt x="608413" y="259653"/>
                  </a:moveTo>
                  <a:cubicBezTo>
                    <a:pt x="615250" y="374844"/>
                    <a:pt x="616372" y="529686"/>
                    <a:pt x="608051" y="575234"/>
                  </a:cubicBezTo>
                  <a:cubicBezTo>
                    <a:pt x="594991" y="646469"/>
                    <a:pt x="518655" y="811115"/>
                    <a:pt x="438557" y="873269"/>
                  </a:cubicBezTo>
                  <a:cubicBezTo>
                    <a:pt x="374594" y="923014"/>
                    <a:pt x="339176" y="930068"/>
                    <a:pt x="328395" y="930647"/>
                  </a:cubicBezTo>
                  <a:cubicBezTo>
                    <a:pt x="317831" y="931226"/>
                    <a:pt x="146274" y="898123"/>
                    <a:pt x="87449" y="790240"/>
                  </a:cubicBezTo>
                  <a:cubicBezTo>
                    <a:pt x="54925" y="730185"/>
                    <a:pt x="37849" y="693102"/>
                    <a:pt x="31518" y="655007"/>
                  </a:cubicBezTo>
                  <a:cubicBezTo>
                    <a:pt x="11547" y="472742"/>
                    <a:pt x="-51258" y="254082"/>
                    <a:pt x="87811" y="103111"/>
                  </a:cubicBezTo>
                  <a:cubicBezTo>
                    <a:pt x="164870" y="19467"/>
                    <a:pt x="288780" y="-19641"/>
                    <a:pt x="398653" y="9663"/>
                  </a:cubicBezTo>
                  <a:cubicBezTo>
                    <a:pt x="516376" y="41138"/>
                    <a:pt x="601322" y="140012"/>
                    <a:pt x="608413" y="259653"/>
                  </a:cubicBezTo>
                  <a:close/>
                </a:path>
              </a:pathLst>
            </a:custGeom>
            <a:solidFill>
              <a:srgbClr val="EAAF9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2946143" y="2334800"/>
              <a:ext cx="54710" cy="230888"/>
            </a:xfrm>
            <a:custGeom>
              <a:avLst/>
              <a:gdLst/>
              <a:ahLst/>
              <a:cxnLst/>
              <a:rect l="l" t="t" r="r" b="b"/>
              <a:pathLst>
                <a:path w="46665" h="196936" extrusionOk="0">
                  <a:moveTo>
                    <a:pt x="3650" y="0"/>
                  </a:moveTo>
                  <a:cubicBezTo>
                    <a:pt x="3650" y="0"/>
                    <a:pt x="-4562" y="188488"/>
                    <a:pt x="3650" y="196664"/>
                  </a:cubicBezTo>
                  <a:cubicBezTo>
                    <a:pt x="11826" y="204876"/>
                    <a:pt x="46666" y="24565"/>
                    <a:pt x="46666" y="24565"/>
                  </a:cubicBezTo>
                  <a:lnTo>
                    <a:pt x="3650" y="0"/>
                  </a:ln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2719802" y="2398083"/>
              <a:ext cx="40652" cy="88775"/>
            </a:xfrm>
            <a:custGeom>
              <a:avLst/>
              <a:gdLst/>
              <a:ahLst/>
              <a:cxnLst/>
              <a:rect l="l" t="t" r="r" b="b"/>
              <a:pathLst>
                <a:path w="34674" h="75721" extrusionOk="0">
                  <a:moveTo>
                    <a:pt x="34666" y="37626"/>
                  </a:moveTo>
                  <a:cubicBezTo>
                    <a:pt x="34956" y="58536"/>
                    <a:pt x="27431" y="75613"/>
                    <a:pt x="17880" y="75721"/>
                  </a:cubicBezTo>
                  <a:cubicBezTo>
                    <a:pt x="8293" y="75866"/>
                    <a:pt x="297" y="59007"/>
                    <a:pt x="8" y="38096"/>
                  </a:cubicBezTo>
                  <a:cubicBezTo>
                    <a:pt x="-281" y="17185"/>
                    <a:pt x="7244" y="109"/>
                    <a:pt x="16831" y="1"/>
                  </a:cubicBezTo>
                  <a:cubicBezTo>
                    <a:pt x="26382" y="-108"/>
                    <a:pt x="34377" y="16715"/>
                    <a:pt x="34666" y="3762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2473879" y="2401519"/>
              <a:ext cx="40652" cy="88776"/>
            </a:xfrm>
            <a:custGeom>
              <a:avLst/>
              <a:gdLst/>
              <a:ahLst/>
              <a:cxnLst/>
              <a:rect l="l" t="t" r="r" b="b"/>
              <a:pathLst>
                <a:path w="34674" h="75722" extrusionOk="0">
                  <a:moveTo>
                    <a:pt x="34666" y="37626"/>
                  </a:moveTo>
                  <a:cubicBezTo>
                    <a:pt x="34956" y="58537"/>
                    <a:pt x="27431" y="75613"/>
                    <a:pt x="17880" y="75721"/>
                  </a:cubicBezTo>
                  <a:cubicBezTo>
                    <a:pt x="8329" y="75866"/>
                    <a:pt x="334" y="59007"/>
                    <a:pt x="8" y="38096"/>
                  </a:cubicBezTo>
                  <a:cubicBezTo>
                    <a:pt x="-282" y="17185"/>
                    <a:pt x="7244" y="109"/>
                    <a:pt x="16795" y="1"/>
                  </a:cubicBezTo>
                  <a:cubicBezTo>
                    <a:pt x="26382" y="-108"/>
                    <a:pt x="34377" y="16715"/>
                    <a:pt x="34666" y="3762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2253999" y="2302437"/>
              <a:ext cx="52142" cy="237779"/>
            </a:xfrm>
            <a:custGeom>
              <a:avLst/>
              <a:gdLst/>
              <a:ahLst/>
              <a:cxnLst/>
              <a:rect l="l" t="t" r="r" b="b"/>
              <a:pathLst>
                <a:path w="44475" h="202814" extrusionOk="0">
                  <a:moveTo>
                    <a:pt x="33762" y="202814"/>
                  </a:moveTo>
                  <a:cubicBezTo>
                    <a:pt x="33762" y="202814"/>
                    <a:pt x="-7011" y="59477"/>
                    <a:pt x="1057" y="39000"/>
                  </a:cubicBezTo>
                  <a:cubicBezTo>
                    <a:pt x="9124" y="18487"/>
                    <a:pt x="44181" y="0"/>
                    <a:pt x="44181" y="0"/>
                  </a:cubicBezTo>
                  <a:cubicBezTo>
                    <a:pt x="44181" y="0"/>
                    <a:pt x="47220" y="190514"/>
                    <a:pt x="33762" y="202814"/>
                  </a:cubicBez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2170603" y="1784139"/>
              <a:ext cx="903883" cy="672223"/>
            </a:xfrm>
            <a:custGeom>
              <a:avLst/>
              <a:gdLst/>
              <a:ahLst/>
              <a:cxnLst/>
              <a:rect l="l" t="t" r="r" b="b"/>
              <a:pathLst>
                <a:path w="770968" h="573373" extrusionOk="0">
                  <a:moveTo>
                    <a:pt x="770969" y="376312"/>
                  </a:moveTo>
                  <a:cubicBezTo>
                    <a:pt x="770969" y="376312"/>
                    <a:pt x="762684" y="233083"/>
                    <a:pt x="707874" y="161776"/>
                  </a:cubicBezTo>
                  <a:cubicBezTo>
                    <a:pt x="653065" y="90469"/>
                    <a:pt x="570940" y="70390"/>
                    <a:pt x="570940" y="70390"/>
                  </a:cubicBezTo>
                  <a:cubicBezTo>
                    <a:pt x="358684" y="-97910"/>
                    <a:pt x="84418" y="88443"/>
                    <a:pt x="84418" y="88443"/>
                  </a:cubicBezTo>
                  <a:lnTo>
                    <a:pt x="130581" y="85585"/>
                  </a:lnTo>
                  <a:cubicBezTo>
                    <a:pt x="-59462" y="237280"/>
                    <a:pt x="13943" y="423669"/>
                    <a:pt x="13943" y="423669"/>
                  </a:cubicBezTo>
                  <a:cubicBezTo>
                    <a:pt x="20202" y="407896"/>
                    <a:pt x="31634" y="391434"/>
                    <a:pt x="44513" y="376204"/>
                  </a:cubicBezTo>
                  <a:cubicBezTo>
                    <a:pt x="17923" y="500330"/>
                    <a:pt x="82681" y="573374"/>
                    <a:pt x="82681" y="573374"/>
                  </a:cubicBezTo>
                  <a:cubicBezTo>
                    <a:pt x="77291" y="496712"/>
                    <a:pt x="150660" y="400732"/>
                    <a:pt x="150660" y="400732"/>
                  </a:cubicBezTo>
                  <a:cubicBezTo>
                    <a:pt x="115531" y="475476"/>
                    <a:pt x="145993" y="522001"/>
                    <a:pt x="145993" y="522001"/>
                  </a:cubicBezTo>
                  <a:cubicBezTo>
                    <a:pt x="145993" y="522001"/>
                    <a:pt x="182388" y="473486"/>
                    <a:pt x="211077" y="446099"/>
                  </a:cubicBezTo>
                  <a:cubicBezTo>
                    <a:pt x="239767" y="418713"/>
                    <a:pt x="347794" y="363614"/>
                    <a:pt x="347794" y="363614"/>
                  </a:cubicBezTo>
                  <a:cubicBezTo>
                    <a:pt x="306804" y="411947"/>
                    <a:pt x="307456" y="454818"/>
                    <a:pt x="307456" y="454818"/>
                  </a:cubicBezTo>
                  <a:cubicBezTo>
                    <a:pt x="307456" y="454818"/>
                    <a:pt x="352787" y="413829"/>
                    <a:pt x="420440" y="390421"/>
                  </a:cubicBezTo>
                  <a:cubicBezTo>
                    <a:pt x="488129" y="367014"/>
                    <a:pt x="566888" y="294079"/>
                    <a:pt x="566888" y="294079"/>
                  </a:cubicBezTo>
                  <a:cubicBezTo>
                    <a:pt x="566888" y="294079"/>
                    <a:pt x="600100" y="447836"/>
                    <a:pt x="716991" y="521748"/>
                  </a:cubicBezTo>
                  <a:cubicBezTo>
                    <a:pt x="716991" y="521748"/>
                    <a:pt x="754870" y="435210"/>
                    <a:pt x="730956" y="338976"/>
                  </a:cubicBezTo>
                  <a:lnTo>
                    <a:pt x="770969" y="376312"/>
                  </a:ln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2586588" y="2521435"/>
              <a:ext cx="122932" cy="110927"/>
            </a:xfrm>
            <a:custGeom>
              <a:avLst/>
              <a:gdLst/>
              <a:ahLst/>
              <a:cxnLst/>
              <a:rect l="l" t="t" r="r" b="b"/>
              <a:pathLst>
                <a:path w="104855" h="94615" extrusionOk="0">
                  <a:moveTo>
                    <a:pt x="102707" y="61605"/>
                  </a:moveTo>
                  <a:cubicBezTo>
                    <a:pt x="93120" y="53465"/>
                    <a:pt x="84256" y="44420"/>
                    <a:pt x="76587" y="34435"/>
                  </a:cubicBezTo>
                  <a:cubicBezTo>
                    <a:pt x="72896" y="29587"/>
                    <a:pt x="69424" y="24558"/>
                    <a:pt x="66240" y="19385"/>
                  </a:cubicBezTo>
                  <a:cubicBezTo>
                    <a:pt x="62766" y="13777"/>
                    <a:pt x="60198" y="7301"/>
                    <a:pt x="56074" y="2200"/>
                  </a:cubicBezTo>
                  <a:cubicBezTo>
                    <a:pt x="51551" y="-3407"/>
                    <a:pt x="43484" y="2779"/>
                    <a:pt x="44822" y="8749"/>
                  </a:cubicBezTo>
                  <a:cubicBezTo>
                    <a:pt x="46233" y="14971"/>
                    <a:pt x="50574" y="21230"/>
                    <a:pt x="53831" y="26620"/>
                  </a:cubicBezTo>
                  <a:cubicBezTo>
                    <a:pt x="57232" y="32264"/>
                    <a:pt x="60994" y="37691"/>
                    <a:pt x="65046" y="42937"/>
                  </a:cubicBezTo>
                  <a:cubicBezTo>
                    <a:pt x="71304" y="51077"/>
                    <a:pt x="78142" y="58638"/>
                    <a:pt x="85595" y="65657"/>
                  </a:cubicBezTo>
                  <a:cubicBezTo>
                    <a:pt x="74886" y="71699"/>
                    <a:pt x="63345" y="75967"/>
                    <a:pt x="51153" y="78319"/>
                  </a:cubicBezTo>
                  <a:cubicBezTo>
                    <a:pt x="43701" y="79730"/>
                    <a:pt x="36139" y="80309"/>
                    <a:pt x="28542" y="80200"/>
                  </a:cubicBezTo>
                  <a:cubicBezTo>
                    <a:pt x="24563" y="80128"/>
                    <a:pt x="20583" y="79874"/>
                    <a:pt x="16639" y="79368"/>
                  </a:cubicBezTo>
                  <a:cubicBezTo>
                    <a:pt x="12515" y="78826"/>
                    <a:pt x="8717" y="77668"/>
                    <a:pt x="4592" y="78572"/>
                  </a:cubicBezTo>
                  <a:cubicBezTo>
                    <a:pt x="-1377" y="79839"/>
                    <a:pt x="-1124" y="87436"/>
                    <a:pt x="3036" y="90439"/>
                  </a:cubicBezTo>
                  <a:cubicBezTo>
                    <a:pt x="6618" y="93007"/>
                    <a:pt x="11611" y="93152"/>
                    <a:pt x="15880" y="93695"/>
                  </a:cubicBezTo>
                  <a:cubicBezTo>
                    <a:pt x="20077" y="94237"/>
                    <a:pt x="24309" y="94527"/>
                    <a:pt x="28542" y="94599"/>
                  </a:cubicBezTo>
                  <a:cubicBezTo>
                    <a:pt x="37153" y="94744"/>
                    <a:pt x="45799" y="93911"/>
                    <a:pt x="54228" y="92356"/>
                  </a:cubicBezTo>
                  <a:cubicBezTo>
                    <a:pt x="70979" y="89245"/>
                    <a:pt x="87115" y="82552"/>
                    <a:pt x="101187" y="72965"/>
                  </a:cubicBezTo>
                  <a:cubicBezTo>
                    <a:pt x="104805" y="70541"/>
                    <a:pt x="106506" y="64825"/>
                    <a:pt x="102707" y="61605"/>
                  </a:cubicBez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2670399" y="2318269"/>
              <a:ext cx="162559" cy="33167"/>
            </a:xfrm>
            <a:custGeom>
              <a:avLst/>
              <a:gdLst/>
              <a:ahLst/>
              <a:cxnLst/>
              <a:rect l="l" t="t" r="r" b="b"/>
              <a:pathLst>
                <a:path w="138655" h="28290" extrusionOk="0">
                  <a:moveTo>
                    <a:pt x="135955" y="5634"/>
                  </a:moveTo>
                  <a:cubicBezTo>
                    <a:pt x="131650" y="642"/>
                    <a:pt x="124958" y="1221"/>
                    <a:pt x="118952" y="859"/>
                  </a:cubicBezTo>
                  <a:cubicBezTo>
                    <a:pt x="113778" y="533"/>
                    <a:pt x="108569" y="316"/>
                    <a:pt x="103395" y="171"/>
                  </a:cubicBezTo>
                  <a:cubicBezTo>
                    <a:pt x="92723" y="-118"/>
                    <a:pt x="82050" y="-46"/>
                    <a:pt x="71378" y="424"/>
                  </a:cubicBezTo>
                  <a:cubicBezTo>
                    <a:pt x="49961" y="1329"/>
                    <a:pt x="28652" y="3789"/>
                    <a:pt x="7560" y="7732"/>
                  </a:cubicBezTo>
                  <a:cubicBezTo>
                    <a:pt x="2061" y="8746"/>
                    <a:pt x="-1051" y="15583"/>
                    <a:pt x="324" y="20720"/>
                  </a:cubicBezTo>
                  <a:cubicBezTo>
                    <a:pt x="1952" y="26690"/>
                    <a:pt x="7523" y="29005"/>
                    <a:pt x="13059" y="28101"/>
                  </a:cubicBezTo>
                  <a:cubicBezTo>
                    <a:pt x="32920" y="24808"/>
                    <a:pt x="52999" y="22710"/>
                    <a:pt x="73114" y="21951"/>
                  </a:cubicBezTo>
                  <a:cubicBezTo>
                    <a:pt x="83208" y="21553"/>
                    <a:pt x="93302" y="21517"/>
                    <a:pt x="103395" y="21806"/>
                  </a:cubicBezTo>
                  <a:cubicBezTo>
                    <a:pt x="108316" y="21951"/>
                    <a:pt x="113200" y="22167"/>
                    <a:pt x="118084" y="22457"/>
                  </a:cubicBezTo>
                  <a:cubicBezTo>
                    <a:pt x="120688" y="22602"/>
                    <a:pt x="123257" y="22891"/>
                    <a:pt x="125862" y="23000"/>
                  </a:cubicBezTo>
                  <a:cubicBezTo>
                    <a:pt x="130167" y="23144"/>
                    <a:pt x="132700" y="21951"/>
                    <a:pt x="135955" y="19237"/>
                  </a:cubicBezTo>
                  <a:cubicBezTo>
                    <a:pt x="140044" y="15764"/>
                    <a:pt x="139031" y="9180"/>
                    <a:pt x="135955" y="5634"/>
                  </a:cubicBez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2424775" y="2316293"/>
              <a:ext cx="167130" cy="37044"/>
            </a:xfrm>
            <a:custGeom>
              <a:avLst/>
              <a:gdLst/>
              <a:ahLst/>
              <a:cxnLst/>
              <a:rect l="l" t="t" r="r" b="b"/>
              <a:pathLst>
                <a:path w="142554" h="31597" extrusionOk="0">
                  <a:moveTo>
                    <a:pt x="138271" y="12748"/>
                  </a:moveTo>
                  <a:cubicBezTo>
                    <a:pt x="133459" y="9455"/>
                    <a:pt x="127055" y="8406"/>
                    <a:pt x="121592" y="7031"/>
                  </a:cubicBezTo>
                  <a:cubicBezTo>
                    <a:pt x="116166" y="5657"/>
                    <a:pt x="110703" y="4607"/>
                    <a:pt x="105204" y="3667"/>
                  </a:cubicBezTo>
                  <a:cubicBezTo>
                    <a:pt x="94097" y="1822"/>
                    <a:pt x="82954" y="556"/>
                    <a:pt x="71739" y="158"/>
                  </a:cubicBezTo>
                  <a:cubicBezTo>
                    <a:pt x="60886" y="-240"/>
                    <a:pt x="50032" y="121"/>
                    <a:pt x="39215" y="1170"/>
                  </a:cubicBezTo>
                  <a:cubicBezTo>
                    <a:pt x="33318" y="1749"/>
                    <a:pt x="27457" y="2581"/>
                    <a:pt x="21633" y="3558"/>
                  </a:cubicBezTo>
                  <a:cubicBezTo>
                    <a:pt x="15916" y="4499"/>
                    <a:pt x="9839" y="5114"/>
                    <a:pt x="4629" y="7972"/>
                  </a:cubicBezTo>
                  <a:cubicBezTo>
                    <a:pt x="-4162" y="12784"/>
                    <a:pt x="794" y="26857"/>
                    <a:pt x="9296" y="27327"/>
                  </a:cubicBezTo>
                  <a:cubicBezTo>
                    <a:pt x="14723" y="27653"/>
                    <a:pt x="20656" y="25446"/>
                    <a:pt x="26010" y="24542"/>
                  </a:cubicBezTo>
                  <a:cubicBezTo>
                    <a:pt x="30894" y="23710"/>
                    <a:pt x="35814" y="23131"/>
                    <a:pt x="40734" y="22660"/>
                  </a:cubicBezTo>
                  <a:cubicBezTo>
                    <a:pt x="51045" y="21683"/>
                    <a:pt x="61392" y="21394"/>
                    <a:pt x="71739" y="21792"/>
                  </a:cubicBezTo>
                  <a:cubicBezTo>
                    <a:pt x="81724" y="22154"/>
                    <a:pt x="91710" y="23094"/>
                    <a:pt x="101586" y="24795"/>
                  </a:cubicBezTo>
                  <a:cubicBezTo>
                    <a:pt x="106579" y="25663"/>
                    <a:pt x="111535" y="26712"/>
                    <a:pt x="116491" y="27870"/>
                  </a:cubicBezTo>
                  <a:cubicBezTo>
                    <a:pt x="122027" y="29136"/>
                    <a:pt x="128104" y="31669"/>
                    <a:pt x="133748" y="31596"/>
                  </a:cubicBezTo>
                  <a:cubicBezTo>
                    <a:pt x="142684" y="31416"/>
                    <a:pt x="145904" y="17957"/>
                    <a:pt x="138271" y="12748"/>
                  </a:cubicBez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2539693" y="2670069"/>
              <a:ext cx="223164" cy="74005"/>
            </a:xfrm>
            <a:custGeom>
              <a:avLst/>
              <a:gdLst/>
              <a:ahLst/>
              <a:cxnLst/>
              <a:rect l="l" t="t" r="r" b="b"/>
              <a:pathLst>
                <a:path w="190348" h="63123" extrusionOk="0">
                  <a:moveTo>
                    <a:pt x="177618" y="381"/>
                  </a:moveTo>
                  <a:cubicBezTo>
                    <a:pt x="170418" y="2552"/>
                    <a:pt x="165100" y="9571"/>
                    <a:pt x="159095" y="13984"/>
                  </a:cubicBezTo>
                  <a:cubicBezTo>
                    <a:pt x="153161" y="18362"/>
                    <a:pt x="146903" y="22269"/>
                    <a:pt x="140390" y="25706"/>
                  </a:cubicBezTo>
                  <a:cubicBezTo>
                    <a:pt x="127945" y="32290"/>
                    <a:pt x="114559" y="36849"/>
                    <a:pt x="100703" y="39454"/>
                  </a:cubicBezTo>
                  <a:cubicBezTo>
                    <a:pt x="86341" y="42167"/>
                    <a:pt x="71182" y="42384"/>
                    <a:pt x="56711" y="40322"/>
                  </a:cubicBezTo>
                  <a:cubicBezTo>
                    <a:pt x="48788" y="39200"/>
                    <a:pt x="40937" y="37355"/>
                    <a:pt x="33340" y="34967"/>
                  </a:cubicBezTo>
                  <a:cubicBezTo>
                    <a:pt x="29758" y="33846"/>
                    <a:pt x="26249" y="32616"/>
                    <a:pt x="22776" y="31241"/>
                  </a:cubicBezTo>
                  <a:cubicBezTo>
                    <a:pt x="18362" y="29469"/>
                    <a:pt x="14563" y="27334"/>
                    <a:pt x="9715" y="26900"/>
                  </a:cubicBezTo>
                  <a:cubicBezTo>
                    <a:pt x="562" y="26104"/>
                    <a:pt x="-2838" y="38115"/>
                    <a:pt x="2625" y="44012"/>
                  </a:cubicBezTo>
                  <a:cubicBezTo>
                    <a:pt x="6025" y="47666"/>
                    <a:pt x="11126" y="49294"/>
                    <a:pt x="15612" y="51175"/>
                  </a:cubicBezTo>
                  <a:cubicBezTo>
                    <a:pt x="19556" y="52803"/>
                    <a:pt x="23536" y="54323"/>
                    <a:pt x="27624" y="55661"/>
                  </a:cubicBezTo>
                  <a:cubicBezTo>
                    <a:pt x="35764" y="58302"/>
                    <a:pt x="44085" y="60220"/>
                    <a:pt x="52550" y="61414"/>
                  </a:cubicBezTo>
                  <a:cubicBezTo>
                    <a:pt x="70314" y="63946"/>
                    <a:pt x="88041" y="63693"/>
                    <a:pt x="105732" y="60473"/>
                  </a:cubicBezTo>
                  <a:cubicBezTo>
                    <a:pt x="121614" y="57543"/>
                    <a:pt x="137026" y="51971"/>
                    <a:pt x="151280" y="44410"/>
                  </a:cubicBezTo>
                  <a:cubicBezTo>
                    <a:pt x="158226" y="40720"/>
                    <a:pt x="164883" y="36523"/>
                    <a:pt x="171178" y="31820"/>
                  </a:cubicBezTo>
                  <a:cubicBezTo>
                    <a:pt x="177979" y="26719"/>
                    <a:pt x="187024" y="21039"/>
                    <a:pt x="189882" y="12682"/>
                  </a:cubicBezTo>
                  <a:cubicBezTo>
                    <a:pt x="192342" y="5446"/>
                    <a:pt x="184600" y="-1753"/>
                    <a:pt x="177618" y="381"/>
                  </a:cubicBez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28" name="Google Shape;928;p49"/>
          <p:cNvGrpSpPr/>
          <p:nvPr/>
        </p:nvGrpSpPr>
        <p:grpSpPr>
          <a:xfrm>
            <a:off x="3235334" y="741704"/>
            <a:ext cx="869249" cy="804020"/>
            <a:chOff x="3287634" y="734466"/>
            <a:chExt cx="869249" cy="804020"/>
          </a:xfrm>
        </p:grpSpPr>
        <p:sp>
          <p:nvSpPr>
            <p:cNvPr id="929" name="Google Shape;929;p49"/>
            <p:cNvSpPr/>
            <p:nvPr/>
          </p:nvSpPr>
          <p:spPr>
            <a:xfrm>
              <a:off x="3287634" y="734466"/>
              <a:ext cx="869249" cy="804020"/>
            </a:xfrm>
            <a:custGeom>
              <a:avLst/>
              <a:gdLst/>
              <a:ahLst/>
              <a:cxnLst/>
              <a:rect l="l" t="t" r="r" b="b"/>
              <a:pathLst>
                <a:path w="869249" h="804020" extrusionOk="0">
                  <a:moveTo>
                    <a:pt x="808507" y="804021"/>
                  </a:moveTo>
                  <a:lnTo>
                    <a:pt x="60743" y="804021"/>
                  </a:lnTo>
                  <a:cubicBezTo>
                    <a:pt x="27206" y="804021"/>
                    <a:pt x="0" y="776815"/>
                    <a:pt x="0" y="743278"/>
                  </a:cubicBezTo>
                  <a:lnTo>
                    <a:pt x="0" y="60743"/>
                  </a:lnTo>
                  <a:cubicBezTo>
                    <a:pt x="0" y="27206"/>
                    <a:pt x="27206" y="0"/>
                    <a:pt x="60743" y="0"/>
                  </a:cubicBezTo>
                  <a:lnTo>
                    <a:pt x="808507" y="0"/>
                  </a:lnTo>
                  <a:cubicBezTo>
                    <a:pt x="842044" y="0"/>
                    <a:pt x="869250" y="27206"/>
                    <a:pt x="869250" y="60743"/>
                  </a:cubicBezTo>
                  <a:lnTo>
                    <a:pt x="869250" y="743278"/>
                  </a:lnTo>
                  <a:cubicBezTo>
                    <a:pt x="869250" y="776815"/>
                    <a:pt x="842080" y="804021"/>
                    <a:pt x="808507" y="8040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3408565" y="952356"/>
              <a:ext cx="604163" cy="321919"/>
            </a:xfrm>
            <a:custGeom>
              <a:avLst/>
              <a:gdLst/>
              <a:ahLst/>
              <a:cxnLst/>
              <a:rect l="l" t="t" r="r" b="b"/>
              <a:pathLst>
                <a:path w="604163" h="321919" extrusionOk="0">
                  <a:moveTo>
                    <a:pt x="587580" y="130179"/>
                  </a:moveTo>
                  <a:lnTo>
                    <a:pt x="478721" y="67338"/>
                  </a:lnTo>
                  <a:lnTo>
                    <a:pt x="369860" y="4497"/>
                  </a:lnTo>
                  <a:cubicBezTo>
                    <a:pt x="347756" y="-8274"/>
                    <a:pt x="320152" y="7680"/>
                    <a:pt x="320152" y="33186"/>
                  </a:cubicBezTo>
                  <a:lnTo>
                    <a:pt x="320152" y="83437"/>
                  </a:lnTo>
                  <a:cubicBezTo>
                    <a:pt x="320152" y="87815"/>
                    <a:pt x="316715" y="91360"/>
                    <a:pt x="312374" y="91649"/>
                  </a:cubicBezTo>
                  <a:cubicBezTo>
                    <a:pt x="101781" y="105614"/>
                    <a:pt x="25626" y="242295"/>
                    <a:pt x="555" y="310635"/>
                  </a:cubicBezTo>
                  <a:cubicBezTo>
                    <a:pt x="-2520" y="318992"/>
                    <a:pt x="7899" y="325794"/>
                    <a:pt x="14122" y="319390"/>
                  </a:cubicBezTo>
                  <a:cubicBezTo>
                    <a:pt x="102215" y="228800"/>
                    <a:pt x="240886" y="225291"/>
                    <a:pt x="312591" y="230609"/>
                  </a:cubicBezTo>
                  <a:cubicBezTo>
                    <a:pt x="316896" y="230935"/>
                    <a:pt x="320188" y="234553"/>
                    <a:pt x="320188" y="238858"/>
                  </a:cubicBezTo>
                  <a:lnTo>
                    <a:pt x="320188" y="284587"/>
                  </a:lnTo>
                  <a:cubicBezTo>
                    <a:pt x="320188" y="310092"/>
                    <a:pt x="347828" y="326047"/>
                    <a:pt x="369897" y="313276"/>
                  </a:cubicBezTo>
                  <a:lnTo>
                    <a:pt x="478756" y="250435"/>
                  </a:lnTo>
                  <a:lnTo>
                    <a:pt x="587616" y="187594"/>
                  </a:lnTo>
                  <a:cubicBezTo>
                    <a:pt x="609685" y="174859"/>
                    <a:pt x="609685" y="142950"/>
                    <a:pt x="587580" y="130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31" name="Google Shape;931;p49"/>
          <p:cNvGrpSpPr/>
          <p:nvPr/>
        </p:nvGrpSpPr>
        <p:grpSpPr>
          <a:xfrm>
            <a:off x="867977" y="1834047"/>
            <a:ext cx="1258635" cy="546454"/>
            <a:chOff x="1202902" y="3895085"/>
            <a:chExt cx="1258635" cy="546454"/>
          </a:xfrm>
        </p:grpSpPr>
        <p:sp>
          <p:nvSpPr>
            <p:cNvPr id="932" name="Google Shape;932;p49"/>
            <p:cNvSpPr/>
            <p:nvPr/>
          </p:nvSpPr>
          <p:spPr>
            <a:xfrm>
              <a:off x="1202902" y="3895085"/>
              <a:ext cx="1258635" cy="546454"/>
            </a:xfrm>
            <a:custGeom>
              <a:avLst/>
              <a:gdLst/>
              <a:ahLst/>
              <a:cxnLst/>
              <a:rect l="l" t="t" r="r" b="b"/>
              <a:pathLst>
                <a:path w="1017079" h="441579" extrusionOk="0">
                  <a:moveTo>
                    <a:pt x="868775" y="0"/>
                  </a:moveTo>
                  <a:lnTo>
                    <a:pt x="148304" y="0"/>
                  </a:lnTo>
                  <a:cubicBezTo>
                    <a:pt x="66389" y="0"/>
                    <a:pt x="0" y="66389"/>
                    <a:pt x="0" y="148304"/>
                  </a:cubicBezTo>
                  <a:lnTo>
                    <a:pt x="0" y="148304"/>
                  </a:lnTo>
                  <a:cubicBezTo>
                    <a:pt x="0" y="230219"/>
                    <a:pt x="66389" y="296609"/>
                    <a:pt x="148304" y="296609"/>
                  </a:cubicBezTo>
                  <a:lnTo>
                    <a:pt x="425482" y="296609"/>
                  </a:lnTo>
                  <a:lnTo>
                    <a:pt x="443294" y="327755"/>
                  </a:lnTo>
                  <a:lnTo>
                    <a:pt x="508540" y="441579"/>
                  </a:lnTo>
                  <a:lnTo>
                    <a:pt x="573786" y="327755"/>
                  </a:lnTo>
                  <a:lnTo>
                    <a:pt x="591598" y="296609"/>
                  </a:lnTo>
                  <a:lnTo>
                    <a:pt x="868775" y="296609"/>
                  </a:lnTo>
                  <a:cubicBezTo>
                    <a:pt x="950690" y="296609"/>
                    <a:pt x="1017080" y="230219"/>
                    <a:pt x="1017080" y="148304"/>
                  </a:cubicBezTo>
                  <a:lnTo>
                    <a:pt x="1017080" y="148304"/>
                  </a:lnTo>
                  <a:cubicBezTo>
                    <a:pt x="1017080" y="66389"/>
                    <a:pt x="950690" y="0"/>
                    <a:pt x="868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1379689" y="3984264"/>
              <a:ext cx="229763" cy="183936"/>
            </a:xfrm>
            <a:custGeom>
              <a:avLst/>
              <a:gdLst/>
              <a:ahLst/>
              <a:cxnLst/>
              <a:rect l="l" t="t" r="r" b="b"/>
              <a:pathLst>
                <a:path w="185667" h="148635" extrusionOk="0">
                  <a:moveTo>
                    <a:pt x="179320" y="19477"/>
                  </a:moveTo>
                  <a:cubicBezTo>
                    <a:pt x="157889" y="-17766"/>
                    <a:pt x="98834" y="3570"/>
                    <a:pt x="92834" y="40146"/>
                  </a:cubicBezTo>
                  <a:cubicBezTo>
                    <a:pt x="86833" y="3570"/>
                    <a:pt x="27778" y="-17766"/>
                    <a:pt x="6347" y="19477"/>
                  </a:cubicBezTo>
                  <a:cubicBezTo>
                    <a:pt x="-19752" y="64816"/>
                    <a:pt x="39684" y="131586"/>
                    <a:pt x="92834" y="148636"/>
                  </a:cubicBezTo>
                  <a:cubicBezTo>
                    <a:pt x="145983" y="131586"/>
                    <a:pt x="205419" y="64816"/>
                    <a:pt x="179320" y="19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1717464" y="3984264"/>
              <a:ext cx="229763" cy="183936"/>
            </a:xfrm>
            <a:custGeom>
              <a:avLst/>
              <a:gdLst/>
              <a:ahLst/>
              <a:cxnLst/>
              <a:rect l="l" t="t" r="r" b="b"/>
              <a:pathLst>
                <a:path w="185667" h="148635" extrusionOk="0">
                  <a:moveTo>
                    <a:pt x="179320" y="19477"/>
                  </a:moveTo>
                  <a:cubicBezTo>
                    <a:pt x="157889" y="-17766"/>
                    <a:pt x="98834" y="3570"/>
                    <a:pt x="92834" y="40146"/>
                  </a:cubicBezTo>
                  <a:cubicBezTo>
                    <a:pt x="86833" y="3570"/>
                    <a:pt x="27778" y="-17766"/>
                    <a:pt x="6347" y="19477"/>
                  </a:cubicBezTo>
                  <a:cubicBezTo>
                    <a:pt x="-19752" y="64816"/>
                    <a:pt x="39684" y="131586"/>
                    <a:pt x="92834" y="148636"/>
                  </a:cubicBezTo>
                  <a:cubicBezTo>
                    <a:pt x="145983" y="131586"/>
                    <a:pt x="205419" y="64816"/>
                    <a:pt x="179320" y="19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2055189" y="3984264"/>
              <a:ext cx="229763" cy="183936"/>
            </a:xfrm>
            <a:custGeom>
              <a:avLst/>
              <a:gdLst/>
              <a:ahLst/>
              <a:cxnLst/>
              <a:rect l="l" t="t" r="r" b="b"/>
              <a:pathLst>
                <a:path w="185667" h="148635" extrusionOk="0">
                  <a:moveTo>
                    <a:pt x="179320" y="19477"/>
                  </a:moveTo>
                  <a:cubicBezTo>
                    <a:pt x="157889" y="-17766"/>
                    <a:pt x="98834" y="3570"/>
                    <a:pt x="92834" y="40146"/>
                  </a:cubicBezTo>
                  <a:cubicBezTo>
                    <a:pt x="86833" y="3570"/>
                    <a:pt x="27778" y="-17766"/>
                    <a:pt x="6347" y="19477"/>
                  </a:cubicBezTo>
                  <a:cubicBezTo>
                    <a:pt x="-19752" y="64816"/>
                    <a:pt x="39684" y="131586"/>
                    <a:pt x="92834" y="148636"/>
                  </a:cubicBezTo>
                  <a:cubicBezTo>
                    <a:pt x="145983" y="131586"/>
                    <a:pt x="205419" y="64816"/>
                    <a:pt x="179320" y="19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36" name="Google Shape;936;p49"/>
          <p:cNvGrpSpPr/>
          <p:nvPr/>
        </p:nvGrpSpPr>
        <p:grpSpPr>
          <a:xfrm>
            <a:off x="3455097" y="2375253"/>
            <a:ext cx="868485" cy="746839"/>
            <a:chOff x="3350422" y="2392253"/>
            <a:chExt cx="868485" cy="746839"/>
          </a:xfrm>
        </p:grpSpPr>
        <p:sp>
          <p:nvSpPr>
            <p:cNvPr id="937" name="Google Shape;937;p49"/>
            <p:cNvSpPr/>
            <p:nvPr/>
          </p:nvSpPr>
          <p:spPr>
            <a:xfrm>
              <a:off x="3350422" y="2392253"/>
              <a:ext cx="868485" cy="746839"/>
            </a:xfrm>
            <a:custGeom>
              <a:avLst/>
              <a:gdLst/>
              <a:ahLst/>
              <a:cxnLst/>
              <a:rect l="l" t="t" r="r" b="b"/>
              <a:pathLst>
                <a:path w="1131576" h="973080" extrusionOk="0">
                  <a:moveTo>
                    <a:pt x="1029627" y="0"/>
                  </a:moveTo>
                  <a:lnTo>
                    <a:pt x="101986" y="0"/>
                  </a:lnTo>
                  <a:cubicBezTo>
                    <a:pt x="45656" y="0"/>
                    <a:pt x="0" y="45657"/>
                    <a:pt x="0" y="101986"/>
                  </a:cubicBezTo>
                  <a:lnTo>
                    <a:pt x="0" y="692954"/>
                  </a:lnTo>
                  <a:cubicBezTo>
                    <a:pt x="0" y="749283"/>
                    <a:pt x="45656" y="794940"/>
                    <a:pt x="101986" y="794940"/>
                  </a:cubicBezTo>
                  <a:lnTo>
                    <a:pt x="799607" y="794940"/>
                  </a:lnTo>
                  <a:lnTo>
                    <a:pt x="945839" y="973081"/>
                  </a:lnTo>
                  <a:lnTo>
                    <a:pt x="945839" y="794940"/>
                  </a:lnTo>
                  <a:lnTo>
                    <a:pt x="1029590" y="794940"/>
                  </a:lnTo>
                  <a:cubicBezTo>
                    <a:pt x="1085920" y="794940"/>
                    <a:pt x="1131577" y="749283"/>
                    <a:pt x="1131577" y="692954"/>
                  </a:cubicBezTo>
                  <a:lnTo>
                    <a:pt x="1131577" y="101986"/>
                  </a:lnTo>
                  <a:cubicBezTo>
                    <a:pt x="1131613" y="45657"/>
                    <a:pt x="1085956" y="0"/>
                    <a:pt x="1029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3719572" y="2630206"/>
              <a:ext cx="130836" cy="130836"/>
            </a:xfrm>
            <a:custGeom>
              <a:avLst/>
              <a:gdLst/>
              <a:ahLst/>
              <a:cxnLst/>
              <a:rect l="l" t="t" r="r" b="b"/>
              <a:pathLst>
                <a:path w="170470" h="170470" extrusionOk="0">
                  <a:moveTo>
                    <a:pt x="170471" y="85235"/>
                  </a:moveTo>
                  <a:cubicBezTo>
                    <a:pt x="170471" y="132310"/>
                    <a:pt x="132310" y="170471"/>
                    <a:pt x="85235" y="170471"/>
                  </a:cubicBezTo>
                  <a:cubicBezTo>
                    <a:pt x="38161" y="170471"/>
                    <a:pt x="0" y="132310"/>
                    <a:pt x="0" y="85235"/>
                  </a:cubicBezTo>
                  <a:cubicBezTo>
                    <a:pt x="0" y="38161"/>
                    <a:pt x="38161" y="0"/>
                    <a:pt x="85235" y="0"/>
                  </a:cubicBezTo>
                  <a:cubicBezTo>
                    <a:pt x="132309" y="0"/>
                    <a:pt x="170471" y="38161"/>
                    <a:pt x="170471" y="85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3510861" y="2630206"/>
              <a:ext cx="130836" cy="130836"/>
            </a:xfrm>
            <a:custGeom>
              <a:avLst/>
              <a:gdLst/>
              <a:ahLst/>
              <a:cxnLst/>
              <a:rect l="l" t="t" r="r" b="b"/>
              <a:pathLst>
                <a:path w="170470" h="170470" extrusionOk="0">
                  <a:moveTo>
                    <a:pt x="170471" y="85235"/>
                  </a:moveTo>
                  <a:cubicBezTo>
                    <a:pt x="170471" y="132310"/>
                    <a:pt x="132310" y="170471"/>
                    <a:pt x="85235" y="170471"/>
                  </a:cubicBezTo>
                  <a:cubicBezTo>
                    <a:pt x="38161" y="170471"/>
                    <a:pt x="-1" y="132310"/>
                    <a:pt x="-1" y="85235"/>
                  </a:cubicBezTo>
                  <a:cubicBezTo>
                    <a:pt x="-1" y="38161"/>
                    <a:pt x="38160" y="0"/>
                    <a:pt x="85235" y="0"/>
                  </a:cubicBezTo>
                  <a:cubicBezTo>
                    <a:pt x="132309" y="0"/>
                    <a:pt x="170471" y="38161"/>
                    <a:pt x="170471" y="85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3928283" y="2630206"/>
              <a:ext cx="130836" cy="130836"/>
            </a:xfrm>
            <a:custGeom>
              <a:avLst/>
              <a:gdLst/>
              <a:ahLst/>
              <a:cxnLst/>
              <a:rect l="l" t="t" r="r" b="b"/>
              <a:pathLst>
                <a:path w="170470" h="170470" extrusionOk="0">
                  <a:moveTo>
                    <a:pt x="170471" y="85235"/>
                  </a:moveTo>
                  <a:cubicBezTo>
                    <a:pt x="170471" y="132310"/>
                    <a:pt x="132310" y="170471"/>
                    <a:pt x="85236" y="170471"/>
                  </a:cubicBezTo>
                  <a:cubicBezTo>
                    <a:pt x="38162" y="170471"/>
                    <a:pt x="0" y="132310"/>
                    <a:pt x="0" y="85235"/>
                  </a:cubicBezTo>
                  <a:cubicBezTo>
                    <a:pt x="0" y="38161"/>
                    <a:pt x="38161" y="0"/>
                    <a:pt x="85236" y="0"/>
                  </a:cubicBezTo>
                  <a:cubicBezTo>
                    <a:pt x="132310" y="0"/>
                    <a:pt x="170471" y="38161"/>
                    <a:pt x="170471" y="85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/>
              <a:t>AGENDA</a:t>
            </a:r>
            <a:endParaRPr lang="en-PH" altLang="en-GB"/>
          </a:p>
        </p:txBody>
      </p:sp>
      <p:sp>
        <p:nvSpPr>
          <p:cNvPr id="354" name="Google Shape;354;p32"/>
          <p:cNvSpPr txBox="1"/>
          <p:nvPr>
            <p:ph type="title" idx="2"/>
          </p:nvPr>
        </p:nvSpPr>
        <p:spPr>
          <a:xfrm>
            <a:off x="720000" y="145552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</a:t>
            </a:r>
            <a:endParaRPr lang="en-GB"/>
          </a:p>
        </p:txBody>
      </p:sp>
      <p:sp>
        <p:nvSpPr>
          <p:cNvPr id="355" name="Google Shape;355;p32"/>
          <p:cNvSpPr txBox="1"/>
          <p:nvPr>
            <p:ph type="subTitle" idx="1"/>
          </p:nvPr>
        </p:nvSpPr>
        <p:spPr>
          <a:xfrm>
            <a:off x="1518920" y="1455420"/>
            <a:ext cx="3123565" cy="447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b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Modules &amp; Features Recap</a:t>
            </a:r>
            <a:endParaRPr lang="en-PH" altLang="en-GB" b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356" name="Google Shape;356;p32"/>
          <p:cNvSpPr txBox="1"/>
          <p:nvPr>
            <p:ph type="title" idx="3"/>
          </p:nvPr>
        </p:nvSpPr>
        <p:spPr>
          <a:xfrm>
            <a:off x="720000" y="242840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</a:t>
            </a:r>
            <a:endParaRPr lang="en-GB"/>
          </a:p>
        </p:txBody>
      </p:sp>
      <p:sp>
        <p:nvSpPr>
          <p:cNvPr id="357" name="Google Shape;357;p32"/>
          <p:cNvSpPr txBox="1"/>
          <p:nvPr>
            <p:ph type="subTitle" idx="4"/>
          </p:nvPr>
        </p:nvSpPr>
        <p:spPr>
          <a:xfrm>
            <a:off x="1518875" y="2428400"/>
            <a:ext cx="3123565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b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Current Progress</a:t>
            </a:r>
            <a:endParaRPr lang="en-PH" altLang="en-GB" b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358" name="Google Shape;358;p32"/>
          <p:cNvSpPr txBox="1"/>
          <p:nvPr>
            <p:ph type="title" idx="5"/>
          </p:nvPr>
        </p:nvSpPr>
        <p:spPr>
          <a:xfrm>
            <a:off x="720000" y="340127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</a:t>
            </a:r>
            <a:endParaRPr lang="en-GB"/>
          </a:p>
        </p:txBody>
      </p:sp>
      <p:sp>
        <p:nvSpPr>
          <p:cNvPr id="359" name="Google Shape;359;p32"/>
          <p:cNvSpPr txBox="1"/>
          <p:nvPr>
            <p:ph type="subTitle" idx="6"/>
          </p:nvPr>
        </p:nvSpPr>
        <p:spPr>
          <a:xfrm>
            <a:off x="1518920" y="3401060"/>
            <a:ext cx="3123565" cy="447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b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Prototype Demonstration</a:t>
            </a:r>
            <a:endParaRPr lang="en-PH" altLang="en-GB" b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173980" y="853440"/>
            <a:ext cx="3239770" cy="3446780"/>
            <a:chOff x="7767" y="1215"/>
            <a:chExt cx="5102" cy="5428"/>
          </a:xfrm>
        </p:grpSpPr>
        <p:grpSp>
          <p:nvGrpSpPr>
            <p:cNvPr id="67" name="Group 66"/>
            <p:cNvGrpSpPr/>
            <p:nvPr/>
          </p:nvGrpSpPr>
          <p:grpSpPr>
            <a:xfrm>
              <a:off x="9242" y="2349"/>
              <a:ext cx="2164" cy="3672"/>
              <a:chOff x="9242" y="2349"/>
              <a:chExt cx="2164" cy="3672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9242" y="2349"/>
                <a:ext cx="2165" cy="3672"/>
              </a:xfrm>
              <a:prstGeom prst="roundRect">
                <a:avLst>
                  <a:gd name="adj" fmla="val 11807"/>
                </a:avLst>
              </a:prstGeom>
              <a:solidFill>
                <a:schemeClr val="tx1">
                  <a:lumMod val="95000"/>
                </a:schemeClr>
              </a:solidFill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9482" y="2802"/>
                <a:ext cx="1686" cy="382"/>
                <a:chOff x="9468" y="2802"/>
                <a:chExt cx="1686" cy="382"/>
              </a:xfrm>
            </p:grpSpPr>
            <p:sp>
              <p:nvSpPr>
                <p:cNvPr id="24" name="Frame 23"/>
                <p:cNvSpPr/>
                <p:nvPr/>
              </p:nvSpPr>
              <p:spPr>
                <a:xfrm>
                  <a:off x="9468" y="2802"/>
                  <a:ext cx="382" cy="382"/>
                </a:xfrm>
                <a:prstGeom prst="frame">
                  <a:avLst>
                    <a:gd name="adj1" fmla="val 17584"/>
                  </a:avLst>
                </a:prstGeom>
                <a:solidFill>
                  <a:schemeClr val="accent4"/>
                </a:solidFill>
              </p:spPr>
              <p:style>
                <a:lnRef idx="0">
                  <a:srgbClr val="FFFFFF"/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0008" y="2954"/>
                  <a:ext cx="1146" cy="0"/>
                </a:xfrm>
                <a:prstGeom prst="line">
                  <a:avLst/>
                </a:prstGeom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0008" y="3054"/>
                  <a:ext cx="492" cy="0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9482" y="3444"/>
                <a:ext cx="1686" cy="382"/>
                <a:chOff x="9468" y="2802"/>
                <a:chExt cx="1686" cy="382"/>
              </a:xfrm>
            </p:grpSpPr>
            <p:sp>
              <p:nvSpPr>
                <p:cNvPr id="33" name="Frame 32"/>
                <p:cNvSpPr/>
                <p:nvPr/>
              </p:nvSpPr>
              <p:spPr>
                <a:xfrm>
                  <a:off x="9468" y="2802"/>
                  <a:ext cx="382" cy="382"/>
                </a:xfrm>
                <a:prstGeom prst="frame">
                  <a:avLst>
                    <a:gd name="adj1" fmla="val 17584"/>
                  </a:avLst>
                </a:prstGeom>
                <a:solidFill>
                  <a:schemeClr val="accent4"/>
                </a:solidFill>
              </p:spPr>
              <p:style>
                <a:lnRef idx="0">
                  <a:srgbClr val="FFFFFF"/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0008" y="2954"/>
                  <a:ext cx="1146" cy="0"/>
                </a:xfrm>
                <a:prstGeom prst="line">
                  <a:avLst/>
                </a:prstGeom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0008" y="3054"/>
                  <a:ext cx="492" cy="0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9482" y="4086"/>
                <a:ext cx="1686" cy="382"/>
                <a:chOff x="9468" y="2802"/>
                <a:chExt cx="1686" cy="382"/>
              </a:xfrm>
            </p:grpSpPr>
            <p:sp>
              <p:nvSpPr>
                <p:cNvPr id="37" name="Frame 36"/>
                <p:cNvSpPr/>
                <p:nvPr/>
              </p:nvSpPr>
              <p:spPr>
                <a:xfrm>
                  <a:off x="9468" y="2802"/>
                  <a:ext cx="382" cy="382"/>
                </a:xfrm>
                <a:prstGeom prst="frame">
                  <a:avLst>
                    <a:gd name="adj1" fmla="val 17584"/>
                  </a:avLst>
                </a:prstGeom>
                <a:solidFill>
                  <a:schemeClr val="accent4"/>
                </a:solidFill>
              </p:spPr>
              <p:style>
                <a:lnRef idx="0">
                  <a:srgbClr val="FFFFFF"/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0008" y="2954"/>
                  <a:ext cx="1146" cy="0"/>
                </a:xfrm>
                <a:prstGeom prst="line">
                  <a:avLst/>
                </a:prstGeom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0008" y="3054"/>
                  <a:ext cx="492" cy="0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Group 62"/>
            <p:cNvGrpSpPr/>
            <p:nvPr/>
          </p:nvGrpSpPr>
          <p:grpSpPr>
            <a:xfrm>
              <a:off x="11055" y="1763"/>
              <a:ext cx="1030" cy="1030"/>
              <a:chOff x="11055" y="1763"/>
              <a:chExt cx="1030" cy="103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055" y="1763"/>
                <a:ext cx="1031" cy="1031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48" name="Google Shape;5124;p63"/>
              <p:cNvGrpSpPr/>
              <p:nvPr/>
            </p:nvGrpSpPr>
            <p:grpSpPr>
              <a:xfrm>
                <a:off x="11302" y="2138"/>
                <a:ext cx="537" cy="282"/>
                <a:chOff x="2084325" y="363300"/>
                <a:chExt cx="484150" cy="254100"/>
              </a:xfrm>
              <a:solidFill>
                <a:schemeClr val="tx1"/>
              </a:solidFill>
            </p:grpSpPr>
            <p:sp>
              <p:nvSpPr>
                <p:cNvPr id="49" name="Google Shape;5125;p63"/>
                <p:cNvSpPr/>
                <p:nvPr/>
              </p:nvSpPr>
              <p:spPr>
                <a:xfrm>
                  <a:off x="2084325" y="363300"/>
                  <a:ext cx="484150" cy="25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6" h="10164" extrusionOk="0">
                      <a:moveTo>
                        <a:pt x="9686" y="1128"/>
                      </a:moveTo>
                      <a:cubicBezTo>
                        <a:pt x="10195" y="1128"/>
                        <a:pt x="10707" y="1226"/>
                        <a:pt x="11196" y="1428"/>
                      </a:cubicBezTo>
                      <a:cubicBezTo>
                        <a:pt x="12671" y="2042"/>
                        <a:pt x="13635" y="3482"/>
                        <a:pt x="13635" y="5081"/>
                      </a:cubicBezTo>
                      <a:cubicBezTo>
                        <a:pt x="13632" y="7264"/>
                        <a:pt x="11864" y="9031"/>
                        <a:pt x="9684" y="9034"/>
                      </a:cubicBezTo>
                      <a:cubicBezTo>
                        <a:pt x="8085" y="9034"/>
                        <a:pt x="6643" y="8071"/>
                        <a:pt x="6032" y="6592"/>
                      </a:cubicBezTo>
                      <a:cubicBezTo>
                        <a:pt x="5420" y="5117"/>
                        <a:pt x="5758" y="3415"/>
                        <a:pt x="6887" y="2286"/>
                      </a:cubicBezTo>
                      <a:cubicBezTo>
                        <a:pt x="7645" y="1530"/>
                        <a:pt x="8657" y="1128"/>
                        <a:pt x="9686" y="1128"/>
                      </a:cubicBezTo>
                      <a:close/>
                      <a:moveTo>
                        <a:pt x="9684" y="1"/>
                      </a:moveTo>
                      <a:cubicBezTo>
                        <a:pt x="4502" y="1"/>
                        <a:pt x="361" y="4512"/>
                        <a:pt x="190" y="4704"/>
                      </a:cubicBezTo>
                      <a:cubicBezTo>
                        <a:pt x="0" y="4918"/>
                        <a:pt x="0" y="5243"/>
                        <a:pt x="190" y="5457"/>
                      </a:cubicBezTo>
                      <a:cubicBezTo>
                        <a:pt x="361" y="5650"/>
                        <a:pt x="4502" y="10164"/>
                        <a:pt x="9684" y="10164"/>
                      </a:cubicBezTo>
                      <a:cubicBezTo>
                        <a:pt x="14867" y="10164"/>
                        <a:pt x="19004" y="5650"/>
                        <a:pt x="19176" y="5457"/>
                      </a:cubicBezTo>
                      <a:cubicBezTo>
                        <a:pt x="19365" y="5243"/>
                        <a:pt x="19365" y="4918"/>
                        <a:pt x="19176" y="4704"/>
                      </a:cubicBezTo>
                      <a:cubicBezTo>
                        <a:pt x="19004" y="4512"/>
                        <a:pt x="14867" y="1"/>
                        <a:pt x="96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50" name="Google Shape;5126;p63"/>
                <p:cNvSpPr/>
                <p:nvPr/>
              </p:nvSpPr>
              <p:spPr>
                <a:xfrm>
                  <a:off x="2250600" y="419775"/>
                  <a:ext cx="145175" cy="14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5645" extrusionOk="0">
                      <a:moveTo>
                        <a:pt x="3018" y="0"/>
                      </a:moveTo>
                      <a:cubicBezTo>
                        <a:pt x="1922" y="0"/>
                        <a:pt x="929" y="634"/>
                        <a:pt x="468" y="1626"/>
                      </a:cubicBezTo>
                      <a:cubicBezTo>
                        <a:pt x="1" y="2623"/>
                        <a:pt x="158" y="3797"/>
                        <a:pt x="862" y="4637"/>
                      </a:cubicBezTo>
                      <a:cubicBezTo>
                        <a:pt x="1407" y="5287"/>
                        <a:pt x="2203" y="5645"/>
                        <a:pt x="3025" y="5645"/>
                      </a:cubicBezTo>
                      <a:cubicBezTo>
                        <a:pt x="3270" y="5645"/>
                        <a:pt x="3518" y="5613"/>
                        <a:pt x="3762" y="5547"/>
                      </a:cubicBezTo>
                      <a:cubicBezTo>
                        <a:pt x="4825" y="5258"/>
                        <a:pt x="5620" y="4382"/>
                        <a:pt x="5807" y="3297"/>
                      </a:cubicBezTo>
                      <a:lnTo>
                        <a:pt x="5807" y="3297"/>
                      </a:lnTo>
                      <a:cubicBezTo>
                        <a:pt x="5625" y="3356"/>
                        <a:pt x="5446" y="3383"/>
                        <a:pt x="5272" y="3383"/>
                      </a:cubicBezTo>
                      <a:cubicBezTo>
                        <a:pt x="4356" y="3383"/>
                        <a:pt x="3596" y="2626"/>
                        <a:pt x="3596" y="1692"/>
                      </a:cubicBezTo>
                      <a:cubicBezTo>
                        <a:pt x="3596" y="1147"/>
                        <a:pt x="3861" y="633"/>
                        <a:pt x="4307" y="316"/>
                      </a:cubicBezTo>
                      <a:cubicBezTo>
                        <a:pt x="3913" y="112"/>
                        <a:pt x="3476" y="3"/>
                        <a:pt x="3033" y="0"/>
                      </a:cubicBezTo>
                      <a:cubicBezTo>
                        <a:pt x="3028" y="0"/>
                        <a:pt x="3023" y="0"/>
                        <a:pt x="30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68" name="Group 67"/>
            <p:cNvGrpSpPr/>
            <p:nvPr/>
          </p:nvGrpSpPr>
          <p:grpSpPr>
            <a:xfrm>
              <a:off x="7767" y="6021"/>
              <a:ext cx="1976" cy="622"/>
              <a:chOff x="7767" y="6021"/>
              <a:chExt cx="1976" cy="622"/>
            </a:xfrm>
          </p:grpSpPr>
          <p:sp>
            <p:nvSpPr>
              <p:cNvPr id="21" name="Rounded Rectangular Callout 20"/>
              <p:cNvSpPr/>
              <p:nvPr/>
            </p:nvSpPr>
            <p:spPr>
              <a:xfrm>
                <a:off x="7767" y="6021"/>
                <a:ext cx="1977" cy="622"/>
              </a:xfrm>
              <a:prstGeom prst="wedgeRoundRectCallout">
                <a:avLst>
                  <a:gd name="adj1" fmla="val 38483"/>
                  <a:gd name="adj2" fmla="val -85173"/>
                  <a:gd name="adj3" fmla="val 16667"/>
                </a:avLst>
              </a:prstGeom>
              <a:solidFill>
                <a:schemeClr val="accent4">
                  <a:lumMod val="75000"/>
                </a:schemeClr>
              </a:solidFill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3" name="Google Shape;5479;p63"/>
              <p:cNvGrpSpPr/>
              <p:nvPr/>
            </p:nvGrpSpPr>
            <p:grpSpPr>
              <a:xfrm rot="0">
                <a:off x="9209" y="6144"/>
                <a:ext cx="377" cy="377"/>
                <a:chOff x="901128" y="4992125"/>
                <a:chExt cx="481825" cy="481825"/>
              </a:xfrm>
              <a:solidFill>
                <a:schemeClr val="tx1"/>
              </a:solidFill>
            </p:grpSpPr>
            <p:sp>
              <p:nvSpPr>
                <p:cNvPr id="54" name="Google Shape;5480;p63"/>
                <p:cNvSpPr/>
                <p:nvPr/>
              </p:nvSpPr>
              <p:spPr>
                <a:xfrm>
                  <a:off x="1126600" y="5360100"/>
                  <a:ext cx="28250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1130" extrusionOk="0">
                      <a:moveTo>
                        <a:pt x="566" y="1"/>
                      </a:moveTo>
                      <a:cubicBezTo>
                        <a:pt x="253" y="1"/>
                        <a:pt x="0" y="250"/>
                        <a:pt x="0" y="564"/>
                      </a:cubicBezTo>
                      <a:cubicBezTo>
                        <a:pt x="0" y="877"/>
                        <a:pt x="253" y="1130"/>
                        <a:pt x="566" y="1130"/>
                      </a:cubicBezTo>
                      <a:cubicBezTo>
                        <a:pt x="876" y="1130"/>
                        <a:pt x="1129" y="877"/>
                        <a:pt x="1129" y="564"/>
                      </a:cubicBezTo>
                      <a:cubicBezTo>
                        <a:pt x="1129" y="250"/>
                        <a:pt x="876" y="1"/>
                        <a:pt x="5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55" name="Google Shape;5481;p63"/>
                <p:cNvSpPr/>
                <p:nvPr/>
              </p:nvSpPr>
              <p:spPr>
                <a:xfrm>
                  <a:off x="1056050" y="5079900"/>
                  <a:ext cx="169400" cy="19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6" h="7798" extrusionOk="0">
                      <a:moveTo>
                        <a:pt x="3417" y="1"/>
                      </a:moveTo>
                      <a:cubicBezTo>
                        <a:pt x="1713" y="1"/>
                        <a:pt x="0" y="1115"/>
                        <a:pt x="0" y="3304"/>
                      </a:cubicBezTo>
                      <a:cubicBezTo>
                        <a:pt x="0" y="3614"/>
                        <a:pt x="250" y="3867"/>
                        <a:pt x="564" y="3867"/>
                      </a:cubicBezTo>
                      <a:cubicBezTo>
                        <a:pt x="877" y="3867"/>
                        <a:pt x="1130" y="3614"/>
                        <a:pt x="1130" y="3304"/>
                      </a:cubicBezTo>
                      <a:cubicBezTo>
                        <a:pt x="1130" y="2069"/>
                        <a:pt x="2111" y="1061"/>
                        <a:pt x="3388" y="1061"/>
                      </a:cubicBezTo>
                      <a:cubicBezTo>
                        <a:pt x="4665" y="1061"/>
                        <a:pt x="5647" y="2066"/>
                        <a:pt x="5647" y="3304"/>
                      </a:cubicBezTo>
                      <a:cubicBezTo>
                        <a:pt x="5647" y="4147"/>
                        <a:pt x="5174" y="4921"/>
                        <a:pt x="4424" y="5310"/>
                      </a:cubicBezTo>
                      <a:cubicBezTo>
                        <a:pt x="3617" y="5728"/>
                        <a:pt x="3108" y="6336"/>
                        <a:pt x="2912" y="7116"/>
                      </a:cubicBezTo>
                      <a:cubicBezTo>
                        <a:pt x="2870" y="7285"/>
                        <a:pt x="2906" y="7466"/>
                        <a:pt x="3015" y="7601"/>
                      </a:cubicBezTo>
                      <a:cubicBezTo>
                        <a:pt x="3118" y="7736"/>
                        <a:pt x="3277" y="7798"/>
                        <a:pt x="3439" y="7798"/>
                      </a:cubicBezTo>
                      <a:cubicBezTo>
                        <a:pt x="3686" y="7798"/>
                        <a:pt x="3938" y="7652"/>
                        <a:pt x="4005" y="7399"/>
                      </a:cubicBezTo>
                      <a:cubicBezTo>
                        <a:pt x="4129" y="6936"/>
                        <a:pt x="4445" y="6568"/>
                        <a:pt x="4945" y="6312"/>
                      </a:cubicBezTo>
                      <a:cubicBezTo>
                        <a:pt x="6071" y="5728"/>
                        <a:pt x="6776" y="4569"/>
                        <a:pt x="6776" y="3304"/>
                      </a:cubicBezTo>
                      <a:cubicBezTo>
                        <a:pt x="6776" y="1090"/>
                        <a:pt x="5101" y="1"/>
                        <a:pt x="34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56" name="Google Shape;5482;p63"/>
                <p:cNvSpPr/>
                <p:nvPr/>
              </p:nvSpPr>
              <p:spPr>
                <a:xfrm>
                  <a:off x="901128" y="499212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9636" y="2334"/>
                      </a:moveTo>
                      <a:cubicBezTo>
                        <a:pt x="12223" y="2334"/>
                        <a:pt x="14153" y="4367"/>
                        <a:pt x="14153" y="6815"/>
                      </a:cubicBezTo>
                      <a:cubicBezTo>
                        <a:pt x="14153" y="8501"/>
                        <a:pt x="13214" y="10049"/>
                        <a:pt x="11714" y="10826"/>
                      </a:cubicBezTo>
                      <a:cubicBezTo>
                        <a:pt x="11401" y="10986"/>
                        <a:pt x="11362" y="11142"/>
                        <a:pt x="11344" y="11202"/>
                      </a:cubicBezTo>
                      <a:cubicBezTo>
                        <a:pt x="11141" y="11958"/>
                        <a:pt x="10458" y="12455"/>
                        <a:pt x="9710" y="12455"/>
                      </a:cubicBezTo>
                      <a:cubicBezTo>
                        <a:pt x="9569" y="12455"/>
                        <a:pt x="9426" y="12438"/>
                        <a:pt x="9284" y="12401"/>
                      </a:cubicBezTo>
                      <a:cubicBezTo>
                        <a:pt x="8383" y="12169"/>
                        <a:pt x="7841" y="11254"/>
                        <a:pt x="8064" y="10353"/>
                      </a:cubicBezTo>
                      <a:cubicBezTo>
                        <a:pt x="8338" y="9260"/>
                        <a:pt x="9061" y="8384"/>
                        <a:pt x="10154" y="7818"/>
                      </a:cubicBezTo>
                      <a:cubicBezTo>
                        <a:pt x="10832" y="7465"/>
                        <a:pt x="10973" y="6556"/>
                        <a:pt x="10434" y="6017"/>
                      </a:cubicBezTo>
                      <a:cubicBezTo>
                        <a:pt x="10219" y="5801"/>
                        <a:pt x="9934" y="5700"/>
                        <a:pt x="9650" y="5700"/>
                      </a:cubicBezTo>
                      <a:cubicBezTo>
                        <a:pt x="9078" y="5700"/>
                        <a:pt x="8507" y="6109"/>
                        <a:pt x="8507" y="6815"/>
                      </a:cubicBezTo>
                      <a:cubicBezTo>
                        <a:pt x="8507" y="7749"/>
                        <a:pt x="7748" y="8507"/>
                        <a:pt x="6812" y="8507"/>
                      </a:cubicBezTo>
                      <a:cubicBezTo>
                        <a:pt x="5875" y="8507"/>
                        <a:pt x="5119" y="7749"/>
                        <a:pt x="5119" y="6815"/>
                      </a:cubicBezTo>
                      <a:cubicBezTo>
                        <a:pt x="5119" y="4388"/>
                        <a:pt x="7028" y="2334"/>
                        <a:pt x="9636" y="2334"/>
                      </a:cubicBezTo>
                      <a:close/>
                      <a:moveTo>
                        <a:pt x="9636" y="13588"/>
                      </a:moveTo>
                      <a:cubicBezTo>
                        <a:pt x="9854" y="13588"/>
                        <a:pt x="10074" y="13630"/>
                        <a:pt x="10284" y="13717"/>
                      </a:cubicBezTo>
                      <a:cubicBezTo>
                        <a:pt x="10916" y="13979"/>
                        <a:pt x="11328" y="14596"/>
                        <a:pt x="11328" y="15283"/>
                      </a:cubicBezTo>
                      <a:cubicBezTo>
                        <a:pt x="11328" y="16219"/>
                        <a:pt x="10570" y="16975"/>
                        <a:pt x="9636" y="16978"/>
                      </a:cubicBezTo>
                      <a:cubicBezTo>
                        <a:pt x="8950" y="16978"/>
                        <a:pt x="8332" y="16562"/>
                        <a:pt x="8070" y="15930"/>
                      </a:cubicBezTo>
                      <a:cubicBezTo>
                        <a:pt x="7808" y="15298"/>
                        <a:pt x="7953" y="14569"/>
                        <a:pt x="8438" y="14084"/>
                      </a:cubicBezTo>
                      <a:cubicBezTo>
                        <a:pt x="8762" y="13760"/>
                        <a:pt x="9195" y="13588"/>
                        <a:pt x="9636" y="13588"/>
                      </a:cubicBezTo>
                      <a:close/>
                      <a:moveTo>
                        <a:pt x="9636" y="1"/>
                      </a:moveTo>
                      <a:cubicBezTo>
                        <a:pt x="4330" y="1"/>
                        <a:pt x="0" y="4331"/>
                        <a:pt x="0" y="9637"/>
                      </a:cubicBezTo>
                      <a:cubicBezTo>
                        <a:pt x="0" y="14945"/>
                        <a:pt x="4330" y="19273"/>
                        <a:pt x="9636" y="19273"/>
                      </a:cubicBezTo>
                      <a:cubicBezTo>
                        <a:pt x="14939" y="19273"/>
                        <a:pt x="19272" y="14945"/>
                        <a:pt x="19272" y="9637"/>
                      </a:cubicBezTo>
                      <a:cubicBezTo>
                        <a:pt x="19272" y="4331"/>
                        <a:pt x="14942" y="1"/>
                        <a:pt x="96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57" name="Google Shape;5483;p63"/>
              <p:cNvGrpSpPr/>
              <p:nvPr/>
            </p:nvGrpSpPr>
            <p:grpSpPr>
              <a:xfrm rot="0">
                <a:off x="8544" y="6144"/>
                <a:ext cx="377" cy="377"/>
                <a:chOff x="1492675" y="4992125"/>
                <a:chExt cx="481825" cy="481825"/>
              </a:xfrm>
              <a:solidFill>
                <a:schemeClr val="tx1"/>
              </a:solidFill>
            </p:grpSpPr>
            <p:sp>
              <p:nvSpPr>
                <p:cNvPr id="58" name="Google Shape;5484;p63"/>
                <p:cNvSpPr/>
                <p:nvPr/>
              </p:nvSpPr>
              <p:spPr>
                <a:xfrm>
                  <a:off x="1492675" y="499212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12728" y="5990"/>
                      </a:moveTo>
                      <a:cubicBezTo>
                        <a:pt x="13161" y="5990"/>
                        <a:pt x="13595" y="6156"/>
                        <a:pt x="13925" y="6487"/>
                      </a:cubicBezTo>
                      <a:cubicBezTo>
                        <a:pt x="14587" y="7149"/>
                        <a:pt x="14587" y="8221"/>
                        <a:pt x="13928" y="8884"/>
                      </a:cubicBezTo>
                      <a:lnTo>
                        <a:pt x="10028" y="12780"/>
                      </a:lnTo>
                      <a:cubicBezTo>
                        <a:pt x="9709" y="13100"/>
                        <a:pt x="9278" y="13280"/>
                        <a:pt x="8830" y="13280"/>
                      </a:cubicBezTo>
                      <a:lnTo>
                        <a:pt x="8815" y="13280"/>
                      </a:lnTo>
                      <a:cubicBezTo>
                        <a:pt x="8811" y="13280"/>
                        <a:pt x="8807" y="13280"/>
                        <a:pt x="8804" y="13280"/>
                      </a:cubicBezTo>
                      <a:cubicBezTo>
                        <a:pt x="8362" y="13280"/>
                        <a:pt x="7936" y="13103"/>
                        <a:pt x="7622" y="12789"/>
                      </a:cubicBezTo>
                      <a:lnTo>
                        <a:pt x="5346" y="10528"/>
                      </a:lnTo>
                      <a:cubicBezTo>
                        <a:pt x="4632" y="9877"/>
                        <a:pt x="4605" y="8760"/>
                        <a:pt x="5288" y="8077"/>
                      </a:cubicBezTo>
                      <a:cubicBezTo>
                        <a:pt x="5620" y="7745"/>
                        <a:pt x="6053" y="7581"/>
                        <a:pt x="6485" y="7581"/>
                      </a:cubicBezTo>
                      <a:cubicBezTo>
                        <a:pt x="6944" y="7581"/>
                        <a:pt x="7402" y="7766"/>
                        <a:pt x="7737" y="8134"/>
                      </a:cubicBezTo>
                      <a:lnTo>
                        <a:pt x="8812" y="9206"/>
                      </a:lnTo>
                      <a:lnTo>
                        <a:pt x="11531" y="6487"/>
                      </a:lnTo>
                      <a:cubicBezTo>
                        <a:pt x="11861" y="6156"/>
                        <a:pt x="12294" y="5990"/>
                        <a:pt x="12728" y="5990"/>
                      </a:cubicBezTo>
                      <a:close/>
                      <a:moveTo>
                        <a:pt x="9637" y="1"/>
                      </a:moveTo>
                      <a:cubicBezTo>
                        <a:pt x="7095" y="1"/>
                        <a:pt x="4686" y="1012"/>
                        <a:pt x="2849" y="2849"/>
                      </a:cubicBezTo>
                      <a:cubicBezTo>
                        <a:pt x="1013" y="4686"/>
                        <a:pt x="1" y="7098"/>
                        <a:pt x="1" y="9637"/>
                      </a:cubicBezTo>
                      <a:cubicBezTo>
                        <a:pt x="1" y="12175"/>
                        <a:pt x="1013" y="14587"/>
                        <a:pt x="2849" y="16424"/>
                      </a:cubicBezTo>
                      <a:cubicBezTo>
                        <a:pt x="4686" y="18261"/>
                        <a:pt x="7095" y="19273"/>
                        <a:pt x="9637" y="19273"/>
                      </a:cubicBezTo>
                      <a:cubicBezTo>
                        <a:pt x="12175" y="19273"/>
                        <a:pt x="14584" y="18261"/>
                        <a:pt x="16421" y="16424"/>
                      </a:cubicBezTo>
                      <a:cubicBezTo>
                        <a:pt x="18258" y="14587"/>
                        <a:pt x="19273" y="12175"/>
                        <a:pt x="19273" y="9637"/>
                      </a:cubicBezTo>
                      <a:cubicBezTo>
                        <a:pt x="19273" y="7098"/>
                        <a:pt x="18258" y="4686"/>
                        <a:pt x="16421" y="2849"/>
                      </a:cubicBezTo>
                      <a:cubicBezTo>
                        <a:pt x="14584" y="1012"/>
                        <a:pt x="12175" y="1"/>
                        <a:pt x="963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59" name="Google Shape;5485;p63"/>
                <p:cNvSpPr/>
                <p:nvPr/>
              </p:nvSpPr>
              <p:spPr>
                <a:xfrm>
                  <a:off x="1639651" y="5170175"/>
                  <a:ext cx="189151" cy="12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4" h="5030" extrusionOk="0">
                      <a:moveTo>
                        <a:pt x="6852" y="0"/>
                      </a:moveTo>
                      <a:cubicBezTo>
                        <a:pt x="6851" y="0"/>
                        <a:pt x="6850" y="0"/>
                        <a:pt x="6848" y="0"/>
                      </a:cubicBezTo>
                      <a:cubicBezTo>
                        <a:pt x="6698" y="0"/>
                        <a:pt x="6556" y="57"/>
                        <a:pt x="6451" y="163"/>
                      </a:cubicBezTo>
                      <a:lnTo>
                        <a:pt x="3334" y="3279"/>
                      </a:lnTo>
                      <a:cubicBezTo>
                        <a:pt x="3224" y="3391"/>
                        <a:pt x="3080" y="3447"/>
                        <a:pt x="2935" y="3447"/>
                      </a:cubicBezTo>
                      <a:cubicBezTo>
                        <a:pt x="2791" y="3447"/>
                        <a:pt x="2646" y="3391"/>
                        <a:pt x="2536" y="3279"/>
                      </a:cubicBezTo>
                      <a:cubicBezTo>
                        <a:pt x="2533" y="3279"/>
                        <a:pt x="2533" y="3279"/>
                        <a:pt x="2530" y="3276"/>
                      </a:cubicBezTo>
                      <a:cubicBezTo>
                        <a:pt x="2521" y="3267"/>
                        <a:pt x="2509" y="3255"/>
                        <a:pt x="2497" y="3246"/>
                      </a:cubicBezTo>
                      <a:lnTo>
                        <a:pt x="1061" y="1810"/>
                      </a:lnTo>
                      <a:cubicBezTo>
                        <a:pt x="948" y="1678"/>
                        <a:pt x="789" y="1611"/>
                        <a:pt x="629" y="1611"/>
                      </a:cubicBezTo>
                      <a:cubicBezTo>
                        <a:pt x="486" y="1611"/>
                        <a:pt x="342" y="1666"/>
                        <a:pt x="233" y="1777"/>
                      </a:cubicBezTo>
                      <a:cubicBezTo>
                        <a:pt x="1" y="2009"/>
                        <a:pt x="16" y="2391"/>
                        <a:pt x="266" y="2605"/>
                      </a:cubicBezTo>
                      <a:lnTo>
                        <a:pt x="2542" y="4869"/>
                      </a:lnTo>
                      <a:cubicBezTo>
                        <a:pt x="2645" y="4972"/>
                        <a:pt x="2782" y="5029"/>
                        <a:pt x="2926" y="5029"/>
                      </a:cubicBezTo>
                      <a:cubicBezTo>
                        <a:pt x="2929" y="5029"/>
                        <a:pt x="2933" y="5029"/>
                        <a:pt x="2937" y="5029"/>
                      </a:cubicBezTo>
                      <a:lnTo>
                        <a:pt x="2943" y="5029"/>
                      </a:lnTo>
                      <a:cubicBezTo>
                        <a:pt x="3096" y="5029"/>
                        <a:pt x="3241" y="4969"/>
                        <a:pt x="3352" y="4860"/>
                      </a:cubicBezTo>
                      <a:lnTo>
                        <a:pt x="7249" y="964"/>
                      </a:lnTo>
                      <a:cubicBezTo>
                        <a:pt x="7603" y="606"/>
                        <a:pt x="7352" y="0"/>
                        <a:pt x="685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60" name="Google Shape;5486;p63"/>
              <p:cNvGrpSpPr/>
              <p:nvPr/>
            </p:nvGrpSpPr>
            <p:grpSpPr>
              <a:xfrm rot="0">
                <a:off x="7879" y="6144"/>
                <a:ext cx="377" cy="377"/>
                <a:chOff x="2085525" y="4992125"/>
                <a:chExt cx="481825" cy="481825"/>
              </a:xfrm>
              <a:solidFill>
                <a:schemeClr val="tx1"/>
              </a:solidFill>
            </p:grpSpPr>
            <p:sp>
              <p:nvSpPr>
                <p:cNvPr id="61" name="Google Shape;5487;p63"/>
                <p:cNvSpPr/>
                <p:nvPr/>
              </p:nvSpPr>
              <p:spPr>
                <a:xfrm>
                  <a:off x="2244150" y="5152125"/>
                  <a:ext cx="164500" cy="1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0" h="6473" extrusionOk="0">
                      <a:moveTo>
                        <a:pt x="618" y="1"/>
                      </a:moveTo>
                      <a:cubicBezTo>
                        <a:pt x="474" y="1"/>
                        <a:pt x="329" y="56"/>
                        <a:pt x="220" y="165"/>
                      </a:cubicBezTo>
                      <a:cubicBezTo>
                        <a:pt x="3" y="385"/>
                        <a:pt x="0" y="737"/>
                        <a:pt x="214" y="957"/>
                      </a:cubicBezTo>
                      <a:lnTo>
                        <a:pt x="2093" y="2836"/>
                      </a:lnTo>
                      <a:cubicBezTo>
                        <a:pt x="2313" y="3059"/>
                        <a:pt x="2313" y="3414"/>
                        <a:pt x="2093" y="3637"/>
                      </a:cubicBezTo>
                      <a:lnTo>
                        <a:pt x="214" y="5516"/>
                      </a:lnTo>
                      <a:cubicBezTo>
                        <a:pt x="0" y="5736"/>
                        <a:pt x="3" y="6088"/>
                        <a:pt x="220" y="6308"/>
                      </a:cubicBezTo>
                      <a:cubicBezTo>
                        <a:pt x="329" y="6418"/>
                        <a:pt x="474" y="6473"/>
                        <a:pt x="618" y="6473"/>
                      </a:cubicBezTo>
                      <a:cubicBezTo>
                        <a:pt x="760" y="6473"/>
                        <a:pt x="902" y="6420"/>
                        <a:pt x="1012" y="6314"/>
                      </a:cubicBezTo>
                      <a:lnTo>
                        <a:pt x="1018" y="6308"/>
                      </a:lnTo>
                      <a:lnTo>
                        <a:pt x="2897" y="4495"/>
                      </a:lnTo>
                      <a:cubicBezTo>
                        <a:pt x="3007" y="4390"/>
                        <a:pt x="3148" y="4337"/>
                        <a:pt x="3290" y="4337"/>
                      </a:cubicBezTo>
                      <a:cubicBezTo>
                        <a:pt x="3431" y="4337"/>
                        <a:pt x="3573" y="4390"/>
                        <a:pt x="3683" y="4495"/>
                      </a:cubicBezTo>
                      <a:lnTo>
                        <a:pt x="5562" y="6308"/>
                      </a:lnTo>
                      <a:lnTo>
                        <a:pt x="5568" y="6314"/>
                      </a:lnTo>
                      <a:cubicBezTo>
                        <a:pt x="5678" y="6420"/>
                        <a:pt x="5820" y="6473"/>
                        <a:pt x="5962" y="6473"/>
                      </a:cubicBezTo>
                      <a:cubicBezTo>
                        <a:pt x="6106" y="6473"/>
                        <a:pt x="6250" y="6418"/>
                        <a:pt x="6360" y="6308"/>
                      </a:cubicBezTo>
                      <a:cubicBezTo>
                        <a:pt x="6577" y="6088"/>
                        <a:pt x="6580" y="5736"/>
                        <a:pt x="6366" y="5516"/>
                      </a:cubicBezTo>
                      <a:lnTo>
                        <a:pt x="4487" y="3637"/>
                      </a:lnTo>
                      <a:cubicBezTo>
                        <a:pt x="4267" y="3414"/>
                        <a:pt x="4267" y="3059"/>
                        <a:pt x="4487" y="2836"/>
                      </a:cubicBezTo>
                      <a:lnTo>
                        <a:pt x="6366" y="957"/>
                      </a:lnTo>
                      <a:cubicBezTo>
                        <a:pt x="6580" y="737"/>
                        <a:pt x="6577" y="385"/>
                        <a:pt x="6360" y="165"/>
                      </a:cubicBezTo>
                      <a:cubicBezTo>
                        <a:pt x="6250" y="56"/>
                        <a:pt x="6106" y="1"/>
                        <a:pt x="5962" y="1"/>
                      </a:cubicBezTo>
                      <a:cubicBezTo>
                        <a:pt x="5820" y="1"/>
                        <a:pt x="5678" y="53"/>
                        <a:pt x="5568" y="159"/>
                      </a:cubicBezTo>
                      <a:lnTo>
                        <a:pt x="5562" y="165"/>
                      </a:lnTo>
                      <a:lnTo>
                        <a:pt x="3683" y="1978"/>
                      </a:lnTo>
                      <a:cubicBezTo>
                        <a:pt x="3573" y="2083"/>
                        <a:pt x="3431" y="2136"/>
                        <a:pt x="3290" y="2136"/>
                      </a:cubicBezTo>
                      <a:cubicBezTo>
                        <a:pt x="3148" y="2136"/>
                        <a:pt x="3007" y="2083"/>
                        <a:pt x="2897" y="1978"/>
                      </a:cubicBezTo>
                      <a:lnTo>
                        <a:pt x="1018" y="165"/>
                      </a:lnTo>
                      <a:lnTo>
                        <a:pt x="1012" y="159"/>
                      </a:lnTo>
                      <a:cubicBezTo>
                        <a:pt x="902" y="53"/>
                        <a:pt x="760" y="1"/>
                        <a:pt x="6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62" name="Google Shape;5488;p63"/>
                <p:cNvSpPr/>
                <p:nvPr/>
              </p:nvSpPr>
              <p:spPr>
                <a:xfrm>
                  <a:off x="2085525" y="499212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12313" y="5263"/>
                      </a:moveTo>
                      <a:cubicBezTo>
                        <a:pt x="12748" y="5263"/>
                        <a:pt x="13183" y="5429"/>
                        <a:pt x="13515" y="5761"/>
                      </a:cubicBezTo>
                      <a:cubicBezTo>
                        <a:pt x="14174" y="6424"/>
                        <a:pt x="14171" y="7496"/>
                        <a:pt x="13509" y="8155"/>
                      </a:cubicBezTo>
                      <a:lnTo>
                        <a:pt x="12030" y="9637"/>
                      </a:lnTo>
                      <a:lnTo>
                        <a:pt x="13512" y="11118"/>
                      </a:lnTo>
                      <a:cubicBezTo>
                        <a:pt x="14174" y="11778"/>
                        <a:pt x="14177" y="12850"/>
                        <a:pt x="13515" y="13512"/>
                      </a:cubicBezTo>
                      <a:cubicBezTo>
                        <a:pt x="13184" y="13844"/>
                        <a:pt x="12749" y="14011"/>
                        <a:pt x="12315" y="14011"/>
                      </a:cubicBezTo>
                      <a:cubicBezTo>
                        <a:pt x="11883" y="14011"/>
                        <a:pt x="11451" y="13847"/>
                        <a:pt x="11121" y="13518"/>
                      </a:cubicBezTo>
                      <a:lnTo>
                        <a:pt x="9636" y="12088"/>
                      </a:lnTo>
                      <a:lnTo>
                        <a:pt x="8152" y="13518"/>
                      </a:lnTo>
                      <a:cubicBezTo>
                        <a:pt x="7822" y="13847"/>
                        <a:pt x="7390" y="14011"/>
                        <a:pt x="6958" y="14011"/>
                      </a:cubicBezTo>
                      <a:cubicBezTo>
                        <a:pt x="6523" y="14011"/>
                        <a:pt x="6087" y="13844"/>
                        <a:pt x="5755" y="13512"/>
                      </a:cubicBezTo>
                      <a:cubicBezTo>
                        <a:pt x="5095" y="12850"/>
                        <a:pt x="5098" y="11778"/>
                        <a:pt x="5761" y="11118"/>
                      </a:cubicBezTo>
                      <a:lnTo>
                        <a:pt x="7239" y="9637"/>
                      </a:lnTo>
                      <a:lnTo>
                        <a:pt x="5758" y="8155"/>
                      </a:lnTo>
                      <a:cubicBezTo>
                        <a:pt x="5095" y="7496"/>
                        <a:pt x="5092" y="6424"/>
                        <a:pt x="5755" y="5761"/>
                      </a:cubicBezTo>
                      <a:cubicBezTo>
                        <a:pt x="6085" y="5429"/>
                        <a:pt x="6519" y="5263"/>
                        <a:pt x="6954" y="5263"/>
                      </a:cubicBezTo>
                      <a:cubicBezTo>
                        <a:pt x="7386" y="5263"/>
                        <a:pt x="7818" y="5428"/>
                        <a:pt x="8149" y="5758"/>
                      </a:cubicBezTo>
                      <a:lnTo>
                        <a:pt x="9633" y="7188"/>
                      </a:lnTo>
                      <a:lnTo>
                        <a:pt x="11118" y="5758"/>
                      </a:lnTo>
                      <a:cubicBezTo>
                        <a:pt x="11448" y="5428"/>
                        <a:pt x="11881" y="5263"/>
                        <a:pt x="12313" y="5263"/>
                      </a:cubicBezTo>
                      <a:close/>
                      <a:moveTo>
                        <a:pt x="9636" y="1"/>
                      </a:moveTo>
                      <a:cubicBezTo>
                        <a:pt x="7095" y="1"/>
                        <a:pt x="4686" y="1012"/>
                        <a:pt x="2849" y="2849"/>
                      </a:cubicBezTo>
                      <a:cubicBezTo>
                        <a:pt x="1012" y="4686"/>
                        <a:pt x="0" y="7098"/>
                        <a:pt x="0" y="9637"/>
                      </a:cubicBezTo>
                      <a:cubicBezTo>
                        <a:pt x="0" y="12175"/>
                        <a:pt x="1012" y="14587"/>
                        <a:pt x="2849" y="16424"/>
                      </a:cubicBezTo>
                      <a:cubicBezTo>
                        <a:pt x="4686" y="18261"/>
                        <a:pt x="7095" y="19273"/>
                        <a:pt x="9636" y="19273"/>
                      </a:cubicBezTo>
                      <a:cubicBezTo>
                        <a:pt x="12175" y="19273"/>
                        <a:pt x="14584" y="18261"/>
                        <a:pt x="16421" y="16424"/>
                      </a:cubicBezTo>
                      <a:cubicBezTo>
                        <a:pt x="18261" y="14587"/>
                        <a:pt x="19272" y="12175"/>
                        <a:pt x="19272" y="9637"/>
                      </a:cubicBezTo>
                      <a:cubicBezTo>
                        <a:pt x="19272" y="7098"/>
                        <a:pt x="18261" y="4686"/>
                        <a:pt x="16421" y="2849"/>
                      </a:cubicBezTo>
                      <a:cubicBezTo>
                        <a:pt x="14584" y="1012"/>
                        <a:pt x="12175" y="1"/>
                        <a:pt x="96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64" name="Group 63"/>
            <p:cNvGrpSpPr/>
            <p:nvPr/>
          </p:nvGrpSpPr>
          <p:grpSpPr>
            <a:xfrm>
              <a:off x="8183" y="1215"/>
              <a:ext cx="1440" cy="1440"/>
              <a:chOff x="8334" y="1441"/>
              <a:chExt cx="1440" cy="144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8334" y="1441"/>
                <a:ext cx="1440" cy="144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41" name="Google Shape;5117;p63"/>
              <p:cNvGrpSpPr/>
              <p:nvPr/>
            </p:nvGrpSpPr>
            <p:grpSpPr>
              <a:xfrm>
                <a:off x="8633" y="1695"/>
                <a:ext cx="842" cy="933"/>
                <a:chOff x="3300325" y="249875"/>
                <a:chExt cx="433725" cy="480900"/>
              </a:xfrm>
              <a:solidFill>
                <a:schemeClr val="tx1"/>
              </a:solidFill>
            </p:grpSpPr>
            <p:sp>
              <p:nvSpPr>
                <p:cNvPr id="42" name="Google Shape;5118;p63"/>
                <p:cNvSpPr/>
                <p:nvPr/>
              </p:nvSpPr>
              <p:spPr>
                <a:xfrm>
                  <a:off x="3610875" y="334550"/>
                  <a:ext cx="56475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9" h="1130" extrusionOk="0">
                      <a:moveTo>
                        <a:pt x="566" y="0"/>
                      </a:moveTo>
                      <a:cubicBezTo>
                        <a:pt x="253" y="0"/>
                        <a:pt x="0" y="253"/>
                        <a:pt x="0" y="567"/>
                      </a:cubicBezTo>
                      <a:cubicBezTo>
                        <a:pt x="0" y="877"/>
                        <a:pt x="253" y="1130"/>
                        <a:pt x="566" y="1130"/>
                      </a:cubicBezTo>
                      <a:lnTo>
                        <a:pt x="1696" y="1130"/>
                      </a:lnTo>
                      <a:cubicBezTo>
                        <a:pt x="2006" y="1130"/>
                        <a:pt x="2259" y="877"/>
                        <a:pt x="2259" y="567"/>
                      </a:cubicBezTo>
                      <a:cubicBezTo>
                        <a:pt x="2259" y="253"/>
                        <a:pt x="2006" y="0"/>
                        <a:pt x="16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43" name="Google Shape;5119;p63"/>
                <p:cNvSpPr/>
                <p:nvPr/>
              </p:nvSpPr>
              <p:spPr>
                <a:xfrm>
                  <a:off x="3467675" y="249875"/>
                  <a:ext cx="46400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2259" extrusionOk="0">
                      <a:moveTo>
                        <a:pt x="647" y="1"/>
                      </a:moveTo>
                      <a:cubicBezTo>
                        <a:pt x="562" y="1"/>
                        <a:pt x="476" y="20"/>
                        <a:pt x="395" y="60"/>
                      </a:cubicBezTo>
                      <a:cubicBezTo>
                        <a:pt x="115" y="198"/>
                        <a:pt x="1" y="539"/>
                        <a:pt x="142" y="819"/>
                      </a:cubicBezTo>
                      <a:lnTo>
                        <a:pt x="705" y="1948"/>
                      </a:lnTo>
                      <a:cubicBezTo>
                        <a:pt x="806" y="2144"/>
                        <a:pt x="1004" y="2259"/>
                        <a:pt x="1211" y="2259"/>
                      </a:cubicBezTo>
                      <a:cubicBezTo>
                        <a:pt x="1296" y="2259"/>
                        <a:pt x="1383" y="2239"/>
                        <a:pt x="1464" y="2198"/>
                      </a:cubicBezTo>
                      <a:cubicBezTo>
                        <a:pt x="1744" y="2059"/>
                        <a:pt x="1856" y="1722"/>
                        <a:pt x="1717" y="1442"/>
                      </a:cubicBezTo>
                      <a:lnTo>
                        <a:pt x="1151" y="313"/>
                      </a:lnTo>
                      <a:cubicBezTo>
                        <a:pt x="1053" y="114"/>
                        <a:pt x="853" y="1"/>
                        <a:pt x="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44" name="Google Shape;5120;p63"/>
                <p:cNvSpPr/>
                <p:nvPr/>
              </p:nvSpPr>
              <p:spPr>
                <a:xfrm>
                  <a:off x="3566525" y="249875"/>
                  <a:ext cx="46400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2259" extrusionOk="0">
                      <a:moveTo>
                        <a:pt x="1210" y="1"/>
                      </a:moveTo>
                      <a:cubicBezTo>
                        <a:pt x="1003" y="1"/>
                        <a:pt x="803" y="114"/>
                        <a:pt x="705" y="313"/>
                      </a:cubicBezTo>
                      <a:lnTo>
                        <a:pt x="139" y="1442"/>
                      </a:lnTo>
                      <a:cubicBezTo>
                        <a:pt x="1" y="1719"/>
                        <a:pt x="115" y="2059"/>
                        <a:pt x="392" y="2198"/>
                      </a:cubicBezTo>
                      <a:cubicBezTo>
                        <a:pt x="474" y="2239"/>
                        <a:pt x="561" y="2259"/>
                        <a:pt x="646" y="2259"/>
                      </a:cubicBezTo>
                      <a:cubicBezTo>
                        <a:pt x="852" y="2259"/>
                        <a:pt x="1051" y="2144"/>
                        <a:pt x="1151" y="1948"/>
                      </a:cubicBezTo>
                      <a:lnTo>
                        <a:pt x="1714" y="819"/>
                      </a:lnTo>
                      <a:cubicBezTo>
                        <a:pt x="1856" y="539"/>
                        <a:pt x="1741" y="198"/>
                        <a:pt x="1461" y="60"/>
                      </a:cubicBezTo>
                      <a:cubicBezTo>
                        <a:pt x="1381" y="20"/>
                        <a:pt x="1295" y="1"/>
                        <a:pt x="12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45" name="Google Shape;5121;p63"/>
                <p:cNvSpPr/>
                <p:nvPr/>
              </p:nvSpPr>
              <p:spPr>
                <a:xfrm>
                  <a:off x="3413250" y="334550"/>
                  <a:ext cx="56500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" h="1130" extrusionOk="0">
                      <a:moveTo>
                        <a:pt x="567" y="0"/>
                      </a:moveTo>
                      <a:cubicBezTo>
                        <a:pt x="254" y="0"/>
                        <a:pt x="1" y="253"/>
                        <a:pt x="1" y="567"/>
                      </a:cubicBezTo>
                      <a:cubicBezTo>
                        <a:pt x="1" y="877"/>
                        <a:pt x="254" y="1130"/>
                        <a:pt x="567" y="1130"/>
                      </a:cubicBezTo>
                      <a:lnTo>
                        <a:pt x="1696" y="1130"/>
                      </a:lnTo>
                      <a:cubicBezTo>
                        <a:pt x="2006" y="1130"/>
                        <a:pt x="2259" y="877"/>
                        <a:pt x="2259" y="567"/>
                      </a:cubicBezTo>
                      <a:cubicBezTo>
                        <a:pt x="2259" y="253"/>
                        <a:pt x="2006" y="0"/>
                        <a:pt x="16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46" name="Google Shape;5122;p63"/>
                <p:cNvSpPr/>
                <p:nvPr/>
              </p:nvSpPr>
              <p:spPr>
                <a:xfrm>
                  <a:off x="3300325" y="476675"/>
                  <a:ext cx="84725" cy="25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9" h="10164" extrusionOk="0">
                      <a:moveTo>
                        <a:pt x="567" y="1"/>
                      </a:moveTo>
                      <a:cubicBezTo>
                        <a:pt x="254" y="1"/>
                        <a:pt x="1" y="251"/>
                        <a:pt x="1" y="564"/>
                      </a:cubicBezTo>
                      <a:lnTo>
                        <a:pt x="1" y="9598"/>
                      </a:lnTo>
                      <a:cubicBezTo>
                        <a:pt x="1" y="9911"/>
                        <a:pt x="254" y="10164"/>
                        <a:pt x="567" y="10164"/>
                      </a:cubicBezTo>
                      <a:lnTo>
                        <a:pt x="2825" y="10164"/>
                      </a:lnTo>
                      <a:cubicBezTo>
                        <a:pt x="3136" y="10164"/>
                        <a:pt x="3389" y="9911"/>
                        <a:pt x="3389" y="9598"/>
                      </a:cubicBezTo>
                      <a:lnTo>
                        <a:pt x="3389" y="564"/>
                      </a:lnTo>
                      <a:cubicBezTo>
                        <a:pt x="3389" y="251"/>
                        <a:pt x="3136" y="1"/>
                        <a:pt x="28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47" name="Google Shape;5123;p63"/>
                <p:cNvSpPr/>
                <p:nvPr/>
              </p:nvSpPr>
              <p:spPr>
                <a:xfrm>
                  <a:off x="3413250" y="335525"/>
                  <a:ext cx="320800" cy="3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2" h="15810" extrusionOk="0">
                      <a:moveTo>
                        <a:pt x="3954" y="1"/>
                      </a:moveTo>
                      <a:cubicBezTo>
                        <a:pt x="3641" y="1"/>
                        <a:pt x="3388" y="254"/>
                        <a:pt x="3388" y="564"/>
                      </a:cubicBezTo>
                      <a:cubicBezTo>
                        <a:pt x="3388" y="1871"/>
                        <a:pt x="2879" y="4225"/>
                        <a:pt x="1922" y="5186"/>
                      </a:cubicBezTo>
                      <a:cubicBezTo>
                        <a:pt x="1274" y="5830"/>
                        <a:pt x="723" y="6065"/>
                        <a:pt x="1" y="6427"/>
                      </a:cubicBezTo>
                      <a:lnTo>
                        <a:pt x="1" y="14897"/>
                      </a:lnTo>
                      <a:cubicBezTo>
                        <a:pt x="1109" y="15268"/>
                        <a:pt x="2515" y="15810"/>
                        <a:pt x="4659" y="15810"/>
                      </a:cubicBezTo>
                      <a:lnTo>
                        <a:pt x="8351" y="15810"/>
                      </a:lnTo>
                      <a:cubicBezTo>
                        <a:pt x="9567" y="15810"/>
                        <a:pt x="10516" y="14680"/>
                        <a:pt x="10046" y="13491"/>
                      </a:cubicBezTo>
                      <a:cubicBezTo>
                        <a:pt x="11019" y="13226"/>
                        <a:pt x="11546" y="12172"/>
                        <a:pt x="11175" y="11233"/>
                      </a:cubicBezTo>
                      <a:cubicBezTo>
                        <a:pt x="12386" y="10901"/>
                        <a:pt x="12832" y="9408"/>
                        <a:pt x="11992" y="8468"/>
                      </a:cubicBezTo>
                      <a:cubicBezTo>
                        <a:pt x="12314" y="8107"/>
                        <a:pt x="12467" y="7625"/>
                        <a:pt x="12410" y="7143"/>
                      </a:cubicBezTo>
                      <a:cubicBezTo>
                        <a:pt x="12311" y="6267"/>
                        <a:pt x="11495" y="5647"/>
                        <a:pt x="10612" y="5647"/>
                      </a:cubicBezTo>
                      <a:lnTo>
                        <a:pt x="6213" y="5647"/>
                      </a:lnTo>
                      <a:cubicBezTo>
                        <a:pt x="6586" y="4975"/>
                        <a:pt x="6785" y="3081"/>
                        <a:pt x="6776" y="2307"/>
                      </a:cubicBezTo>
                      <a:cubicBezTo>
                        <a:pt x="6761" y="1027"/>
                        <a:pt x="5701" y="1"/>
                        <a:pt x="4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72" name="Group 71"/>
            <p:cNvGrpSpPr/>
            <p:nvPr/>
          </p:nvGrpSpPr>
          <p:grpSpPr>
            <a:xfrm>
              <a:off x="11407" y="2576"/>
              <a:ext cx="1462" cy="1244"/>
              <a:chOff x="11396" y="2733"/>
              <a:chExt cx="1462" cy="1244"/>
            </a:xfrm>
          </p:grpSpPr>
          <p:sp>
            <p:nvSpPr>
              <p:cNvPr id="70" name="Oval Callout 69"/>
              <p:cNvSpPr/>
              <p:nvPr/>
            </p:nvSpPr>
            <p:spPr>
              <a:xfrm>
                <a:off x="11396" y="2733"/>
                <a:ext cx="1462" cy="1244"/>
              </a:xfrm>
              <a:prstGeom prst="wedgeEllipseCallout">
                <a:avLst>
                  <a:gd name="adj1" fmla="val -52462"/>
                  <a:gd name="adj2" fmla="val 41881"/>
                </a:avLst>
              </a:prstGeom>
              <a:solidFill>
                <a:schemeClr val="accent1"/>
              </a:solidFill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1" name="Google Shape;5346;p63"/>
              <p:cNvSpPr/>
              <p:nvPr/>
            </p:nvSpPr>
            <p:spPr>
              <a:xfrm>
                <a:off x="11762" y="3016"/>
                <a:ext cx="730" cy="678"/>
              </a:xfrm>
              <a:custGeom>
                <a:avLst/>
                <a:gdLst/>
                <a:ahLst/>
                <a:cxnLst/>
                <a:rect l="l" t="t" r="r" b="b"/>
                <a:pathLst>
                  <a:path w="19601" h="18196" extrusionOk="0">
                    <a:moveTo>
                      <a:pt x="9798" y="0"/>
                    </a:moveTo>
                    <a:cubicBezTo>
                      <a:pt x="9597" y="0"/>
                      <a:pt x="9397" y="104"/>
                      <a:pt x="9293" y="312"/>
                    </a:cubicBezTo>
                    <a:lnTo>
                      <a:pt x="6619" y="5666"/>
                    </a:lnTo>
                    <a:lnTo>
                      <a:pt x="648" y="6524"/>
                    </a:lnTo>
                    <a:cubicBezTo>
                      <a:pt x="184" y="6590"/>
                      <a:pt x="1" y="7163"/>
                      <a:pt x="338" y="7488"/>
                    </a:cubicBezTo>
                    <a:lnTo>
                      <a:pt x="4659" y="11652"/>
                    </a:lnTo>
                    <a:lnTo>
                      <a:pt x="3638" y="17530"/>
                    </a:lnTo>
                    <a:cubicBezTo>
                      <a:pt x="3574" y="17898"/>
                      <a:pt x="3865" y="18195"/>
                      <a:pt x="4195" y="18195"/>
                    </a:cubicBezTo>
                    <a:cubicBezTo>
                      <a:pt x="4281" y="18195"/>
                      <a:pt x="4371" y="18175"/>
                      <a:pt x="4457" y="18129"/>
                    </a:cubicBezTo>
                    <a:lnTo>
                      <a:pt x="9802" y="15350"/>
                    </a:lnTo>
                    <a:lnTo>
                      <a:pt x="15147" y="18129"/>
                    </a:lnTo>
                    <a:cubicBezTo>
                      <a:pt x="15233" y="18175"/>
                      <a:pt x="15322" y="18195"/>
                      <a:pt x="15408" y="18195"/>
                    </a:cubicBezTo>
                    <a:cubicBezTo>
                      <a:pt x="15736" y="18195"/>
                      <a:pt x="16025" y="17898"/>
                      <a:pt x="15963" y="17533"/>
                    </a:cubicBezTo>
                    <a:lnTo>
                      <a:pt x="14942" y="11652"/>
                    </a:lnTo>
                    <a:lnTo>
                      <a:pt x="19263" y="7491"/>
                    </a:lnTo>
                    <a:cubicBezTo>
                      <a:pt x="19601" y="7163"/>
                      <a:pt x="19417" y="6590"/>
                      <a:pt x="18950" y="6524"/>
                    </a:cubicBezTo>
                    <a:lnTo>
                      <a:pt x="12976" y="5666"/>
                    </a:lnTo>
                    <a:lnTo>
                      <a:pt x="10302" y="312"/>
                    </a:lnTo>
                    <a:cubicBezTo>
                      <a:pt x="10198" y="104"/>
                      <a:pt x="9998" y="0"/>
                      <a:pt x="979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578" y="4959"/>
              <a:ext cx="922" cy="922"/>
              <a:chOff x="7767" y="4050"/>
              <a:chExt cx="922" cy="922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7767" y="4050"/>
                <a:ext cx="922" cy="92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2" name="Google Shape;5362;p63"/>
              <p:cNvSpPr/>
              <p:nvPr/>
            </p:nvSpPr>
            <p:spPr>
              <a:xfrm>
                <a:off x="7961" y="4275"/>
                <a:ext cx="534" cy="472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7017" extrusionOk="0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>
            <p:ph type="title"/>
          </p:nvPr>
        </p:nvSpPr>
        <p:spPr>
          <a:xfrm>
            <a:off x="2205990" y="569595"/>
            <a:ext cx="5788660" cy="958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sz="3600"/>
              <a:t>Modules &amp; Features Recap</a:t>
            </a:r>
            <a:endParaRPr lang="en-PH" altLang="en-GB" sz="3600"/>
          </a:p>
        </p:txBody>
      </p:sp>
      <p:sp>
        <p:nvSpPr>
          <p:cNvPr id="411" name="Google Shape;411;p34"/>
          <p:cNvSpPr txBox="1"/>
          <p:nvPr>
            <p:ph type="title" idx="2"/>
          </p:nvPr>
        </p:nvSpPr>
        <p:spPr>
          <a:xfrm>
            <a:off x="715100" y="534995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</a:t>
            </a:r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4235450" y="1793875"/>
            <a:ext cx="3660140" cy="2696210"/>
            <a:chOff x="6670" y="2825"/>
            <a:chExt cx="5764" cy="4246"/>
          </a:xfrm>
        </p:grpSpPr>
        <p:grpSp>
          <p:nvGrpSpPr>
            <p:cNvPr id="5" name="Group 4"/>
            <p:cNvGrpSpPr/>
            <p:nvPr/>
          </p:nvGrpSpPr>
          <p:grpSpPr>
            <a:xfrm>
              <a:off x="10340" y="2825"/>
              <a:ext cx="1038" cy="752"/>
              <a:chOff x="10340" y="2825"/>
              <a:chExt cx="1038" cy="752"/>
            </a:xfrm>
          </p:grpSpPr>
          <p:sp>
            <p:nvSpPr>
              <p:cNvPr id="422" name="Google Shape;422;p34"/>
              <p:cNvSpPr/>
              <p:nvPr/>
            </p:nvSpPr>
            <p:spPr>
              <a:xfrm>
                <a:off x="10340" y="2825"/>
                <a:ext cx="1039" cy="752"/>
              </a:xfrm>
              <a:custGeom>
                <a:avLst/>
                <a:gdLst/>
                <a:ahLst/>
                <a:cxnLst/>
                <a:rect l="l" t="t" r="r" b="b"/>
                <a:pathLst>
                  <a:path w="659778" h="477586" extrusionOk="0">
                    <a:moveTo>
                      <a:pt x="540644" y="477586"/>
                    </a:moveTo>
                    <a:lnTo>
                      <a:pt x="119098" y="477586"/>
                    </a:lnTo>
                    <a:cubicBezTo>
                      <a:pt x="53326" y="477586"/>
                      <a:pt x="0" y="424260"/>
                      <a:pt x="0" y="358488"/>
                    </a:cubicBezTo>
                    <a:lnTo>
                      <a:pt x="0" y="119098"/>
                    </a:lnTo>
                    <a:cubicBezTo>
                      <a:pt x="0" y="53326"/>
                      <a:pt x="53326" y="0"/>
                      <a:pt x="119098" y="0"/>
                    </a:cubicBezTo>
                    <a:lnTo>
                      <a:pt x="540681" y="0"/>
                    </a:lnTo>
                    <a:cubicBezTo>
                      <a:pt x="606453" y="0"/>
                      <a:pt x="659779" y="53326"/>
                      <a:pt x="659779" y="119098"/>
                    </a:cubicBezTo>
                    <a:lnTo>
                      <a:pt x="659779" y="358488"/>
                    </a:lnTo>
                    <a:cubicBezTo>
                      <a:pt x="659743" y="424260"/>
                      <a:pt x="606416" y="477586"/>
                      <a:pt x="540644" y="47758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5164" name="Google Shape;5164;p63"/>
              <p:cNvGrpSpPr/>
              <p:nvPr/>
            </p:nvGrpSpPr>
            <p:grpSpPr>
              <a:xfrm>
                <a:off x="10584" y="2933"/>
                <a:ext cx="552" cy="535"/>
                <a:chOff x="3270675" y="841800"/>
                <a:chExt cx="497700" cy="482725"/>
              </a:xfrm>
              <a:solidFill>
                <a:schemeClr val="tx1"/>
              </a:solidFill>
            </p:grpSpPr>
            <p:sp>
              <p:nvSpPr>
                <p:cNvPr id="5165" name="Google Shape;5165;p63"/>
                <p:cNvSpPr/>
                <p:nvPr/>
              </p:nvSpPr>
              <p:spPr>
                <a:xfrm>
                  <a:off x="3270675" y="902000"/>
                  <a:ext cx="447125" cy="42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5" h="16901" extrusionOk="0">
                      <a:moveTo>
                        <a:pt x="3454" y="0"/>
                      </a:moveTo>
                      <a:cubicBezTo>
                        <a:pt x="3343" y="0"/>
                        <a:pt x="3231" y="40"/>
                        <a:pt x="3141" y="122"/>
                      </a:cubicBezTo>
                      <a:cubicBezTo>
                        <a:pt x="1160" y="1940"/>
                        <a:pt x="0" y="4548"/>
                        <a:pt x="0" y="7246"/>
                      </a:cubicBezTo>
                      <a:cubicBezTo>
                        <a:pt x="0" y="12579"/>
                        <a:pt x="4325" y="16900"/>
                        <a:pt x="9657" y="16900"/>
                      </a:cubicBezTo>
                      <a:cubicBezTo>
                        <a:pt x="10907" y="16900"/>
                        <a:pt x="12175" y="16662"/>
                        <a:pt x="13331" y="16178"/>
                      </a:cubicBezTo>
                      <a:cubicBezTo>
                        <a:pt x="15126" y="15434"/>
                        <a:pt x="16659" y="14169"/>
                        <a:pt x="17728" y="12546"/>
                      </a:cubicBezTo>
                      <a:cubicBezTo>
                        <a:pt x="17884" y="12305"/>
                        <a:pt x="17788" y="11983"/>
                        <a:pt x="17526" y="11866"/>
                      </a:cubicBezTo>
                      <a:lnTo>
                        <a:pt x="9158" y="8171"/>
                      </a:lnTo>
                      <a:cubicBezTo>
                        <a:pt x="9016" y="8108"/>
                        <a:pt x="8896" y="8005"/>
                        <a:pt x="8811" y="7876"/>
                      </a:cubicBezTo>
                      <a:lnTo>
                        <a:pt x="8405" y="7246"/>
                      </a:lnTo>
                      <a:lnTo>
                        <a:pt x="3846" y="212"/>
                      </a:lnTo>
                      <a:cubicBezTo>
                        <a:pt x="3756" y="73"/>
                        <a:pt x="3606" y="0"/>
                        <a:pt x="34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5166" name="Google Shape;5166;p63"/>
                <p:cNvSpPr/>
                <p:nvPr/>
              </p:nvSpPr>
              <p:spPr>
                <a:xfrm>
                  <a:off x="3385250" y="841800"/>
                  <a:ext cx="279700" cy="2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8" h="8837" extrusionOk="0">
                      <a:moveTo>
                        <a:pt x="5070" y="0"/>
                      </a:moveTo>
                      <a:cubicBezTo>
                        <a:pt x="3434" y="0"/>
                        <a:pt x="1792" y="415"/>
                        <a:pt x="308" y="1256"/>
                      </a:cubicBezTo>
                      <a:cubicBezTo>
                        <a:pt x="76" y="1388"/>
                        <a:pt x="1" y="1690"/>
                        <a:pt x="148" y="1912"/>
                      </a:cubicBezTo>
                      <a:lnTo>
                        <a:pt x="4532" y="8676"/>
                      </a:lnTo>
                      <a:cubicBezTo>
                        <a:pt x="4601" y="8781"/>
                        <a:pt x="4714" y="8837"/>
                        <a:pt x="4828" y="8837"/>
                      </a:cubicBezTo>
                      <a:cubicBezTo>
                        <a:pt x="4919" y="8837"/>
                        <a:pt x="5010" y="8802"/>
                        <a:pt x="5081" y="8730"/>
                      </a:cubicBezTo>
                      <a:lnTo>
                        <a:pt x="10992" y="2683"/>
                      </a:lnTo>
                      <a:cubicBezTo>
                        <a:pt x="11187" y="2482"/>
                        <a:pt x="11163" y="2156"/>
                        <a:pt x="10940" y="1988"/>
                      </a:cubicBezTo>
                      <a:cubicBezTo>
                        <a:pt x="9218" y="670"/>
                        <a:pt x="7149" y="0"/>
                        <a:pt x="50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5167" name="Google Shape;5167;p63"/>
                <p:cNvSpPr/>
                <p:nvPr/>
              </p:nvSpPr>
              <p:spPr>
                <a:xfrm>
                  <a:off x="3530100" y="924750"/>
                  <a:ext cx="238275" cy="25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1" h="10008" extrusionOk="0">
                      <a:moveTo>
                        <a:pt x="6350" y="1"/>
                      </a:moveTo>
                      <a:cubicBezTo>
                        <a:pt x="6230" y="1"/>
                        <a:pt x="6108" y="47"/>
                        <a:pt x="6017" y="142"/>
                      </a:cubicBezTo>
                      <a:lnTo>
                        <a:pt x="172" y="6123"/>
                      </a:lnTo>
                      <a:cubicBezTo>
                        <a:pt x="0" y="6297"/>
                        <a:pt x="57" y="6589"/>
                        <a:pt x="283" y="6689"/>
                      </a:cubicBezTo>
                      <a:lnTo>
                        <a:pt x="7706" y="9968"/>
                      </a:lnTo>
                      <a:cubicBezTo>
                        <a:pt x="7767" y="9995"/>
                        <a:pt x="7830" y="10007"/>
                        <a:pt x="7893" y="10007"/>
                      </a:cubicBezTo>
                      <a:cubicBezTo>
                        <a:pt x="8082" y="10007"/>
                        <a:pt x="8261" y="9890"/>
                        <a:pt x="8329" y="9700"/>
                      </a:cubicBezTo>
                      <a:cubicBezTo>
                        <a:pt x="9531" y="6463"/>
                        <a:pt x="8913" y="2828"/>
                        <a:pt x="6706" y="169"/>
                      </a:cubicBezTo>
                      <a:cubicBezTo>
                        <a:pt x="6615" y="57"/>
                        <a:pt x="6483" y="1"/>
                        <a:pt x="635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670" y="3567"/>
              <a:ext cx="1842" cy="1284"/>
              <a:chOff x="6670" y="3567"/>
              <a:chExt cx="1842" cy="1284"/>
            </a:xfrm>
          </p:grpSpPr>
          <p:sp>
            <p:nvSpPr>
              <p:cNvPr id="435" name="Google Shape;435;p34"/>
              <p:cNvSpPr/>
              <p:nvPr/>
            </p:nvSpPr>
            <p:spPr>
              <a:xfrm>
                <a:off x="6670" y="3567"/>
                <a:ext cx="1843" cy="1284"/>
              </a:xfrm>
              <a:custGeom>
                <a:avLst/>
                <a:gdLst/>
                <a:ahLst/>
                <a:cxnLst/>
                <a:rect l="l" t="t" r="r" b="b"/>
                <a:pathLst>
                  <a:path w="1170504" h="815561" extrusionOk="0">
                    <a:moveTo>
                      <a:pt x="1052058" y="0"/>
                    </a:moveTo>
                    <a:lnTo>
                      <a:pt x="118411" y="0"/>
                    </a:lnTo>
                    <a:cubicBezTo>
                      <a:pt x="53001" y="0"/>
                      <a:pt x="0" y="53001"/>
                      <a:pt x="0" y="118411"/>
                    </a:cubicBezTo>
                    <a:lnTo>
                      <a:pt x="0" y="519300"/>
                    </a:lnTo>
                    <a:cubicBezTo>
                      <a:pt x="0" y="584709"/>
                      <a:pt x="53001" y="637710"/>
                      <a:pt x="118411" y="637710"/>
                    </a:cubicBezTo>
                    <a:lnTo>
                      <a:pt x="784521" y="637710"/>
                    </a:lnTo>
                    <a:lnTo>
                      <a:pt x="961359" y="815562"/>
                    </a:lnTo>
                    <a:lnTo>
                      <a:pt x="931729" y="637710"/>
                    </a:lnTo>
                    <a:lnTo>
                      <a:pt x="1052094" y="637710"/>
                    </a:lnTo>
                    <a:cubicBezTo>
                      <a:pt x="1117503" y="637710"/>
                      <a:pt x="1170505" y="584709"/>
                      <a:pt x="1170505" y="519300"/>
                    </a:cubicBezTo>
                    <a:lnTo>
                      <a:pt x="1170505" y="118411"/>
                    </a:lnTo>
                    <a:cubicBezTo>
                      <a:pt x="1170468" y="53001"/>
                      <a:pt x="1117468" y="0"/>
                      <a:pt x="10520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5393" name="Google Shape;5393;p63"/>
              <p:cNvGrpSpPr/>
              <p:nvPr/>
            </p:nvGrpSpPr>
            <p:grpSpPr>
              <a:xfrm>
                <a:off x="7005" y="3721"/>
                <a:ext cx="1148" cy="742"/>
                <a:chOff x="3271200" y="3863875"/>
                <a:chExt cx="481825" cy="366950"/>
              </a:xfrm>
              <a:solidFill>
                <a:schemeClr val="tx1"/>
              </a:solidFill>
            </p:grpSpPr>
            <p:sp>
              <p:nvSpPr>
                <p:cNvPr id="5394" name="Google Shape;5394;p63"/>
                <p:cNvSpPr/>
                <p:nvPr/>
              </p:nvSpPr>
              <p:spPr>
                <a:xfrm>
                  <a:off x="3271200" y="3920350"/>
                  <a:ext cx="283225" cy="3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9" h="12419" extrusionOk="0">
                      <a:moveTo>
                        <a:pt x="1693" y="0"/>
                      </a:moveTo>
                      <a:cubicBezTo>
                        <a:pt x="756" y="0"/>
                        <a:pt x="0" y="756"/>
                        <a:pt x="0" y="1693"/>
                      </a:cubicBezTo>
                      <a:lnTo>
                        <a:pt x="0" y="8468"/>
                      </a:lnTo>
                      <a:cubicBezTo>
                        <a:pt x="0" y="9405"/>
                        <a:pt x="756" y="10160"/>
                        <a:pt x="1693" y="10163"/>
                      </a:cubicBezTo>
                      <a:lnTo>
                        <a:pt x="2861" y="10163"/>
                      </a:lnTo>
                      <a:cubicBezTo>
                        <a:pt x="2861" y="11410"/>
                        <a:pt x="3870" y="12419"/>
                        <a:pt x="5120" y="12419"/>
                      </a:cubicBezTo>
                      <a:cubicBezTo>
                        <a:pt x="6366" y="12419"/>
                        <a:pt x="7378" y="11410"/>
                        <a:pt x="7378" y="10163"/>
                      </a:cubicBezTo>
                      <a:lnTo>
                        <a:pt x="9070" y="10163"/>
                      </a:lnTo>
                      <a:lnTo>
                        <a:pt x="9070" y="6679"/>
                      </a:lnTo>
                      <a:cubicBezTo>
                        <a:pt x="9070" y="6356"/>
                        <a:pt x="9350" y="6116"/>
                        <a:pt x="9645" y="6116"/>
                      </a:cubicBezTo>
                      <a:cubicBezTo>
                        <a:pt x="9705" y="6116"/>
                        <a:pt x="9765" y="6126"/>
                        <a:pt x="9823" y="6146"/>
                      </a:cubicBezTo>
                      <a:cubicBezTo>
                        <a:pt x="9938" y="6187"/>
                        <a:pt x="10055" y="6206"/>
                        <a:pt x="10172" y="6206"/>
                      </a:cubicBezTo>
                      <a:cubicBezTo>
                        <a:pt x="10766" y="6206"/>
                        <a:pt x="11329" y="5708"/>
                        <a:pt x="11329" y="5080"/>
                      </a:cubicBezTo>
                      <a:cubicBezTo>
                        <a:pt x="11329" y="4453"/>
                        <a:pt x="10766" y="3954"/>
                        <a:pt x="10172" y="3954"/>
                      </a:cubicBezTo>
                      <a:cubicBezTo>
                        <a:pt x="10055" y="3954"/>
                        <a:pt x="9938" y="3974"/>
                        <a:pt x="9823" y="4014"/>
                      </a:cubicBezTo>
                      <a:cubicBezTo>
                        <a:pt x="9759" y="4037"/>
                        <a:pt x="9695" y="4048"/>
                        <a:pt x="9632" y="4048"/>
                      </a:cubicBezTo>
                      <a:cubicBezTo>
                        <a:pt x="9333" y="4048"/>
                        <a:pt x="9070" y="3805"/>
                        <a:pt x="9070" y="3484"/>
                      </a:cubicBezTo>
                      <a:lnTo>
                        <a:pt x="9070" y="0"/>
                      </a:lnTo>
                      <a:lnTo>
                        <a:pt x="6381" y="0"/>
                      </a:lnTo>
                      <a:cubicBezTo>
                        <a:pt x="5894" y="0"/>
                        <a:pt x="5635" y="576"/>
                        <a:pt x="5960" y="940"/>
                      </a:cubicBezTo>
                      <a:cubicBezTo>
                        <a:pt x="6610" y="1669"/>
                        <a:pt x="6095" y="2822"/>
                        <a:pt x="5120" y="2822"/>
                      </a:cubicBezTo>
                      <a:cubicBezTo>
                        <a:pt x="4141" y="2822"/>
                        <a:pt x="3626" y="1669"/>
                        <a:pt x="4276" y="940"/>
                      </a:cubicBezTo>
                      <a:cubicBezTo>
                        <a:pt x="4602" y="576"/>
                        <a:pt x="4343" y="0"/>
                        <a:pt x="38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5395" name="Google Shape;5395;p63"/>
                <p:cNvSpPr/>
                <p:nvPr/>
              </p:nvSpPr>
              <p:spPr>
                <a:xfrm>
                  <a:off x="3526175" y="3863875"/>
                  <a:ext cx="226850" cy="31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12423" extrusionOk="0">
                      <a:moveTo>
                        <a:pt x="3954" y="1"/>
                      </a:moveTo>
                      <a:cubicBezTo>
                        <a:pt x="2705" y="1"/>
                        <a:pt x="1696" y="1010"/>
                        <a:pt x="1696" y="2259"/>
                      </a:cubicBezTo>
                      <a:lnTo>
                        <a:pt x="1" y="2259"/>
                      </a:lnTo>
                      <a:lnTo>
                        <a:pt x="1" y="5081"/>
                      </a:lnTo>
                      <a:cubicBezTo>
                        <a:pt x="1247" y="5081"/>
                        <a:pt x="2259" y="6093"/>
                        <a:pt x="2259" y="7339"/>
                      </a:cubicBezTo>
                      <a:cubicBezTo>
                        <a:pt x="2259" y="8586"/>
                        <a:pt x="1247" y="9598"/>
                        <a:pt x="1" y="9598"/>
                      </a:cubicBezTo>
                      <a:lnTo>
                        <a:pt x="1" y="12422"/>
                      </a:lnTo>
                      <a:lnTo>
                        <a:pt x="7378" y="12422"/>
                      </a:lnTo>
                      <a:cubicBezTo>
                        <a:pt x="8315" y="12419"/>
                        <a:pt x="9070" y="11664"/>
                        <a:pt x="9073" y="10727"/>
                      </a:cubicBezTo>
                      <a:lnTo>
                        <a:pt x="9073" y="3952"/>
                      </a:lnTo>
                      <a:cubicBezTo>
                        <a:pt x="9070" y="3015"/>
                        <a:pt x="8315" y="2259"/>
                        <a:pt x="7378" y="2259"/>
                      </a:cubicBezTo>
                      <a:lnTo>
                        <a:pt x="6213" y="2259"/>
                      </a:lnTo>
                      <a:cubicBezTo>
                        <a:pt x="6213" y="1010"/>
                        <a:pt x="5201" y="1"/>
                        <a:pt x="39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4" name="Group 3"/>
            <p:cNvGrpSpPr/>
            <p:nvPr/>
          </p:nvGrpSpPr>
          <p:grpSpPr>
            <a:xfrm>
              <a:off x="7472" y="4219"/>
              <a:ext cx="4768" cy="2852"/>
              <a:chOff x="7472" y="4219"/>
              <a:chExt cx="4768" cy="285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472" y="4219"/>
                <a:ext cx="4768" cy="2852"/>
                <a:chOff x="7472" y="4219"/>
                <a:chExt cx="4768" cy="2852"/>
              </a:xfrm>
            </p:grpSpPr>
            <p:sp>
              <p:nvSpPr>
                <p:cNvPr id="413" name="Google Shape;413;p34"/>
                <p:cNvSpPr/>
                <p:nvPr/>
              </p:nvSpPr>
              <p:spPr>
                <a:xfrm>
                  <a:off x="7935" y="4219"/>
                  <a:ext cx="3843" cy="2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357" h="1548492" extrusionOk="0">
                      <a:moveTo>
                        <a:pt x="2301357" y="1548493"/>
                      </a:moveTo>
                      <a:lnTo>
                        <a:pt x="0" y="1548493"/>
                      </a:lnTo>
                      <a:lnTo>
                        <a:pt x="0" y="67327"/>
                      </a:lnTo>
                      <a:cubicBezTo>
                        <a:pt x="0" y="30136"/>
                        <a:pt x="30136" y="0"/>
                        <a:pt x="67327" y="0"/>
                      </a:cubicBezTo>
                      <a:lnTo>
                        <a:pt x="2234030" y="0"/>
                      </a:lnTo>
                      <a:cubicBezTo>
                        <a:pt x="2271221" y="0"/>
                        <a:pt x="2301357" y="30136"/>
                        <a:pt x="2301357" y="67327"/>
                      </a:cubicBezTo>
                      <a:lnTo>
                        <a:pt x="2301357" y="154849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14" name="Google Shape;414;p34"/>
                <p:cNvSpPr/>
                <p:nvPr/>
              </p:nvSpPr>
              <p:spPr>
                <a:xfrm>
                  <a:off x="8058" y="4341"/>
                  <a:ext cx="3597" cy="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3823" h="1377623" extrusionOk="0">
                      <a:moveTo>
                        <a:pt x="0" y="0"/>
                      </a:moveTo>
                      <a:lnTo>
                        <a:pt x="2153824" y="0"/>
                      </a:lnTo>
                      <a:lnTo>
                        <a:pt x="2153824" y="1377624"/>
                      </a:lnTo>
                      <a:lnTo>
                        <a:pt x="0" y="1377624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76000">
                      <a:schemeClr val="accent1">
                        <a:lumMod val="72000"/>
                      </a:schemeClr>
                    </a:gs>
                  </a:gsLst>
                  <a:lin ang="39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415" name="Google Shape;415;p34"/>
                <p:cNvGrpSpPr/>
                <p:nvPr/>
              </p:nvGrpSpPr>
              <p:grpSpPr>
                <a:xfrm rot="0">
                  <a:off x="7472" y="6805"/>
                  <a:ext cx="4768" cy="267"/>
                  <a:chOff x="3100458" y="2115989"/>
                  <a:chExt cx="2855424" cy="159907"/>
                </a:xfrm>
              </p:grpSpPr>
              <p:sp>
                <p:nvSpPr>
                  <p:cNvPr id="416" name="Google Shape;416;p34"/>
                  <p:cNvSpPr/>
                  <p:nvPr/>
                </p:nvSpPr>
                <p:spPr>
                  <a:xfrm>
                    <a:off x="3100458" y="2116026"/>
                    <a:ext cx="2855424" cy="1598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5424" h="159870" extrusionOk="0">
                        <a:moveTo>
                          <a:pt x="2695517" y="159871"/>
                        </a:moveTo>
                        <a:lnTo>
                          <a:pt x="159871" y="159871"/>
                        </a:lnTo>
                        <a:cubicBezTo>
                          <a:pt x="71560" y="159871"/>
                          <a:pt x="0" y="88275"/>
                          <a:pt x="0" y="0"/>
                        </a:cubicBezTo>
                        <a:lnTo>
                          <a:pt x="0" y="0"/>
                        </a:lnTo>
                        <a:lnTo>
                          <a:pt x="2855424" y="0"/>
                        </a:lnTo>
                        <a:lnTo>
                          <a:pt x="2855424" y="0"/>
                        </a:lnTo>
                        <a:cubicBezTo>
                          <a:pt x="2855424" y="88275"/>
                          <a:pt x="2783828" y="159871"/>
                          <a:pt x="2695517" y="15987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7" name="Google Shape;417;p34"/>
                  <p:cNvSpPr/>
                  <p:nvPr/>
                </p:nvSpPr>
                <p:spPr>
                  <a:xfrm>
                    <a:off x="3992825" y="2115989"/>
                    <a:ext cx="1070688" cy="88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688" h="88021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0" y="48623"/>
                          <a:pt x="39398" y="88021"/>
                          <a:pt x="88021" y="88021"/>
                        </a:cubicBezTo>
                        <a:lnTo>
                          <a:pt x="982668" y="88021"/>
                        </a:lnTo>
                        <a:cubicBezTo>
                          <a:pt x="1031291" y="88021"/>
                          <a:pt x="1070689" y="48623"/>
                          <a:pt x="1070689" y="0"/>
                        </a:cubicBezTo>
                        <a:lnTo>
                          <a:pt x="107068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2" name="Group 1"/>
              <p:cNvGrpSpPr/>
              <p:nvPr/>
            </p:nvGrpSpPr>
            <p:grpSpPr>
              <a:xfrm>
                <a:off x="8799" y="4433"/>
                <a:ext cx="2116" cy="2116"/>
                <a:chOff x="8799" y="4433"/>
                <a:chExt cx="2116" cy="2116"/>
              </a:xfrm>
            </p:grpSpPr>
            <p:sp>
              <p:nvSpPr>
                <p:cNvPr id="418" name="Google Shape;418;p34"/>
                <p:cNvSpPr/>
                <p:nvPr/>
              </p:nvSpPr>
              <p:spPr>
                <a:xfrm rot="18900000">
                  <a:off x="8799" y="4433"/>
                  <a:ext cx="2116" cy="2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653" h="1266653" extrusionOk="0">
                      <a:moveTo>
                        <a:pt x="1266653" y="633327"/>
                      </a:moveTo>
                      <a:cubicBezTo>
                        <a:pt x="1266653" y="983103"/>
                        <a:pt x="983103" y="1266653"/>
                        <a:pt x="633326" y="1266653"/>
                      </a:cubicBezTo>
                      <a:cubicBezTo>
                        <a:pt x="283550" y="1266653"/>
                        <a:pt x="-1" y="983103"/>
                        <a:pt x="-1" y="633327"/>
                      </a:cubicBezTo>
                      <a:cubicBezTo>
                        <a:pt x="-1" y="283550"/>
                        <a:pt x="283550" y="0"/>
                        <a:pt x="633326" y="0"/>
                      </a:cubicBezTo>
                      <a:cubicBezTo>
                        <a:pt x="983103" y="0"/>
                        <a:pt x="1266653" y="283550"/>
                        <a:pt x="1266653" y="633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6554" name="Google Shape;6554;p66"/>
                <p:cNvGrpSpPr/>
                <p:nvPr/>
              </p:nvGrpSpPr>
              <p:grpSpPr>
                <a:xfrm>
                  <a:off x="9217" y="4853"/>
                  <a:ext cx="1280" cy="1276"/>
                  <a:chOff x="-31455100" y="3909350"/>
                  <a:chExt cx="294600" cy="293800"/>
                </a:xfrm>
                <a:solidFill>
                  <a:schemeClr val="accent3"/>
                </a:solidFill>
              </p:grpSpPr>
              <p:sp>
                <p:nvSpPr>
                  <p:cNvPr id="6555" name="Google Shape;6555;p66"/>
                  <p:cNvSpPr/>
                  <p:nvPr/>
                </p:nvSpPr>
                <p:spPr>
                  <a:xfrm>
                    <a:off x="-31455100" y="3909350"/>
                    <a:ext cx="294600" cy="293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84" h="11752" extrusionOk="0">
                        <a:moveTo>
                          <a:pt x="5199" y="1"/>
                        </a:moveTo>
                        <a:cubicBezTo>
                          <a:pt x="5042" y="1"/>
                          <a:pt x="4916" y="127"/>
                          <a:pt x="4884" y="284"/>
                        </a:cubicBezTo>
                        <a:lnTo>
                          <a:pt x="4727" y="883"/>
                        </a:lnTo>
                        <a:cubicBezTo>
                          <a:pt x="4191" y="977"/>
                          <a:pt x="3655" y="1229"/>
                          <a:pt x="3151" y="1513"/>
                        </a:cubicBezTo>
                        <a:lnTo>
                          <a:pt x="2647" y="1229"/>
                        </a:lnTo>
                        <a:cubicBezTo>
                          <a:pt x="2599" y="1205"/>
                          <a:pt x="2542" y="1195"/>
                          <a:pt x="2482" y="1195"/>
                        </a:cubicBezTo>
                        <a:cubicBezTo>
                          <a:pt x="2386" y="1195"/>
                          <a:pt x="2284" y="1222"/>
                          <a:pt x="2206" y="1261"/>
                        </a:cubicBezTo>
                        <a:lnTo>
                          <a:pt x="1261" y="2206"/>
                        </a:lnTo>
                        <a:cubicBezTo>
                          <a:pt x="1135" y="2332"/>
                          <a:pt x="1135" y="2490"/>
                          <a:pt x="1230" y="2647"/>
                        </a:cubicBezTo>
                        <a:lnTo>
                          <a:pt x="1513" y="3151"/>
                        </a:lnTo>
                        <a:cubicBezTo>
                          <a:pt x="1198" y="3624"/>
                          <a:pt x="978" y="4191"/>
                          <a:pt x="883" y="4726"/>
                        </a:cubicBezTo>
                        <a:lnTo>
                          <a:pt x="284" y="4884"/>
                        </a:lnTo>
                        <a:cubicBezTo>
                          <a:pt x="127" y="4947"/>
                          <a:pt x="1" y="5041"/>
                          <a:pt x="1" y="5199"/>
                        </a:cubicBezTo>
                        <a:lnTo>
                          <a:pt x="1" y="6585"/>
                        </a:lnTo>
                        <a:cubicBezTo>
                          <a:pt x="1" y="6743"/>
                          <a:pt x="127" y="6869"/>
                          <a:pt x="284" y="6900"/>
                        </a:cubicBezTo>
                        <a:lnTo>
                          <a:pt x="883" y="7058"/>
                        </a:lnTo>
                        <a:cubicBezTo>
                          <a:pt x="946" y="7404"/>
                          <a:pt x="1072" y="7782"/>
                          <a:pt x="1230" y="8129"/>
                        </a:cubicBezTo>
                        <a:cubicBezTo>
                          <a:pt x="1504" y="7854"/>
                          <a:pt x="2843" y="6486"/>
                          <a:pt x="2841" y="6486"/>
                        </a:cubicBezTo>
                        <a:lnTo>
                          <a:pt x="2841" y="6486"/>
                        </a:lnTo>
                        <a:cubicBezTo>
                          <a:pt x="2841" y="6486"/>
                          <a:pt x="2839" y="6488"/>
                          <a:pt x="2836" y="6491"/>
                        </a:cubicBezTo>
                        <a:cubicBezTo>
                          <a:pt x="2836" y="6459"/>
                          <a:pt x="2805" y="6050"/>
                          <a:pt x="2805" y="5955"/>
                        </a:cubicBezTo>
                        <a:cubicBezTo>
                          <a:pt x="2773" y="4222"/>
                          <a:pt x="4191" y="2836"/>
                          <a:pt x="5861" y="2836"/>
                        </a:cubicBezTo>
                        <a:cubicBezTo>
                          <a:pt x="7562" y="2836"/>
                          <a:pt x="8948" y="4222"/>
                          <a:pt x="8948" y="5924"/>
                        </a:cubicBezTo>
                        <a:cubicBezTo>
                          <a:pt x="8948" y="7499"/>
                          <a:pt x="7751" y="8822"/>
                          <a:pt x="6113" y="8948"/>
                        </a:cubicBezTo>
                        <a:cubicBezTo>
                          <a:pt x="6066" y="8948"/>
                          <a:pt x="5963" y="8956"/>
                          <a:pt x="5821" y="8956"/>
                        </a:cubicBezTo>
                        <a:cubicBezTo>
                          <a:pt x="5680" y="8956"/>
                          <a:pt x="5499" y="8948"/>
                          <a:pt x="5294" y="8917"/>
                        </a:cubicBezTo>
                        <a:lnTo>
                          <a:pt x="3655" y="10523"/>
                        </a:lnTo>
                        <a:cubicBezTo>
                          <a:pt x="4034" y="10681"/>
                          <a:pt x="4349" y="10807"/>
                          <a:pt x="4727" y="10870"/>
                        </a:cubicBezTo>
                        <a:lnTo>
                          <a:pt x="4884" y="11468"/>
                        </a:lnTo>
                        <a:cubicBezTo>
                          <a:pt x="4916" y="11626"/>
                          <a:pt x="5042" y="11752"/>
                          <a:pt x="5199" y="11752"/>
                        </a:cubicBezTo>
                        <a:lnTo>
                          <a:pt x="6585" y="11752"/>
                        </a:lnTo>
                        <a:cubicBezTo>
                          <a:pt x="6743" y="11752"/>
                          <a:pt x="6869" y="11626"/>
                          <a:pt x="6901" y="11468"/>
                        </a:cubicBezTo>
                        <a:lnTo>
                          <a:pt x="7058" y="10870"/>
                        </a:lnTo>
                        <a:cubicBezTo>
                          <a:pt x="7594" y="10775"/>
                          <a:pt x="8129" y="10523"/>
                          <a:pt x="8633" y="10240"/>
                        </a:cubicBezTo>
                        <a:lnTo>
                          <a:pt x="9137" y="10523"/>
                        </a:lnTo>
                        <a:cubicBezTo>
                          <a:pt x="9185" y="10547"/>
                          <a:pt x="9243" y="10558"/>
                          <a:pt x="9302" y="10558"/>
                        </a:cubicBezTo>
                        <a:cubicBezTo>
                          <a:pt x="9399" y="10558"/>
                          <a:pt x="9501" y="10531"/>
                          <a:pt x="9578" y="10492"/>
                        </a:cubicBezTo>
                        <a:lnTo>
                          <a:pt x="10524" y="9547"/>
                        </a:lnTo>
                        <a:cubicBezTo>
                          <a:pt x="10650" y="9421"/>
                          <a:pt x="10650" y="9263"/>
                          <a:pt x="10555" y="9106"/>
                        </a:cubicBezTo>
                        <a:lnTo>
                          <a:pt x="10303" y="8601"/>
                        </a:lnTo>
                        <a:cubicBezTo>
                          <a:pt x="10618" y="8129"/>
                          <a:pt x="10807" y="7562"/>
                          <a:pt x="10933" y="7026"/>
                        </a:cubicBezTo>
                        <a:lnTo>
                          <a:pt x="11500" y="6869"/>
                        </a:lnTo>
                        <a:cubicBezTo>
                          <a:pt x="11658" y="6806"/>
                          <a:pt x="11784" y="6711"/>
                          <a:pt x="11784" y="6554"/>
                        </a:cubicBezTo>
                        <a:lnTo>
                          <a:pt x="11784" y="5167"/>
                        </a:lnTo>
                        <a:cubicBezTo>
                          <a:pt x="11752" y="5041"/>
                          <a:pt x="11658" y="4915"/>
                          <a:pt x="11500" y="4884"/>
                        </a:cubicBezTo>
                        <a:lnTo>
                          <a:pt x="10902" y="4726"/>
                        </a:lnTo>
                        <a:cubicBezTo>
                          <a:pt x="10807" y="4191"/>
                          <a:pt x="10555" y="3687"/>
                          <a:pt x="10272" y="3151"/>
                        </a:cubicBezTo>
                        <a:lnTo>
                          <a:pt x="10555" y="2647"/>
                        </a:lnTo>
                        <a:cubicBezTo>
                          <a:pt x="10650" y="2521"/>
                          <a:pt x="10587" y="2332"/>
                          <a:pt x="10524" y="2206"/>
                        </a:cubicBezTo>
                        <a:lnTo>
                          <a:pt x="9578" y="1261"/>
                        </a:lnTo>
                        <a:cubicBezTo>
                          <a:pt x="9509" y="1209"/>
                          <a:pt x="9430" y="1185"/>
                          <a:pt x="9347" y="1185"/>
                        </a:cubicBezTo>
                        <a:cubicBezTo>
                          <a:pt x="9279" y="1185"/>
                          <a:pt x="9208" y="1201"/>
                          <a:pt x="9137" y="1229"/>
                        </a:cubicBezTo>
                        <a:lnTo>
                          <a:pt x="8633" y="1513"/>
                        </a:lnTo>
                        <a:cubicBezTo>
                          <a:pt x="8161" y="1198"/>
                          <a:pt x="7594" y="977"/>
                          <a:pt x="7058" y="883"/>
                        </a:cubicBezTo>
                        <a:lnTo>
                          <a:pt x="6901" y="284"/>
                        </a:lnTo>
                        <a:cubicBezTo>
                          <a:pt x="6869" y="127"/>
                          <a:pt x="6743" y="1"/>
                          <a:pt x="6585" y="1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556" name="Google Shape;6556;p66"/>
                  <p:cNvSpPr/>
                  <p:nvPr/>
                </p:nvSpPr>
                <p:spPr>
                  <a:xfrm>
                    <a:off x="-31455100" y="3997350"/>
                    <a:ext cx="215050" cy="20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02" h="8201" extrusionOk="0">
                        <a:moveTo>
                          <a:pt x="5939" y="0"/>
                        </a:moveTo>
                        <a:cubicBezTo>
                          <a:pt x="4729" y="0"/>
                          <a:pt x="3750" y="854"/>
                          <a:pt x="3561" y="1963"/>
                        </a:cubicBezTo>
                        <a:cubicBezTo>
                          <a:pt x="3466" y="2404"/>
                          <a:pt x="3498" y="2813"/>
                          <a:pt x="3624" y="3223"/>
                        </a:cubicBezTo>
                        <a:lnTo>
                          <a:pt x="410" y="6468"/>
                        </a:lnTo>
                        <a:cubicBezTo>
                          <a:pt x="1" y="6846"/>
                          <a:pt x="1" y="7507"/>
                          <a:pt x="410" y="7917"/>
                        </a:cubicBezTo>
                        <a:cubicBezTo>
                          <a:pt x="600" y="8106"/>
                          <a:pt x="852" y="8200"/>
                          <a:pt x="1111" y="8200"/>
                        </a:cubicBezTo>
                        <a:cubicBezTo>
                          <a:pt x="1371" y="8200"/>
                          <a:pt x="1639" y="8106"/>
                          <a:pt x="1860" y="7917"/>
                        </a:cubicBezTo>
                        <a:lnTo>
                          <a:pt x="5136" y="4640"/>
                        </a:lnTo>
                        <a:cubicBezTo>
                          <a:pt x="5388" y="4735"/>
                          <a:pt x="5664" y="4782"/>
                          <a:pt x="5947" y="4782"/>
                        </a:cubicBezTo>
                        <a:cubicBezTo>
                          <a:pt x="6231" y="4782"/>
                          <a:pt x="6522" y="4735"/>
                          <a:pt x="6806" y="4640"/>
                        </a:cubicBezTo>
                        <a:cubicBezTo>
                          <a:pt x="7846" y="4294"/>
                          <a:pt x="8602" y="3065"/>
                          <a:pt x="8224" y="1773"/>
                        </a:cubicBezTo>
                        <a:cubicBezTo>
                          <a:pt x="8192" y="1647"/>
                          <a:pt x="8129" y="1553"/>
                          <a:pt x="8003" y="1521"/>
                        </a:cubicBezTo>
                        <a:cubicBezTo>
                          <a:pt x="7972" y="1514"/>
                          <a:pt x="7942" y="1510"/>
                          <a:pt x="7914" y="1510"/>
                        </a:cubicBezTo>
                        <a:cubicBezTo>
                          <a:pt x="7830" y="1510"/>
                          <a:pt x="7759" y="1545"/>
                          <a:pt x="7688" y="1616"/>
                        </a:cubicBezTo>
                        <a:lnTo>
                          <a:pt x="6901" y="2404"/>
                        </a:lnTo>
                        <a:cubicBezTo>
                          <a:pt x="6759" y="2530"/>
                          <a:pt x="6578" y="2593"/>
                          <a:pt x="6400" y="2593"/>
                        </a:cubicBezTo>
                        <a:cubicBezTo>
                          <a:pt x="6223" y="2593"/>
                          <a:pt x="6050" y="2530"/>
                          <a:pt x="5924" y="2404"/>
                        </a:cubicBezTo>
                        <a:cubicBezTo>
                          <a:pt x="5640" y="2120"/>
                          <a:pt x="5640" y="1679"/>
                          <a:pt x="5924" y="1395"/>
                        </a:cubicBezTo>
                        <a:lnTo>
                          <a:pt x="6711" y="608"/>
                        </a:lnTo>
                        <a:cubicBezTo>
                          <a:pt x="6774" y="545"/>
                          <a:pt x="6806" y="419"/>
                          <a:pt x="6774" y="293"/>
                        </a:cubicBezTo>
                        <a:cubicBezTo>
                          <a:pt x="6743" y="198"/>
                          <a:pt x="6648" y="104"/>
                          <a:pt x="6554" y="72"/>
                        </a:cubicBezTo>
                        <a:cubicBezTo>
                          <a:pt x="6344" y="23"/>
                          <a:pt x="6139" y="0"/>
                          <a:pt x="5939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8" name="Group 7"/>
            <p:cNvGrpSpPr/>
            <p:nvPr/>
          </p:nvGrpSpPr>
          <p:grpSpPr>
            <a:xfrm>
              <a:off x="7232" y="5340"/>
              <a:ext cx="1096" cy="942"/>
              <a:chOff x="7232" y="5340"/>
              <a:chExt cx="1096" cy="942"/>
            </a:xfrm>
          </p:grpSpPr>
          <p:sp>
            <p:nvSpPr>
              <p:cNvPr id="430" name="Google Shape;430;p34"/>
              <p:cNvSpPr/>
              <p:nvPr/>
            </p:nvSpPr>
            <p:spPr>
              <a:xfrm>
                <a:off x="7232" y="5340"/>
                <a:ext cx="1096" cy="943"/>
              </a:xfrm>
              <a:custGeom>
                <a:avLst/>
                <a:gdLst/>
                <a:ahLst/>
                <a:cxnLst/>
                <a:rect l="l" t="t" r="r" b="b"/>
                <a:pathLst>
                  <a:path w="1131576" h="973080" extrusionOk="0">
                    <a:moveTo>
                      <a:pt x="1029627" y="0"/>
                    </a:moveTo>
                    <a:lnTo>
                      <a:pt x="101986" y="0"/>
                    </a:lnTo>
                    <a:cubicBezTo>
                      <a:pt x="45656" y="0"/>
                      <a:pt x="0" y="45657"/>
                      <a:pt x="0" y="101986"/>
                    </a:cubicBezTo>
                    <a:lnTo>
                      <a:pt x="0" y="692954"/>
                    </a:lnTo>
                    <a:cubicBezTo>
                      <a:pt x="0" y="749283"/>
                      <a:pt x="45656" y="794940"/>
                      <a:pt x="101986" y="794940"/>
                    </a:cubicBezTo>
                    <a:lnTo>
                      <a:pt x="799607" y="794940"/>
                    </a:lnTo>
                    <a:lnTo>
                      <a:pt x="945839" y="973081"/>
                    </a:lnTo>
                    <a:lnTo>
                      <a:pt x="945839" y="794940"/>
                    </a:lnTo>
                    <a:lnTo>
                      <a:pt x="1029590" y="794940"/>
                    </a:lnTo>
                    <a:cubicBezTo>
                      <a:pt x="1085920" y="794940"/>
                      <a:pt x="1131577" y="749283"/>
                      <a:pt x="1131577" y="692954"/>
                    </a:cubicBezTo>
                    <a:lnTo>
                      <a:pt x="1131577" y="101986"/>
                    </a:lnTo>
                    <a:cubicBezTo>
                      <a:pt x="1131613" y="45657"/>
                      <a:pt x="1085956" y="0"/>
                      <a:pt x="10296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6612" name="Google Shape;6612;p66"/>
              <p:cNvGrpSpPr/>
              <p:nvPr/>
            </p:nvGrpSpPr>
            <p:grpSpPr>
              <a:xfrm rot="0">
                <a:off x="7486" y="5393"/>
                <a:ext cx="589" cy="589"/>
                <a:chOff x="-31093575" y="3911725"/>
                <a:chExt cx="291450" cy="291425"/>
              </a:xfrm>
              <a:solidFill>
                <a:schemeClr val="tx1"/>
              </a:solidFill>
            </p:grpSpPr>
            <p:sp>
              <p:nvSpPr>
                <p:cNvPr id="6613" name="Google Shape;6613;p66"/>
                <p:cNvSpPr/>
                <p:nvPr/>
              </p:nvSpPr>
              <p:spPr>
                <a:xfrm>
                  <a:off x="-31093575" y="3911725"/>
                  <a:ext cx="291450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57" extrusionOk="0">
                      <a:moveTo>
                        <a:pt x="5829" y="0"/>
                      </a:moveTo>
                      <a:cubicBezTo>
                        <a:pt x="3372" y="0"/>
                        <a:pt x="1261" y="1796"/>
                        <a:pt x="788" y="4159"/>
                      </a:cubicBezTo>
                      <a:cubicBezTo>
                        <a:pt x="347" y="4285"/>
                        <a:pt x="1" y="4694"/>
                        <a:pt x="1" y="5167"/>
                      </a:cubicBezTo>
                      <a:lnTo>
                        <a:pt x="1" y="7876"/>
                      </a:lnTo>
                      <a:cubicBezTo>
                        <a:pt x="1" y="8412"/>
                        <a:pt x="473" y="8885"/>
                        <a:pt x="1009" y="8885"/>
                      </a:cubicBezTo>
                      <a:lnTo>
                        <a:pt x="1702" y="8885"/>
                      </a:lnTo>
                      <a:cubicBezTo>
                        <a:pt x="1891" y="8885"/>
                        <a:pt x="2049" y="8727"/>
                        <a:pt x="2049" y="8538"/>
                      </a:cubicBezTo>
                      <a:lnTo>
                        <a:pt x="2049" y="4442"/>
                      </a:lnTo>
                      <a:cubicBezTo>
                        <a:pt x="2049" y="4253"/>
                        <a:pt x="1891" y="4096"/>
                        <a:pt x="1702" y="4096"/>
                      </a:cubicBezTo>
                      <a:lnTo>
                        <a:pt x="1481" y="4096"/>
                      </a:lnTo>
                      <a:cubicBezTo>
                        <a:pt x="1954" y="2111"/>
                        <a:pt x="3781" y="630"/>
                        <a:pt x="5829" y="630"/>
                      </a:cubicBezTo>
                      <a:cubicBezTo>
                        <a:pt x="7877" y="630"/>
                        <a:pt x="9673" y="2111"/>
                        <a:pt x="10145" y="4096"/>
                      </a:cubicBezTo>
                      <a:lnTo>
                        <a:pt x="9956" y="4096"/>
                      </a:lnTo>
                      <a:cubicBezTo>
                        <a:pt x="9767" y="4096"/>
                        <a:pt x="9610" y="4253"/>
                        <a:pt x="9610" y="4442"/>
                      </a:cubicBezTo>
                      <a:lnTo>
                        <a:pt x="9610" y="8538"/>
                      </a:lnTo>
                      <a:cubicBezTo>
                        <a:pt x="9610" y="8727"/>
                        <a:pt x="9767" y="8885"/>
                        <a:pt x="9956" y="8885"/>
                      </a:cubicBezTo>
                      <a:lnTo>
                        <a:pt x="10271" y="8885"/>
                      </a:lnTo>
                      <a:cubicBezTo>
                        <a:pt x="10114" y="9672"/>
                        <a:pt x="9421" y="10271"/>
                        <a:pt x="8570" y="10271"/>
                      </a:cubicBezTo>
                      <a:lnTo>
                        <a:pt x="6774" y="10271"/>
                      </a:lnTo>
                      <a:cubicBezTo>
                        <a:pt x="6617" y="9893"/>
                        <a:pt x="6270" y="9609"/>
                        <a:pt x="5829" y="9609"/>
                      </a:cubicBezTo>
                      <a:cubicBezTo>
                        <a:pt x="5262" y="9609"/>
                        <a:pt x="4789" y="10082"/>
                        <a:pt x="4789" y="10617"/>
                      </a:cubicBezTo>
                      <a:cubicBezTo>
                        <a:pt x="4789" y="11184"/>
                        <a:pt x="5262" y="11657"/>
                        <a:pt x="5829" y="11657"/>
                      </a:cubicBezTo>
                      <a:cubicBezTo>
                        <a:pt x="6270" y="11657"/>
                        <a:pt x="6648" y="11373"/>
                        <a:pt x="6774" y="10995"/>
                      </a:cubicBezTo>
                      <a:lnTo>
                        <a:pt x="8570" y="10995"/>
                      </a:lnTo>
                      <a:cubicBezTo>
                        <a:pt x="9799" y="10995"/>
                        <a:pt x="10775" y="10082"/>
                        <a:pt x="10933" y="8885"/>
                      </a:cubicBezTo>
                      <a:cubicBezTo>
                        <a:pt x="11342" y="8790"/>
                        <a:pt x="11658" y="8380"/>
                        <a:pt x="11658" y="7908"/>
                      </a:cubicBezTo>
                      <a:lnTo>
                        <a:pt x="11658" y="5198"/>
                      </a:lnTo>
                      <a:cubicBezTo>
                        <a:pt x="11658" y="4694"/>
                        <a:pt x="11311" y="4253"/>
                        <a:pt x="10870" y="4159"/>
                      </a:cubicBezTo>
                      <a:cubicBezTo>
                        <a:pt x="10397" y="1796"/>
                        <a:pt x="8255" y="0"/>
                        <a:pt x="58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14" name="Google Shape;6614;p66"/>
                <p:cNvSpPr/>
                <p:nvPr/>
              </p:nvSpPr>
              <p:spPr>
                <a:xfrm>
                  <a:off x="-31025825" y="3980250"/>
                  <a:ext cx="156750" cy="1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0" h="6170" extrusionOk="0">
                      <a:moveTo>
                        <a:pt x="3119" y="1386"/>
                      </a:moveTo>
                      <a:cubicBezTo>
                        <a:pt x="3308" y="1386"/>
                        <a:pt x="3466" y="1544"/>
                        <a:pt x="3466" y="1733"/>
                      </a:cubicBezTo>
                      <a:cubicBezTo>
                        <a:pt x="3466" y="1953"/>
                        <a:pt x="3308" y="2079"/>
                        <a:pt x="3119" y="2079"/>
                      </a:cubicBezTo>
                      <a:cubicBezTo>
                        <a:pt x="2930" y="2079"/>
                        <a:pt x="2773" y="1953"/>
                        <a:pt x="2773" y="1733"/>
                      </a:cubicBezTo>
                      <a:cubicBezTo>
                        <a:pt x="2773" y="1544"/>
                        <a:pt x="2930" y="1386"/>
                        <a:pt x="3119" y="1386"/>
                      </a:cubicBezTo>
                      <a:close/>
                      <a:moveTo>
                        <a:pt x="3119" y="2741"/>
                      </a:moveTo>
                      <a:cubicBezTo>
                        <a:pt x="3308" y="2741"/>
                        <a:pt x="3466" y="2867"/>
                        <a:pt x="3466" y="3088"/>
                      </a:cubicBezTo>
                      <a:lnTo>
                        <a:pt x="3466" y="4474"/>
                      </a:lnTo>
                      <a:cubicBezTo>
                        <a:pt x="3466" y="4663"/>
                        <a:pt x="3308" y="4820"/>
                        <a:pt x="3119" y="4820"/>
                      </a:cubicBezTo>
                      <a:cubicBezTo>
                        <a:pt x="2930" y="4820"/>
                        <a:pt x="2773" y="4663"/>
                        <a:pt x="2773" y="4474"/>
                      </a:cubicBezTo>
                      <a:lnTo>
                        <a:pt x="2773" y="3088"/>
                      </a:lnTo>
                      <a:cubicBezTo>
                        <a:pt x="2773" y="2867"/>
                        <a:pt x="2930" y="2741"/>
                        <a:pt x="3119" y="2741"/>
                      </a:cubicBezTo>
                      <a:close/>
                      <a:moveTo>
                        <a:pt x="3151" y="0"/>
                      </a:moveTo>
                      <a:cubicBezTo>
                        <a:pt x="1449" y="0"/>
                        <a:pt x="63" y="1386"/>
                        <a:pt x="63" y="3088"/>
                      </a:cubicBezTo>
                      <a:cubicBezTo>
                        <a:pt x="63" y="3592"/>
                        <a:pt x="158" y="4096"/>
                        <a:pt x="441" y="4568"/>
                      </a:cubicBezTo>
                      <a:lnTo>
                        <a:pt x="63" y="5734"/>
                      </a:lnTo>
                      <a:cubicBezTo>
                        <a:pt x="0" y="5828"/>
                        <a:pt x="0" y="5955"/>
                        <a:pt x="126" y="6081"/>
                      </a:cubicBezTo>
                      <a:cubicBezTo>
                        <a:pt x="171" y="6125"/>
                        <a:pt x="263" y="6170"/>
                        <a:pt x="357" y="6170"/>
                      </a:cubicBezTo>
                      <a:cubicBezTo>
                        <a:pt x="396" y="6170"/>
                        <a:pt x="436" y="6162"/>
                        <a:pt x="473" y="6144"/>
                      </a:cubicBezTo>
                      <a:lnTo>
                        <a:pt x="1638" y="5765"/>
                      </a:lnTo>
                      <a:cubicBezTo>
                        <a:pt x="2079" y="6049"/>
                        <a:pt x="2615" y="6144"/>
                        <a:pt x="3151" y="6144"/>
                      </a:cubicBezTo>
                      <a:cubicBezTo>
                        <a:pt x="4852" y="6144"/>
                        <a:pt x="6270" y="4789"/>
                        <a:pt x="6270" y="3088"/>
                      </a:cubicBezTo>
                      <a:cubicBezTo>
                        <a:pt x="6270" y="1386"/>
                        <a:pt x="4852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11396" y="3690"/>
              <a:ext cx="1038" cy="1038"/>
              <a:chOff x="11396" y="3690"/>
              <a:chExt cx="1038" cy="1038"/>
            </a:xfrm>
          </p:grpSpPr>
          <p:sp>
            <p:nvSpPr>
              <p:cNvPr id="425" name="Google Shape;425;p34"/>
              <p:cNvSpPr/>
              <p:nvPr/>
            </p:nvSpPr>
            <p:spPr>
              <a:xfrm>
                <a:off x="11396" y="3690"/>
                <a:ext cx="1038" cy="1039"/>
              </a:xfrm>
              <a:custGeom>
                <a:avLst/>
                <a:gdLst/>
                <a:ahLst/>
                <a:cxnLst/>
                <a:rect l="l" t="t" r="r" b="b"/>
                <a:pathLst>
                  <a:path w="659415" h="659510" extrusionOk="0">
                    <a:moveTo>
                      <a:pt x="530828" y="659511"/>
                    </a:moveTo>
                    <a:lnTo>
                      <a:pt x="128588" y="659511"/>
                    </a:lnTo>
                    <a:cubicBezTo>
                      <a:pt x="57531" y="659511"/>
                      <a:pt x="0" y="601885"/>
                      <a:pt x="0" y="530924"/>
                    </a:cubicBezTo>
                    <a:lnTo>
                      <a:pt x="0" y="128588"/>
                    </a:lnTo>
                    <a:cubicBezTo>
                      <a:pt x="0" y="57531"/>
                      <a:pt x="57626" y="0"/>
                      <a:pt x="128588" y="0"/>
                    </a:cubicBezTo>
                    <a:lnTo>
                      <a:pt x="530828" y="0"/>
                    </a:lnTo>
                    <a:cubicBezTo>
                      <a:pt x="601885" y="0"/>
                      <a:pt x="659416" y="57626"/>
                      <a:pt x="659416" y="128588"/>
                    </a:cubicBezTo>
                    <a:lnTo>
                      <a:pt x="659416" y="530828"/>
                    </a:lnTo>
                    <a:cubicBezTo>
                      <a:pt x="659416" y="601885"/>
                      <a:pt x="601885" y="659511"/>
                      <a:pt x="530828" y="6595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6455" name="Google Shape;6455;p66"/>
              <p:cNvGrpSpPr/>
              <p:nvPr/>
            </p:nvGrpSpPr>
            <p:grpSpPr>
              <a:xfrm>
                <a:off x="11636" y="3932"/>
                <a:ext cx="558" cy="555"/>
                <a:chOff x="-35482200" y="3561225"/>
                <a:chExt cx="292225" cy="290650"/>
              </a:xfrm>
              <a:solidFill>
                <a:schemeClr val="tx1"/>
              </a:solidFill>
            </p:grpSpPr>
            <p:sp>
              <p:nvSpPr>
                <p:cNvPr id="6456" name="Google Shape;6456;p66"/>
                <p:cNvSpPr/>
                <p:nvPr/>
              </p:nvSpPr>
              <p:spPr>
                <a:xfrm>
                  <a:off x="-35482200" y="3749475"/>
                  <a:ext cx="292225" cy="1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4096" extrusionOk="0">
                      <a:moveTo>
                        <a:pt x="1701" y="0"/>
                      </a:moveTo>
                      <a:cubicBezTo>
                        <a:pt x="1040" y="0"/>
                        <a:pt x="473" y="315"/>
                        <a:pt x="63" y="819"/>
                      </a:cubicBezTo>
                      <a:cubicBezTo>
                        <a:pt x="0" y="945"/>
                        <a:pt x="0" y="1040"/>
                        <a:pt x="32" y="1166"/>
                      </a:cubicBezTo>
                      <a:cubicBezTo>
                        <a:pt x="63" y="1292"/>
                        <a:pt x="189" y="1355"/>
                        <a:pt x="347" y="1355"/>
                      </a:cubicBezTo>
                      <a:lnTo>
                        <a:pt x="1008" y="1355"/>
                      </a:lnTo>
                      <a:cubicBezTo>
                        <a:pt x="1418" y="1355"/>
                        <a:pt x="1670" y="1670"/>
                        <a:pt x="1670" y="2048"/>
                      </a:cubicBezTo>
                      <a:cubicBezTo>
                        <a:pt x="1670" y="2426"/>
                        <a:pt x="1355" y="2710"/>
                        <a:pt x="1008" y="2710"/>
                      </a:cubicBezTo>
                      <a:lnTo>
                        <a:pt x="347" y="2710"/>
                      </a:lnTo>
                      <a:cubicBezTo>
                        <a:pt x="221" y="2710"/>
                        <a:pt x="95" y="2773"/>
                        <a:pt x="32" y="2899"/>
                      </a:cubicBezTo>
                      <a:cubicBezTo>
                        <a:pt x="0" y="3025"/>
                        <a:pt x="0" y="3151"/>
                        <a:pt x="63" y="3245"/>
                      </a:cubicBezTo>
                      <a:cubicBezTo>
                        <a:pt x="410" y="3781"/>
                        <a:pt x="1040" y="4096"/>
                        <a:pt x="1701" y="4096"/>
                      </a:cubicBezTo>
                      <a:cubicBezTo>
                        <a:pt x="2615" y="4096"/>
                        <a:pt x="3371" y="3497"/>
                        <a:pt x="3655" y="2710"/>
                      </a:cubicBezTo>
                      <a:lnTo>
                        <a:pt x="8065" y="2710"/>
                      </a:lnTo>
                      <a:cubicBezTo>
                        <a:pt x="8317" y="3497"/>
                        <a:pt x="9073" y="4096"/>
                        <a:pt x="9987" y="4096"/>
                      </a:cubicBezTo>
                      <a:cubicBezTo>
                        <a:pt x="10649" y="4096"/>
                        <a:pt x="11247" y="3781"/>
                        <a:pt x="11594" y="3245"/>
                      </a:cubicBezTo>
                      <a:cubicBezTo>
                        <a:pt x="11688" y="3119"/>
                        <a:pt x="11688" y="3025"/>
                        <a:pt x="11625" y="2899"/>
                      </a:cubicBezTo>
                      <a:cubicBezTo>
                        <a:pt x="11594" y="2773"/>
                        <a:pt x="11468" y="2710"/>
                        <a:pt x="11310" y="2710"/>
                      </a:cubicBezTo>
                      <a:lnTo>
                        <a:pt x="10649" y="2710"/>
                      </a:lnTo>
                      <a:cubicBezTo>
                        <a:pt x="10271" y="2710"/>
                        <a:pt x="9987" y="2395"/>
                        <a:pt x="9987" y="2048"/>
                      </a:cubicBezTo>
                      <a:cubicBezTo>
                        <a:pt x="9987" y="1670"/>
                        <a:pt x="10302" y="1355"/>
                        <a:pt x="10649" y="1355"/>
                      </a:cubicBezTo>
                      <a:lnTo>
                        <a:pt x="11310" y="1355"/>
                      </a:lnTo>
                      <a:cubicBezTo>
                        <a:pt x="11436" y="1355"/>
                        <a:pt x="11562" y="1292"/>
                        <a:pt x="11625" y="1166"/>
                      </a:cubicBezTo>
                      <a:cubicBezTo>
                        <a:pt x="11688" y="1040"/>
                        <a:pt x="11688" y="945"/>
                        <a:pt x="11594" y="819"/>
                      </a:cubicBezTo>
                      <a:cubicBezTo>
                        <a:pt x="11247" y="315"/>
                        <a:pt x="10649" y="0"/>
                        <a:pt x="9987" y="0"/>
                      </a:cubicBezTo>
                      <a:cubicBezTo>
                        <a:pt x="9073" y="0"/>
                        <a:pt x="8349" y="567"/>
                        <a:pt x="8065" y="1355"/>
                      </a:cubicBezTo>
                      <a:lnTo>
                        <a:pt x="3655" y="1355"/>
                      </a:lnTo>
                      <a:cubicBezTo>
                        <a:pt x="3371" y="567"/>
                        <a:pt x="2615" y="0"/>
                        <a:pt x="170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57" name="Google Shape;6457;p66"/>
                <p:cNvSpPr/>
                <p:nvPr/>
              </p:nvSpPr>
              <p:spPr>
                <a:xfrm>
                  <a:off x="-35371150" y="3561225"/>
                  <a:ext cx="685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42" extrusionOk="0">
                      <a:moveTo>
                        <a:pt x="1355" y="1"/>
                      </a:moveTo>
                      <a:cubicBezTo>
                        <a:pt x="630" y="1"/>
                        <a:pt x="0" y="631"/>
                        <a:pt x="0" y="1387"/>
                      </a:cubicBezTo>
                      <a:cubicBezTo>
                        <a:pt x="0" y="2111"/>
                        <a:pt x="630" y="2741"/>
                        <a:pt x="1355" y="2741"/>
                      </a:cubicBezTo>
                      <a:cubicBezTo>
                        <a:pt x="2111" y="2741"/>
                        <a:pt x="2741" y="2111"/>
                        <a:pt x="2741" y="1387"/>
                      </a:cubicBezTo>
                      <a:cubicBezTo>
                        <a:pt x="2741" y="631"/>
                        <a:pt x="2111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58" name="Google Shape;6458;p66"/>
                <p:cNvSpPr/>
                <p:nvPr/>
              </p:nvSpPr>
              <p:spPr>
                <a:xfrm>
                  <a:off x="-35405025" y="3647075"/>
                  <a:ext cx="136275" cy="1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" h="4790" extrusionOk="0">
                      <a:moveTo>
                        <a:pt x="2710" y="1"/>
                      </a:moveTo>
                      <a:cubicBezTo>
                        <a:pt x="1387" y="1"/>
                        <a:pt x="253" y="1009"/>
                        <a:pt x="32" y="2300"/>
                      </a:cubicBezTo>
                      <a:cubicBezTo>
                        <a:pt x="1" y="2521"/>
                        <a:pt x="158" y="2710"/>
                        <a:pt x="410" y="2710"/>
                      </a:cubicBezTo>
                      <a:lnTo>
                        <a:pt x="2395" y="2710"/>
                      </a:lnTo>
                      <a:lnTo>
                        <a:pt x="2395" y="4789"/>
                      </a:lnTo>
                      <a:lnTo>
                        <a:pt x="3088" y="4789"/>
                      </a:lnTo>
                      <a:lnTo>
                        <a:pt x="3088" y="2710"/>
                      </a:lnTo>
                      <a:lnTo>
                        <a:pt x="5073" y="2710"/>
                      </a:lnTo>
                      <a:cubicBezTo>
                        <a:pt x="5293" y="2710"/>
                        <a:pt x="5451" y="2521"/>
                        <a:pt x="5451" y="2300"/>
                      </a:cubicBezTo>
                      <a:cubicBezTo>
                        <a:pt x="5230" y="977"/>
                        <a:pt x="4096" y="1"/>
                        <a:pt x="27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/>
          <p:nvPr>
            <p:ph type="subTitle" idx="3"/>
          </p:nvPr>
        </p:nvSpPr>
        <p:spPr>
          <a:xfrm>
            <a:off x="1105988" y="1926925"/>
            <a:ext cx="3135900" cy="14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altLang="en-GB" sz="1600"/>
              <a:t>Live TV</a:t>
            </a:r>
            <a:endParaRPr lang="en-PH" altLang="en-GB" sz="16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altLang="en-GB" sz="1600"/>
              <a:t>LGU Live Streaming</a:t>
            </a:r>
            <a:endParaRPr lang="en-PH" altLang="en-GB" sz="16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altLang="en-GB" sz="1600"/>
              <a:t>LGU Broadcast of news, events, etc.</a:t>
            </a:r>
            <a:endParaRPr lang="en-PH" altLang="en-GB" sz="1600"/>
          </a:p>
        </p:txBody>
      </p:sp>
      <p:sp>
        <p:nvSpPr>
          <p:cNvPr id="443" name="Google Shape;44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/>
              <a:t>Modules and Features Recap</a:t>
            </a:r>
            <a:endParaRPr lang="en-PH" altLang="en-GB"/>
          </a:p>
        </p:txBody>
      </p:sp>
      <p:sp>
        <p:nvSpPr>
          <p:cNvPr id="445" name="Google Shape;445;p35"/>
          <p:cNvSpPr txBox="1"/>
          <p:nvPr>
            <p:ph type="subTitle" idx="1"/>
          </p:nvPr>
        </p:nvSpPr>
        <p:spPr>
          <a:xfrm>
            <a:off x="1105988" y="1453150"/>
            <a:ext cx="3135900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sz="2000"/>
              <a:t>Video Streaming</a:t>
            </a:r>
            <a:endParaRPr lang="en-PH" altLang="en-GB" sz="2000"/>
          </a:p>
        </p:txBody>
      </p:sp>
      <p:sp>
        <p:nvSpPr>
          <p:cNvPr id="447" name="Google Shape;447;p35"/>
          <p:cNvSpPr txBox="1"/>
          <p:nvPr>
            <p:ph type="subTitle" idx="4"/>
          </p:nvPr>
        </p:nvSpPr>
        <p:spPr>
          <a:xfrm>
            <a:off x="4902088" y="2769525"/>
            <a:ext cx="3135900" cy="14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altLang="en-GB" sz="1600"/>
              <a:t>LGU Community Announcments</a:t>
            </a:r>
            <a:endParaRPr lang="en-PH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altLang="en-GB" sz="1600"/>
              <a:t>Disaster Warnings</a:t>
            </a:r>
            <a:endParaRPr lang="en-PH" altLang="en-GB" sz="1600"/>
          </a:p>
        </p:txBody>
      </p:sp>
      <p:sp>
        <p:nvSpPr>
          <p:cNvPr id="446" name="Google Shape;446;p35"/>
          <p:cNvSpPr txBox="1"/>
          <p:nvPr>
            <p:ph type="subTitle" idx="2"/>
          </p:nvPr>
        </p:nvSpPr>
        <p:spPr>
          <a:xfrm>
            <a:off x="4902102" y="2295775"/>
            <a:ext cx="3135900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/>
              <a:t>Announcement</a:t>
            </a:r>
            <a:endParaRPr lang="en-PH" altLang="en-GB"/>
          </a:p>
        </p:txBody>
      </p:sp>
      <p:grpSp>
        <p:nvGrpSpPr>
          <p:cNvPr id="3" name="Group 2"/>
          <p:cNvGrpSpPr/>
          <p:nvPr/>
        </p:nvGrpSpPr>
        <p:grpSpPr>
          <a:xfrm>
            <a:off x="2663190" y="3697605"/>
            <a:ext cx="469900" cy="469900"/>
            <a:chOff x="4194" y="5823"/>
            <a:chExt cx="740" cy="740"/>
          </a:xfrm>
        </p:grpSpPr>
        <p:sp>
          <p:nvSpPr>
            <p:cNvPr id="460" name="Google Shape;460;p35"/>
            <p:cNvSpPr/>
            <p:nvPr/>
          </p:nvSpPr>
          <p:spPr>
            <a:xfrm>
              <a:off x="4194" y="5823"/>
              <a:ext cx="740" cy="740"/>
            </a:xfrm>
            <a:custGeom>
              <a:avLst/>
              <a:gdLst/>
              <a:ahLst/>
              <a:cxnLst/>
              <a:rect l="l" t="t" r="r" b="b"/>
              <a:pathLst>
                <a:path w="469963" h="469963" extrusionOk="0">
                  <a:moveTo>
                    <a:pt x="469964" y="234982"/>
                  </a:moveTo>
                  <a:cubicBezTo>
                    <a:pt x="469964" y="364759"/>
                    <a:pt x="364759" y="469964"/>
                    <a:pt x="234982" y="469964"/>
                  </a:cubicBezTo>
                  <a:cubicBezTo>
                    <a:pt x="105205" y="469964"/>
                    <a:pt x="0" y="364759"/>
                    <a:pt x="0" y="234982"/>
                  </a:cubicBezTo>
                  <a:cubicBezTo>
                    <a:pt x="0" y="105205"/>
                    <a:pt x="105205" y="0"/>
                    <a:pt x="234982" y="0"/>
                  </a:cubicBezTo>
                  <a:cubicBezTo>
                    <a:pt x="364759" y="0"/>
                    <a:pt x="469964" y="105205"/>
                    <a:pt x="469964" y="2349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151" name="Google Shape;5151;p63"/>
            <p:cNvGrpSpPr/>
            <p:nvPr/>
          </p:nvGrpSpPr>
          <p:grpSpPr>
            <a:xfrm>
              <a:off x="4296" y="5958"/>
              <a:ext cx="536" cy="469"/>
              <a:chOff x="899850" y="871450"/>
              <a:chExt cx="483175" cy="423400"/>
            </a:xfrm>
            <a:solidFill>
              <a:schemeClr val="tx1"/>
            </a:solidFill>
          </p:grpSpPr>
          <p:sp>
            <p:nvSpPr>
              <p:cNvPr id="5152" name="Google Shape;5152;p63"/>
              <p:cNvSpPr/>
              <p:nvPr/>
            </p:nvSpPr>
            <p:spPr>
              <a:xfrm>
                <a:off x="1325175" y="1040825"/>
                <a:ext cx="5642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131" extrusionOk="0">
                    <a:moveTo>
                      <a:pt x="564" y="1"/>
                    </a:moveTo>
                    <a:cubicBezTo>
                      <a:pt x="251" y="1"/>
                      <a:pt x="1" y="251"/>
                      <a:pt x="1" y="564"/>
                    </a:cubicBezTo>
                    <a:cubicBezTo>
                      <a:pt x="1" y="877"/>
                      <a:pt x="251" y="1130"/>
                      <a:pt x="564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4"/>
                    </a:cubicBezTo>
                    <a:cubicBezTo>
                      <a:pt x="2256" y="251"/>
                      <a:pt x="2006" y="1"/>
                      <a:pt x="169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153" name="Google Shape;5153;p63"/>
              <p:cNvSpPr/>
              <p:nvPr/>
            </p:nvSpPr>
            <p:spPr>
              <a:xfrm>
                <a:off x="1323750" y="956100"/>
                <a:ext cx="59275" cy="56525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2261" extrusionOk="0">
                    <a:moveTo>
                      <a:pt x="1750" y="0"/>
                    </a:moveTo>
                    <a:cubicBezTo>
                      <a:pt x="1605" y="0"/>
                      <a:pt x="1461" y="55"/>
                      <a:pt x="1350" y="165"/>
                    </a:cubicBezTo>
                    <a:lnTo>
                      <a:pt x="220" y="1294"/>
                    </a:lnTo>
                    <a:cubicBezTo>
                      <a:pt x="0" y="1517"/>
                      <a:pt x="0" y="1872"/>
                      <a:pt x="220" y="2095"/>
                    </a:cubicBezTo>
                    <a:cubicBezTo>
                      <a:pt x="332" y="2205"/>
                      <a:pt x="476" y="2260"/>
                      <a:pt x="621" y="2260"/>
                    </a:cubicBezTo>
                    <a:cubicBezTo>
                      <a:pt x="765" y="2260"/>
                      <a:pt x="910" y="2205"/>
                      <a:pt x="1021" y="2095"/>
                    </a:cubicBezTo>
                    <a:lnTo>
                      <a:pt x="2151" y="966"/>
                    </a:lnTo>
                    <a:cubicBezTo>
                      <a:pt x="2370" y="743"/>
                      <a:pt x="2370" y="388"/>
                      <a:pt x="2151" y="165"/>
                    </a:cubicBezTo>
                    <a:cubicBezTo>
                      <a:pt x="2039" y="55"/>
                      <a:pt x="1895" y="0"/>
                      <a:pt x="17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154" name="Google Shape;5154;p63"/>
              <p:cNvSpPr/>
              <p:nvPr/>
            </p:nvSpPr>
            <p:spPr>
              <a:xfrm>
                <a:off x="1323750" y="1097250"/>
                <a:ext cx="59275" cy="56525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2261" extrusionOk="0">
                    <a:moveTo>
                      <a:pt x="621" y="0"/>
                    </a:moveTo>
                    <a:cubicBezTo>
                      <a:pt x="476" y="0"/>
                      <a:pt x="332" y="55"/>
                      <a:pt x="220" y="165"/>
                    </a:cubicBezTo>
                    <a:cubicBezTo>
                      <a:pt x="0" y="388"/>
                      <a:pt x="0" y="743"/>
                      <a:pt x="220" y="966"/>
                    </a:cubicBezTo>
                    <a:lnTo>
                      <a:pt x="1350" y="2095"/>
                    </a:lnTo>
                    <a:cubicBezTo>
                      <a:pt x="1461" y="2205"/>
                      <a:pt x="1605" y="2260"/>
                      <a:pt x="1750" y="2260"/>
                    </a:cubicBezTo>
                    <a:cubicBezTo>
                      <a:pt x="1895" y="2260"/>
                      <a:pt x="2039" y="2205"/>
                      <a:pt x="2151" y="2095"/>
                    </a:cubicBezTo>
                    <a:cubicBezTo>
                      <a:pt x="2370" y="1872"/>
                      <a:pt x="2370" y="1517"/>
                      <a:pt x="2151" y="1294"/>
                    </a:cubicBezTo>
                    <a:lnTo>
                      <a:pt x="1021" y="165"/>
                    </a:lnTo>
                    <a:cubicBezTo>
                      <a:pt x="910" y="55"/>
                      <a:pt x="765" y="0"/>
                      <a:pt x="6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155" name="Google Shape;5155;p63"/>
              <p:cNvSpPr/>
              <p:nvPr/>
            </p:nvSpPr>
            <p:spPr>
              <a:xfrm>
                <a:off x="899850" y="871450"/>
                <a:ext cx="396150" cy="423400"/>
              </a:xfrm>
              <a:custGeom>
                <a:avLst/>
                <a:gdLst/>
                <a:ahLst/>
                <a:cxnLst/>
                <a:rect l="l" t="t" r="r" b="b"/>
                <a:pathLst>
                  <a:path w="15846" h="16936" extrusionOk="0">
                    <a:moveTo>
                      <a:pt x="6812" y="4518"/>
                    </a:moveTo>
                    <a:lnTo>
                      <a:pt x="6812" y="10164"/>
                    </a:lnTo>
                    <a:lnTo>
                      <a:pt x="5682" y="10164"/>
                    </a:lnTo>
                    <a:lnTo>
                      <a:pt x="5682" y="4518"/>
                    </a:lnTo>
                    <a:close/>
                    <a:moveTo>
                      <a:pt x="14153" y="1130"/>
                    </a:moveTo>
                    <a:cubicBezTo>
                      <a:pt x="14463" y="1130"/>
                      <a:pt x="14716" y="1380"/>
                      <a:pt x="14716" y="1693"/>
                    </a:cubicBezTo>
                    <a:lnTo>
                      <a:pt x="14716" y="12985"/>
                    </a:lnTo>
                    <a:cubicBezTo>
                      <a:pt x="14716" y="13298"/>
                      <a:pt x="14463" y="13551"/>
                      <a:pt x="14153" y="13551"/>
                    </a:cubicBezTo>
                    <a:lnTo>
                      <a:pt x="13587" y="13551"/>
                    </a:lnTo>
                    <a:lnTo>
                      <a:pt x="13587" y="1130"/>
                    </a:lnTo>
                    <a:close/>
                    <a:moveTo>
                      <a:pt x="13018" y="1"/>
                    </a:moveTo>
                    <a:cubicBezTo>
                      <a:pt x="13012" y="1"/>
                      <a:pt x="13006" y="4"/>
                      <a:pt x="13000" y="4"/>
                    </a:cubicBezTo>
                    <a:cubicBezTo>
                      <a:pt x="12992" y="4"/>
                      <a:pt x="12985" y="4"/>
                      <a:pt x="12978" y="4"/>
                    </a:cubicBezTo>
                    <a:cubicBezTo>
                      <a:pt x="12972" y="4"/>
                      <a:pt x="12967" y="4"/>
                      <a:pt x="12961" y="4"/>
                    </a:cubicBezTo>
                    <a:cubicBezTo>
                      <a:pt x="12797" y="4"/>
                      <a:pt x="12768" y="58"/>
                      <a:pt x="7221" y="3385"/>
                    </a:cubicBezTo>
                    <a:lnTo>
                      <a:pt x="3990" y="3385"/>
                    </a:lnTo>
                    <a:cubicBezTo>
                      <a:pt x="1810" y="3388"/>
                      <a:pt x="0" y="5159"/>
                      <a:pt x="0" y="7339"/>
                    </a:cubicBezTo>
                    <a:cubicBezTo>
                      <a:pt x="0" y="9323"/>
                      <a:pt x="1515" y="10959"/>
                      <a:pt x="3424" y="11236"/>
                    </a:cubicBezTo>
                    <a:lnTo>
                      <a:pt x="3424" y="15244"/>
                    </a:lnTo>
                    <a:cubicBezTo>
                      <a:pt x="3424" y="16180"/>
                      <a:pt x="4183" y="16936"/>
                      <a:pt x="5119" y="16936"/>
                    </a:cubicBezTo>
                    <a:cubicBezTo>
                      <a:pt x="6053" y="16936"/>
                      <a:pt x="6812" y="16180"/>
                      <a:pt x="6812" y="15244"/>
                    </a:cubicBezTo>
                    <a:lnTo>
                      <a:pt x="6812" y="11293"/>
                    </a:lnTo>
                    <a:lnTo>
                      <a:pt x="7221" y="11293"/>
                    </a:lnTo>
                    <a:cubicBezTo>
                      <a:pt x="12690" y="14573"/>
                      <a:pt x="12811" y="14681"/>
                      <a:pt x="12984" y="14681"/>
                    </a:cubicBezTo>
                    <a:cubicBezTo>
                      <a:pt x="12997" y="14681"/>
                      <a:pt x="13009" y="14681"/>
                      <a:pt x="13024" y="14681"/>
                    </a:cubicBezTo>
                    <a:lnTo>
                      <a:pt x="14153" y="14681"/>
                    </a:lnTo>
                    <a:cubicBezTo>
                      <a:pt x="15087" y="14678"/>
                      <a:pt x="15845" y="13922"/>
                      <a:pt x="15845" y="12985"/>
                    </a:cubicBezTo>
                    <a:lnTo>
                      <a:pt x="15845" y="1693"/>
                    </a:lnTo>
                    <a:cubicBezTo>
                      <a:pt x="15845" y="756"/>
                      <a:pt x="15087" y="1"/>
                      <a:pt x="1415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514465" y="1196340"/>
            <a:ext cx="1164590" cy="730250"/>
            <a:chOff x="10259" y="1884"/>
            <a:chExt cx="1834" cy="1150"/>
          </a:xfrm>
        </p:grpSpPr>
        <p:sp>
          <p:nvSpPr>
            <p:cNvPr id="449" name="Google Shape;449;p35"/>
            <p:cNvSpPr/>
            <p:nvPr/>
          </p:nvSpPr>
          <p:spPr>
            <a:xfrm>
              <a:off x="10259" y="1884"/>
              <a:ext cx="1835" cy="1150"/>
            </a:xfrm>
            <a:custGeom>
              <a:avLst/>
              <a:gdLst/>
              <a:ahLst/>
              <a:cxnLst/>
              <a:rect l="l" t="t" r="r" b="b"/>
              <a:pathLst>
                <a:path w="1607015" h="1007254" extrusionOk="0">
                  <a:moveTo>
                    <a:pt x="1454595" y="1007254"/>
                  </a:moveTo>
                  <a:lnTo>
                    <a:pt x="152420" y="1007254"/>
                  </a:lnTo>
                  <a:cubicBezTo>
                    <a:pt x="68216" y="1007254"/>
                    <a:pt x="0" y="939038"/>
                    <a:pt x="0" y="854834"/>
                  </a:cubicBezTo>
                  <a:lnTo>
                    <a:pt x="0" y="152420"/>
                  </a:lnTo>
                  <a:cubicBezTo>
                    <a:pt x="0" y="68216"/>
                    <a:pt x="68216" y="0"/>
                    <a:pt x="152420" y="0"/>
                  </a:cubicBezTo>
                  <a:lnTo>
                    <a:pt x="1454595" y="0"/>
                  </a:lnTo>
                  <a:cubicBezTo>
                    <a:pt x="1538799" y="0"/>
                    <a:pt x="1607015" y="68216"/>
                    <a:pt x="1607015" y="152420"/>
                  </a:cubicBezTo>
                  <a:lnTo>
                    <a:pt x="1607015" y="854834"/>
                  </a:lnTo>
                  <a:cubicBezTo>
                    <a:pt x="1607097" y="939038"/>
                    <a:pt x="1538799" y="1007254"/>
                    <a:pt x="1454595" y="10072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169" name="Google Shape;5169;p63"/>
            <p:cNvGrpSpPr/>
            <p:nvPr/>
          </p:nvGrpSpPr>
          <p:grpSpPr>
            <a:xfrm>
              <a:off x="10744" y="2078"/>
              <a:ext cx="865" cy="762"/>
              <a:chOff x="4467200" y="877100"/>
              <a:chExt cx="481825" cy="423475"/>
            </a:xfrm>
            <a:solidFill>
              <a:schemeClr val="tx1"/>
            </a:solidFill>
          </p:grpSpPr>
          <p:sp>
            <p:nvSpPr>
              <p:cNvPr id="5170" name="Google Shape;5170;p63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171" name="Google Shape;5171;p63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172" name="Google Shape;5172;p63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173" name="Google Shape;5173;p63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7461885" y="998220"/>
            <a:ext cx="397510" cy="397510"/>
            <a:chOff x="11751" y="1572"/>
            <a:chExt cx="626" cy="626"/>
          </a:xfrm>
        </p:grpSpPr>
        <p:sp>
          <p:nvSpPr>
            <p:cNvPr id="453" name="Google Shape;453;p35"/>
            <p:cNvSpPr/>
            <p:nvPr/>
          </p:nvSpPr>
          <p:spPr>
            <a:xfrm>
              <a:off x="11751" y="1572"/>
              <a:ext cx="626" cy="626"/>
            </a:xfrm>
            <a:custGeom>
              <a:avLst/>
              <a:gdLst/>
              <a:ahLst/>
              <a:cxnLst/>
              <a:rect l="l" t="t" r="r" b="b"/>
              <a:pathLst>
                <a:path w="547861" h="547861" extrusionOk="0">
                  <a:moveTo>
                    <a:pt x="547861" y="273930"/>
                  </a:moveTo>
                  <a:cubicBezTo>
                    <a:pt x="547861" y="425218"/>
                    <a:pt x="425218" y="547861"/>
                    <a:pt x="273931" y="547861"/>
                  </a:cubicBezTo>
                  <a:cubicBezTo>
                    <a:pt x="122643" y="547861"/>
                    <a:pt x="0" y="425218"/>
                    <a:pt x="0" y="273930"/>
                  </a:cubicBezTo>
                  <a:cubicBezTo>
                    <a:pt x="0" y="122642"/>
                    <a:pt x="122643" y="0"/>
                    <a:pt x="273931" y="0"/>
                  </a:cubicBezTo>
                  <a:cubicBezTo>
                    <a:pt x="425218" y="0"/>
                    <a:pt x="547861" y="122642"/>
                    <a:pt x="547861" y="2739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124" name="Google Shape;5124;p63"/>
            <p:cNvGrpSpPr/>
            <p:nvPr/>
          </p:nvGrpSpPr>
          <p:grpSpPr>
            <a:xfrm>
              <a:off x="11904" y="1801"/>
              <a:ext cx="320" cy="168"/>
              <a:chOff x="2084325" y="363300"/>
              <a:chExt cx="484150" cy="254100"/>
            </a:xfrm>
            <a:solidFill>
              <a:schemeClr val="tx1"/>
            </a:solidFill>
          </p:grpSpPr>
          <p:sp>
            <p:nvSpPr>
              <p:cNvPr id="5125" name="Google Shape;5125;p63"/>
              <p:cNvSpPr/>
              <p:nvPr/>
            </p:nvSpPr>
            <p:spPr>
              <a:xfrm>
                <a:off x="2084325" y="363300"/>
                <a:ext cx="484150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19366" h="10164" extrusionOk="0">
                    <a:moveTo>
                      <a:pt x="9686" y="1128"/>
                    </a:moveTo>
                    <a:cubicBezTo>
                      <a:pt x="10195" y="1128"/>
                      <a:pt x="10707" y="1226"/>
                      <a:pt x="11196" y="1428"/>
                    </a:cubicBezTo>
                    <a:cubicBezTo>
                      <a:pt x="12671" y="2042"/>
                      <a:pt x="13635" y="3482"/>
                      <a:pt x="13635" y="5081"/>
                    </a:cubicBezTo>
                    <a:cubicBezTo>
                      <a:pt x="13632" y="7264"/>
                      <a:pt x="11864" y="9031"/>
                      <a:pt x="9684" y="9034"/>
                    </a:cubicBezTo>
                    <a:cubicBezTo>
                      <a:pt x="8085" y="9034"/>
                      <a:pt x="6643" y="8071"/>
                      <a:pt x="6032" y="6592"/>
                    </a:cubicBezTo>
                    <a:cubicBezTo>
                      <a:pt x="5420" y="5117"/>
                      <a:pt x="5758" y="3415"/>
                      <a:pt x="6887" y="2286"/>
                    </a:cubicBezTo>
                    <a:cubicBezTo>
                      <a:pt x="7645" y="1530"/>
                      <a:pt x="8657" y="1128"/>
                      <a:pt x="9686" y="1128"/>
                    </a:cubicBezTo>
                    <a:close/>
                    <a:moveTo>
                      <a:pt x="9684" y="1"/>
                    </a:moveTo>
                    <a:cubicBezTo>
                      <a:pt x="4502" y="1"/>
                      <a:pt x="361" y="4512"/>
                      <a:pt x="190" y="4704"/>
                    </a:cubicBezTo>
                    <a:cubicBezTo>
                      <a:pt x="0" y="4918"/>
                      <a:pt x="0" y="5243"/>
                      <a:pt x="190" y="5457"/>
                    </a:cubicBezTo>
                    <a:cubicBezTo>
                      <a:pt x="361" y="5650"/>
                      <a:pt x="4502" y="10164"/>
                      <a:pt x="9684" y="10164"/>
                    </a:cubicBezTo>
                    <a:cubicBezTo>
                      <a:pt x="14867" y="10164"/>
                      <a:pt x="19004" y="5650"/>
                      <a:pt x="19176" y="5457"/>
                    </a:cubicBezTo>
                    <a:cubicBezTo>
                      <a:pt x="19365" y="5243"/>
                      <a:pt x="19365" y="4918"/>
                      <a:pt x="19176" y="4704"/>
                    </a:cubicBezTo>
                    <a:cubicBezTo>
                      <a:pt x="19004" y="4512"/>
                      <a:pt x="14867" y="1"/>
                      <a:pt x="96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126" name="Google Shape;5126;p63"/>
              <p:cNvSpPr/>
              <p:nvPr/>
            </p:nvSpPr>
            <p:spPr>
              <a:xfrm>
                <a:off x="2250600" y="419775"/>
                <a:ext cx="145175" cy="141125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645" extrusionOk="0">
                    <a:moveTo>
                      <a:pt x="3018" y="0"/>
                    </a:moveTo>
                    <a:cubicBezTo>
                      <a:pt x="1922" y="0"/>
                      <a:pt x="929" y="634"/>
                      <a:pt x="468" y="1626"/>
                    </a:cubicBezTo>
                    <a:cubicBezTo>
                      <a:pt x="1" y="2623"/>
                      <a:pt x="158" y="3797"/>
                      <a:pt x="862" y="4637"/>
                    </a:cubicBezTo>
                    <a:cubicBezTo>
                      <a:pt x="1407" y="5287"/>
                      <a:pt x="2203" y="5645"/>
                      <a:pt x="3025" y="5645"/>
                    </a:cubicBezTo>
                    <a:cubicBezTo>
                      <a:pt x="3270" y="5645"/>
                      <a:pt x="3518" y="5613"/>
                      <a:pt x="3762" y="5547"/>
                    </a:cubicBezTo>
                    <a:cubicBezTo>
                      <a:pt x="4825" y="5258"/>
                      <a:pt x="5620" y="4382"/>
                      <a:pt x="5807" y="3297"/>
                    </a:cubicBezTo>
                    <a:lnTo>
                      <a:pt x="5807" y="3297"/>
                    </a:lnTo>
                    <a:cubicBezTo>
                      <a:pt x="5625" y="3356"/>
                      <a:pt x="5446" y="3383"/>
                      <a:pt x="5272" y="3383"/>
                    </a:cubicBezTo>
                    <a:cubicBezTo>
                      <a:pt x="4356" y="3383"/>
                      <a:pt x="3596" y="2626"/>
                      <a:pt x="3596" y="1692"/>
                    </a:cubicBezTo>
                    <a:cubicBezTo>
                      <a:pt x="3596" y="1147"/>
                      <a:pt x="3861" y="633"/>
                      <a:pt x="4307" y="316"/>
                    </a:cubicBezTo>
                    <a:cubicBezTo>
                      <a:pt x="3913" y="112"/>
                      <a:pt x="3476" y="3"/>
                      <a:pt x="3033" y="0"/>
                    </a:cubicBezTo>
                    <a:cubicBezTo>
                      <a:pt x="3028" y="0"/>
                      <a:pt x="3023" y="0"/>
                      <a:pt x="30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202690" y="3895090"/>
            <a:ext cx="1258570" cy="546100"/>
            <a:chOff x="1894" y="6134"/>
            <a:chExt cx="1982" cy="860"/>
          </a:xfrm>
        </p:grpSpPr>
        <p:sp>
          <p:nvSpPr>
            <p:cNvPr id="463" name="Google Shape;463;p35"/>
            <p:cNvSpPr/>
            <p:nvPr/>
          </p:nvSpPr>
          <p:spPr>
            <a:xfrm>
              <a:off x="1894" y="6134"/>
              <a:ext cx="1982" cy="861"/>
            </a:xfrm>
            <a:custGeom>
              <a:avLst/>
              <a:gdLst/>
              <a:ahLst/>
              <a:cxnLst/>
              <a:rect l="l" t="t" r="r" b="b"/>
              <a:pathLst>
                <a:path w="1017079" h="441579" extrusionOk="0">
                  <a:moveTo>
                    <a:pt x="868775" y="0"/>
                  </a:moveTo>
                  <a:lnTo>
                    <a:pt x="148304" y="0"/>
                  </a:lnTo>
                  <a:cubicBezTo>
                    <a:pt x="66389" y="0"/>
                    <a:pt x="0" y="66389"/>
                    <a:pt x="0" y="148304"/>
                  </a:cubicBezTo>
                  <a:lnTo>
                    <a:pt x="0" y="148304"/>
                  </a:lnTo>
                  <a:cubicBezTo>
                    <a:pt x="0" y="230219"/>
                    <a:pt x="66389" y="296609"/>
                    <a:pt x="148304" y="296609"/>
                  </a:cubicBezTo>
                  <a:lnTo>
                    <a:pt x="425482" y="296609"/>
                  </a:lnTo>
                  <a:lnTo>
                    <a:pt x="443294" y="327755"/>
                  </a:lnTo>
                  <a:lnTo>
                    <a:pt x="508540" y="441579"/>
                  </a:lnTo>
                  <a:lnTo>
                    <a:pt x="573786" y="327755"/>
                  </a:lnTo>
                  <a:lnTo>
                    <a:pt x="591598" y="296609"/>
                  </a:lnTo>
                  <a:lnTo>
                    <a:pt x="868775" y="296609"/>
                  </a:lnTo>
                  <a:cubicBezTo>
                    <a:pt x="950690" y="296609"/>
                    <a:pt x="1017080" y="230219"/>
                    <a:pt x="1017080" y="148304"/>
                  </a:cubicBezTo>
                  <a:lnTo>
                    <a:pt x="1017080" y="148304"/>
                  </a:lnTo>
                  <a:cubicBezTo>
                    <a:pt x="1017080" y="66389"/>
                    <a:pt x="950690" y="0"/>
                    <a:pt x="868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46" name="Google Shape;5346;p63"/>
            <p:cNvSpPr/>
            <p:nvPr/>
          </p:nvSpPr>
          <p:spPr>
            <a:xfrm>
              <a:off x="2160" y="6209"/>
              <a:ext cx="384" cy="356"/>
            </a:xfrm>
            <a:custGeom>
              <a:avLst/>
              <a:gdLst/>
              <a:ahLst/>
              <a:cxn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5346;p63"/>
            <p:cNvSpPr/>
            <p:nvPr/>
          </p:nvSpPr>
          <p:spPr>
            <a:xfrm>
              <a:off x="2693" y="6209"/>
              <a:ext cx="384" cy="356"/>
            </a:xfrm>
            <a:custGeom>
              <a:avLst/>
              <a:gdLst/>
              <a:ahLst/>
              <a:cxn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5346;p63"/>
            <p:cNvSpPr/>
            <p:nvPr/>
          </p:nvSpPr>
          <p:spPr>
            <a:xfrm>
              <a:off x="3226" y="6209"/>
              <a:ext cx="384" cy="356"/>
            </a:xfrm>
            <a:custGeom>
              <a:avLst/>
              <a:gdLst/>
              <a:ahLst/>
              <a:cxn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6"/>
          <p:cNvSpPr txBox="1"/>
          <p:nvPr>
            <p:ph type="subTitle" idx="1"/>
          </p:nvPr>
        </p:nvSpPr>
        <p:spPr>
          <a:xfrm>
            <a:off x="714975" y="2222225"/>
            <a:ext cx="2180400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sz="2000"/>
              <a:t>Events</a:t>
            </a:r>
            <a:endParaRPr lang="en-PH" altLang="en-GB" sz="2000"/>
          </a:p>
        </p:txBody>
      </p:sp>
      <p:sp>
        <p:nvSpPr>
          <p:cNvPr id="472" name="Google Shape;472;p36"/>
          <p:cNvSpPr txBox="1"/>
          <p:nvPr>
            <p:ph type="subTitle" idx="5"/>
          </p:nvPr>
        </p:nvSpPr>
        <p:spPr>
          <a:xfrm>
            <a:off x="3481788" y="1767425"/>
            <a:ext cx="2180400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sz="2000"/>
              <a:t>Games</a:t>
            </a:r>
            <a:endParaRPr lang="en-PH" altLang="en-GB" sz="2000"/>
          </a:p>
        </p:txBody>
      </p:sp>
      <p:sp>
        <p:nvSpPr>
          <p:cNvPr id="473" name="Google Shape;473;p36"/>
          <p:cNvSpPr txBox="1"/>
          <p:nvPr>
            <p:ph type="subTitle" idx="6"/>
          </p:nvPr>
        </p:nvSpPr>
        <p:spPr>
          <a:xfrm>
            <a:off x="6248626" y="1312625"/>
            <a:ext cx="2180400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sz="2000"/>
              <a:t>Notification</a:t>
            </a:r>
            <a:endParaRPr lang="en-PH" altLang="en-GB" sz="2000"/>
          </a:p>
        </p:txBody>
      </p:sp>
      <p:sp>
        <p:nvSpPr>
          <p:cNvPr id="474" name="Google Shape;474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>
                <a:sym typeface="+mn-ea"/>
              </a:rPr>
              <a:t>Modules and Features Recap</a:t>
            </a:r>
            <a:endParaRPr lang="en-GB"/>
          </a:p>
        </p:txBody>
      </p:sp>
      <p:sp>
        <p:nvSpPr>
          <p:cNvPr id="475" name="Google Shape;475;p36"/>
          <p:cNvSpPr txBox="1"/>
          <p:nvPr>
            <p:ph type="subTitle" idx="2"/>
          </p:nvPr>
        </p:nvSpPr>
        <p:spPr>
          <a:xfrm>
            <a:off x="714975" y="2696000"/>
            <a:ext cx="21804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altLang="en-GB" sz="1600"/>
              <a:t>LGU Community Events</a:t>
            </a:r>
            <a:endParaRPr lang="en-PH" altLang="en-GB" sz="1600"/>
          </a:p>
        </p:txBody>
      </p:sp>
      <p:sp>
        <p:nvSpPr>
          <p:cNvPr id="476" name="Google Shape;476;p36"/>
          <p:cNvSpPr txBox="1"/>
          <p:nvPr>
            <p:ph type="subTitle" idx="3"/>
          </p:nvPr>
        </p:nvSpPr>
        <p:spPr>
          <a:xfrm>
            <a:off x="3481788" y="2241200"/>
            <a:ext cx="21804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altLang="en-GB" sz="1600"/>
              <a:t>Games that offers free internet speeds.</a:t>
            </a:r>
            <a:endParaRPr lang="en-PH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altLang="en-GB" sz="1600"/>
              <a:t>Games are different every day and randomized each week (Tentative)</a:t>
            </a:r>
            <a:endParaRPr lang="en-PH" altLang="en-GB" sz="1600"/>
          </a:p>
        </p:txBody>
      </p:sp>
      <p:sp>
        <p:nvSpPr>
          <p:cNvPr id="477" name="Google Shape;477;p36"/>
          <p:cNvSpPr txBox="1"/>
          <p:nvPr>
            <p:ph type="subTitle" idx="4"/>
          </p:nvPr>
        </p:nvSpPr>
        <p:spPr>
          <a:xfrm>
            <a:off x="6248626" y="1786400"/>
            <a:ext cx="21804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/>
              <a:t>Display the notifications to the users such as notification for chance to upgrade their internet speed.</a:t>
            </a:r>
            <a:endParaRPr lang="en-GB" sz="1600"/>
          </a:p>
        </p:txBody>
      </p:sp>
      <p:grpSp>
        <p:nvGrpSpPr>
          <p:cNvPr id="478" name="Google Shape;478;p36"/>
          <p:cNvGrpSpPr/>
          <p:nvPr/>
        </p:nvGrpSpPr>
        <p:grpSpPr>
          <a:xfrm>
            <a:off x="6942316" y="3657247"/>
            <a:ext cx="1117359" cy="852713"/>
            <a:chOff x="-6967820" y="1239975"/>
            <a:chExt cx="1354867" cy="1033968"/>
          </a:xfrm>
        </p:grpSpPr>
        <p:sp>
          <p:nvSpPr>
            <p:cNvPr id="479" name="Google Shape;479;p36"/>
            <p:cNvSpPr/>
            <p:nvPr/>
          </p:nvSpPr>
          <p:spPr>
            <a:xfrm>
              <a:off x="-6967820" y="1239975"/>
              <a:ext cx="1354867" cy="1033968"/>
            </a:xfrm>
            <a:custGeom>
              <a:avLst/>
              <a:gdLst/>
              <a:ahLst/>
              <a:cxnLst/>
              <a:rect l="l" t="t" r="r" b="b"/>
              <a:pathLst>
                <a:path w="1354867" h="1033968" extrusionOk="0">
                  <a:moveTo>
                    <a:pt x="1218621" y="0"/>
                  </a:moveTo>
                  <a:lnTo>
                    <a:pt x="136246" y="0"/>
                  </a:lnTo>
                  <a:cubicBezTo>
                    <a:pt x="60996" y="0"/>
                    <a:pt x="0" y="60996"/>
                    <a:pt x="0" y="136246"/>
                  </a:cubicBezTo>
                  <a:lnTo>
                    <a:pt x="0" y="624940"/>
                  </a:lnTo>
                  <a:cubicBezTo>
                    <a:pt x="0" y="700190"/>
                    <a:pt x="60996" y="761186"/>
                    <a:pt x="136246" y="761186"/>
                  </a:cubicBezTo>
                  <a:lnTo>
                    <a:pt x="573531" y="761186"/>
                  </a:lnTo>
                  <a:lnTo>
                    <a:pt x="677434" y="1033968"/>
                  </a:lnTo>
                  <a:lnTo>
                    <a:pt x="781337" y="761186"/>
                  </a:lnTo>
                  <a:lnTo>
                    <a:pt x="1218621" y="761186"/>
                  </a:lnTo>
                  <a:cubicBezTo>
                    <a:pt x="1293871" y="761186"/>
                    <a:pt x="1354868" y="700190"/>
                    <a:pt x="1354868" y="624940"/>
                  </a:cubicBezTo>
                  <a:lnTo>
                    <a:pt x="1354868" y="136246"/>
                  </a:lnTo>
                  <a:cubicBezTo>
                    <a:pt x="1354832" y="60996"/>
                    <a:pt x="1293835" y="0"/>
                    <a:pt x="1218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480" name="Google Shape;480;p36"/>
            <p:cNvGrpSpPr/>
            <p:nvPr/>
          </p:nvGrpSpPr>
          <p:grpSpPr>
            <a:xfrm>
              <a:off x="-6773726" y="1429802"/>
              <a:ext cx="966640" cy="383450"/>
              <a:chOff x="9747087" y="4265689"/>
              <a:chExt cx="966640" cy="383450"/>
            </a:xfrm>
          </p:grpSpPr>
          <p:sp>
            <p:nvSpPr>
              <p:cNvPr id="481" name="Google Shape;481;p36"/>
              <p:cNvSpPr/>
              <p:nvPr/>
            </p:nvSpPr>
            <p:spPr>
              <a:xfrm>
                <a:off x="9747087" y="4265689"/>
                <a:ext cx="966640" cy="77203"/>
              </a:xfrm>
              <a:custGeom>
                <a:avLst/>
                <a:gdLst/>
                <a:ahLst/>
                <a:cxnLst/>
                <a:rect l="l" t="t" r="r" b="b"/>
                <a:pathLst>
                  <a:path w="966640" h="77203" extrusionOk="0">
                    <a:moveTo>
                      <a:pt x="928039" y="77204"/>
                    </a:moveTo>
                    <a:lnTo>
                      <a:pt x="38603" y="77204"/>
                    </a:lnTo>
                    <a:cubicBezTo>
                      <a:pt x="17293" y="77204"/>
                      <a:pt x="0" y="59947"/>
                      <a:pt x="0" y="38602"/>
                    </a:cubicBezTo>
                    <a:lnTo>
                      <a:pt x="0" y="38602"/>
                    </a:lnTo>
                    <a:cubicBezTo>
                      <a:pt x="0" y="17293"/>
                      <a:pt x="17257" y="0"/>
                      <a:pt x="38603" y="0"/>
                    </a:cubicBezTo>
                    <a:lnTo>
                      <a:pt x="928039" y="0"/>
                    </a:lnTo>
                    <a:cubicBezTo>
                      <a:pt x="949349" y="0"/>
                      <a:pt x="966641" y="17257"/>
                      <a:pt x="966641" y="38602"/>
                    </a:cubicBezTo>
                    <a:lnTo>
                      <a:pt x="966641" y="38602"/>
                    </a:lnTo>
                    <a:cubicBezTo>
                      <a:pt x="966641" y="59911"/>
                      <a:pt x="949349" y="77204"/>
                      <a:pt x="928039" y="77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2" name="Google Shape;482;p36"/>
              <p:cNvSpPr/>
              <p:nvPr/>
            </p:nvSpPr>
            <p:spPr>
              <a:xfrm>
                <a:off x="9747087" y="4418830"/>
                <a:ext cx="740166" cy="77203"/>
              </a:xfrm>
              <a:custGeom>
                <a:avLst/>
                <a:gdLst/>
                <a:ahLst/>
                <a:cxnLst/>
                <a:rect l="l" t="t" r="r" b="b"/>
                <a:pathLst>
                  <a:path w="740166" h="77203" extrusionOk="0">
                    <a:moveTo>
                      <a:pt x="701565" y="77204"/>
                    </a:moveTo>
                    <a:lnTo>
                      <a:pt x="38603" y="77204"/>
                    </a:lnTo>
                    <a:cubicBezTo>
                      <a:pt x="17293" y="77204"/>
                      <a:pt x="0" y="59947"/>
                      <a:pt x="0" y="38602"/>
                    </a:cubicBezTo>
                    <a:lnTo>
                      <a:pt x="0" y="38602"/>
                    </a:lnTo>
                    <a:cubicBezTo>
                      <a:pt x="0" y="17293"/>
                      <a:pt x="17257" y="0"/>
                      <a:pt x="38603" y="0"/>
                    </a:cubicBezTo>
                    <a:lnTo>
                      <a:pt x="701565" y="0"/>
                    </a:lnTo>
                    <a:cubicBezTo>
                      <a:pt x="722874" y="0"/>
                      <a:pt x="740167" y="17293"/>
                      <a:pt x="740167" y="38602"/>
                    </a:cubicBezTo>
                    <a:lnTo>
                      <a:pt x="740167" y="38602"/>
                    </a:lnTo>
                    <a:cubicBezTo>
                      <a:pt x="740131" y="59911"/>
                      <a:pt x="722874" y="77204"/>
                      <a:pt x="701565" y="77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3" name="Google Shape;483;p36"/>
              <p:cNvSpPr/>
              <p:nvPr/>
            </p:nvSpPr>
            <p:spPr>
              <a:xfrm>
                <a:off x="9747087" y="4571936"/>
                <a:ext cx="389384" cy="77203"/>
              </a:xfrm>
              <a:custGeom>
                <a:avLst/>
                <a:gdLst/>
                <a:ahLst/>
                <a:cxnLst/>
                <a:rect l="l" t="t" r="r" b="b"/>
                <a:pathLst>
                  <a:path w="389384" h="77203" extrusionOk="0">
                    <a:moveTo>
                      <a:pt x="350782" y="77204"/>
                    </a:moveTo>
                    <a:lnTo>
                      <a:pt x="38603" y="77204"/>
                    </a:lnTo>
                    <a:cubicBezTo>
                      <a:pt x="17293" y="77204"/>
                      <a:pt x="0" y="59947"/>
                      <a:pt x="0" y="38602"/>
                    </a:cubicBezTo>
                    <a:lnTo>
                      <a:pt x="0" y="38602"/>
                    </a:lnTo>
                    <a:cubicBezTo>
                      <a:pt x="0" y="17293"/>
                      <a:pt x="17257" y="0"/>
                      <a:pt x="38603" y="0"/>
                    </a:cubicBezTo>
                    <a:lnTo>
                      <a:pt x="350782" y="0"/>
                    </a:lnTo>
                    <a:cubicBezTo>
                      <a:pt x="372092" y="0"/>
                      <a:pt x="389385" y="17293"/>
                      <a:pt x="389385" y="38602"/>
                    </a:cubicBezTo>
                    <a:lnTo>
                      <a:pt x="389385" y="38602"/>
                    </a:lnTo>
                    <a:cubicBezTo>
                      <a:pt x="389385" y="59947"/>
                      <a:pt x="372092" y="77204"/>
                      <a:pt x="350782" y="77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484" name="Google Shape;484;p36"/>
          <p:cNvGrpSpPr/>
          <p:nvPr/>
        </p:nvGrpSpPr>
        <p:grpSpPr>
          <a:xfrm>
            <a:off x="6079566" y="4046437"/>
            <a:ext cx="627776" cy="627846"/>
            <a:chOff x="5310000" y="2565175"/>
            <a:chExt cx="696291" cy="696291"/>
          </a:xfrm>
        </p:grpSpPr>
        <p:sp>
          <p:nvSpPr>
            <p:cNvPr id="485" name="Google Shape;485;p36"/>
            <p:cNvSpPr/>
            <p:nvPr/>
          </p:nvSpPr>
          <p:spPr>
            <a:xfrm>
              <a:off x="5310000" y="2565175"/>
              <a:ext cx="696291" cy="696291"/>
            </a:xfrm>
            <a:custGeom>
              <a:avLst/>
              <a:gdLst/>
              <a:ahLst/>
              <a:cxnLst/>
              <a:rect l="l" t="t" r="r" b="b"/>
              <a:pathLst>
                <a:path w="767263" h="767263" extrusionOk="0">
                  <a:moveTo>
                    <a:pt x="767264" y="383632"/>
                  </a:moveTo>
                  <a:cubicBezTo>
                    <a:pt x="767264" y="595506"/>
                    <a:pt x="595505" y="767264"/>
                    <a:pt x="383631" y="767264"/>
                  </a:cubicBezTo>
                  <a:cubicBezTo>
                    <a:pt x="171758" y="767264"/>
                    <a:pt x="-1" y="595506"/>
                    <a:pt x="-1" y="383632"/>
                  </a:cubicBezTo>
                  <a:cubicBezTo>
                    <a:pt x="-1" y="171758"/>
                    <a:pt x="171758" y="0"/>
                    <a:pt x="383631" y="0"/>
                  </a:cubicBezTo>
                  <a:cubicBezTo>
                    <a:pt x="595505" y="0"/>
                    <a:pt x="767264" y="171758"/>
                    <a:pt x="767264" y="3836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5465137" y="2712880"/>
              <a:ext cx="385882" cy="368629"/>
            </a:xfrm>
            <a:custGeom>
              <a:avLst/>
              <a:gdLst/>
              <a:ahLst/>
              <a:cxnLst/>
              <a:rect l="l" t="t" r="r" b="b"/>
              <a:pathLst>
                <a:path w="425214" h="406203" extrusionOk="0">
                  <a:moveTo>
                    <a:pt x="212612" y="345184"/>
                  </a:moveTo>
                  <a:lnTo>
                    <a:pt x="324655" y="404082"/>
                  </a:lnTo>
                  <a:cubicBezTo>
                    <a:pt x="337751" y="410955"/>
                    <a:pt x="353054" y="399849"/>
                    <a:pt x="350558" y="385269"/>
                  </a:cubicBezTo>
                  <a:lnTo>
                    <a:pt x="329141" y="260491"/>
                  </a:lnTo>
                  <a:lnTo>
                    <a:pt x="419803" y="172108"/>
                  </a:lnTo>
                  <a:cubicBezTo>
                    <a:pt x="430404" y="161797"/>
                    <a:pt x="424542" y="143780"/>
                    <a:pt x="409926" y="141682"/>
                  </a:cubicBezTo>
                  <a:lnTo>
                    <a:pt x="284642" y="123485"/>
                  </a:lnTo>
                  <a:lnTo>
                    <a:pt x="228602" y="9958"/>
                  </a:lnTo>
                  <a:cubicBezTo>
                    <a:pt x="222054" y="-3319"/>
                    <a:pt x="203133" y="-3319"/>
                    <a:pt x="196584" y="9958"/>
                  </a:cubicBezTo>
                  <a:lnTo>
                    <a:pt x="140581" y="123521"/>
                  </a:lnTo>
                  <a:lnTo>
                    <a:pt x="15297" y="141719"/>
                  </a:lnTo>
                  <a:cubicBezTo>
                    <a:pt x="644" y="143853"/>
                    <a:pt x="-5181" y="161834"/>
                    <a:pt x="5420" y="172144"/>
                  </a:cubicBezTo>
                  <a:lnTo>
                    <a:pt x="96082" y="260527"/>
                  </a:lnTo>
                  <a:lnTo>
                    <a:pt x="74665" y="385305"/>
                  </a:lnTo>
                  <a:cubicBezTo>
                    <a:pt x="72169" y="399885"/>
                    <a:pt x="87472" y="410992"/>
                    <a:pt x="100568" y="404118"/>
                  </a:cubicBezTo>
                  <a:lnTo>
                    <a:pt x="212612" y="345184"/>
                  </a:lnTo>
                  <a:close/>
                </a:path>
              </a:pathLst>
            </a:custGeom>
            <a:solidFill>
              <a:srgbClr val="FFF6F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18945" y="1350010"/>
            <a:ext cx="627380" cy="539750"/>
            <a:chOff x="2707" y="2126"/>
            <a:chExt cx="988" cy="850"/>
          </a:xfrm>
        </p:grpSpPr>
        <p:sp>
          <p:nvSpPr>
            <p:cNvPr id="488" name="Google Shape;488;p36"/>
            <p:cNvSpPr/>
            <p:nvPr/>
          </p:nvSpPr>
          <p:spPr>
            <a:xfrm>
              <a:off x="2707" y="2126"/>
              <a:ext cx="989" cy="850"/>
            </a:xfrm>
            <a:custGeom>
              <a:avLst/>
              <a:gdLst/>
              <a:ahLst/>
              <a:cxnLst/>
              <a:rect l="l" t="t" r="r" b="b"/>
              <a:pathLst>
                <a:path w="1131576" h="973080" extrusionOk="0">
                  <a:moveTo>
                    <a:pt x="1029627" y="0"/>
                  </a:moveTo>
                  <a:lnTo>
                    <a:pt x="101986" y="0"/>
                  </a:lnTo>
                  <a:cubicBezTo>
                    <a:pt x="45656" y="0"/>
                    <a:pt x="0" y="45657"/>
                    <a:pt x="0" y="101986"/>
                  </a:cubicBezTo>
                  <a:lnTo>
                    <a:pt x="0" y="692954"/>
                  </a:lnTo>
                  <a:cubicBezTo>
                    <a:pt x="0" y="749283"/>
                    <a:pt x="45656" y="794940"/>
                    <a:pt x="101986" y="794940"/>
                  </a:cubicBezTo>
                  <a:lnTo>
                    <a:pt x="799607" y="794940"/>
                  </a:lnTo>
                  <a:lnTo>
                    <a:pt x="945839" y="973081"/>
                  </a:lnTo>
                  <a:lnTo>
                    <a:pt x="945839" y="794940"/>
                  </a:lnTo>
                  <a:lnTo>
                    <a:pt x="1029590" y="794940"/>
                  </a:lnTo>
                  <a:cubicBezTo>
                    <a:pt x="1085920" y="794940"/>
                    <a:pt x="1131577" y="749283"/>
                    <a:pt x="1131577" y="692954"/>
                  </a:cubicBezTo>
                  <a:lnTo>
                    <a:pt x="1131577" y="101986"/>
                  </a:lnTo>
                  <a:cubicBezTo>
                    <a:pt x="1131613" y="45657"/>
                    <a:pt x="1085956" y="0"/>
                    <a:pt x="1029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6359" name="Google Shape;6359;p65"/>
            <p:cNvGrpSpPr/>
            <p:nvPr/>
          </p:nvGrpSpPr>
          <p:grpSpPr>
            <a:xfrm rot="0">
              <a:off x="2925" y="2186"/>
              <a:ext cx="553" cy="551"/>
              <a:chOff x="3859600" y="3591950"/>
              <a:chExt cx="296975" cy="296175"/>
            </a:xfrm>
            <a:solidFill>
              <a:schemeClr val="tx1"/>
            </a:solidFill>
          </p:grpSpPr>
          <p:sp>
            <p:nvSpPr>
              <p:cNvPr id="6360" name="Google Shape;6360;p65"/>
              <p:cNvSpPr/>
              <p:nvPr/>
            </p:nvSpPr>
            <p:spPr>
              <a:xfrm>
                <a:off x="4034450" y="3766000"/>
                <a:ext cx="122125" cy="122125"/>
              </a:xfrm>
              <a:custGeom>
                <a:avLst/>
                <a:gdLst/>
                <a:ahLst/>
                <a:cxnLst/>
                <a:rect l="l" t="t" r="r" b="b"/>
                <a:pathLst>
                  <a:path w="4885" h="4885" extrusionOk="0">
                    <a:moveTo>
                      <a:pt x="2395" y="1324"/>
                    </a:moveTo>
                    <a:cubicBezTo>
                      <a:pt x="2616" y="1324"/>
                      <a:pt x="2773" y="1482"/>
                      <a:pt x="2773" y="1702"/>
                    </a:cubicBezTo>
                    <a:lnTo>
                      <a:pt x="2773" y="2049"/>
                    </a:lnTo>
                    <a:lnTo>
                      <a:pt x="3120" y="2049"/>
                    </a:lnTo>
                    <a:cubicBezTo>
                      <a:pt x="3309" y="2049"/>
                      <a:pt x="3466" y="2206"/>
                      <a:pt x="3466" y="2395"/>
                    </a:cubicBezTo>
                    <a:cubicBezTo>
                      <a:pt x="3466" y="2584"/>
                      <a:pt x="3309" y="2742"/>
                      <a:pt x="3120" y="2742"/>
                    </a:cubicBezTo>
                    <a:lnTo>
                      <a:pt x="2395" y="2742"/>
                    </a:lnTo>
                    <a:cubicBezTo>
                      <a:pt x="2206" y="2742"/>
                      <a:pt x="2049" y="2584"/>
                      <a:pt x="2049" y="2395"/>
                    </a:cubicBezTo>
                    <a:lnTo>
                      <a:pt x="2049" y="1702"/>
                    </a:lnTo>
                    <a:cubicBezTo>
                      <a:pt x="2049" y="1482"/>
                      <a:pt x="2206" y="1324"/>
                      <a:pt x="2395" y="1324"/>
                    </a:cubicBezTo>
                    <a:close/>
                    <a:moveTo>
                      <a:pt x="2458" y="1"/>
                    </a:moveTo>
                    <a:cubicBezTo>
                      <a:pt x="1104" y="1"/>
                      <a:pt x="1" y="1103"/>
                      <a:pt x="1" y="2427"/>
                    </a:cubicBezTo>
                    <a:cubicBezTo>
                      <a:pt x="1" y="3781"/>
                      <a:pt x="1104" y="4884"/>
                      <a:pt x="2458" y="4884"/>
                    </a:cubicBezTo>
                    <a:cubicBezTo>
                      <a:pt x="3782" y="4884"/>
                      <a:pt x="4884" y="3781"/>
                      <a:pt x="4884" y="2427"/>
                    </a:cubicBezTo>
                    <a:cubicBezTo>
                      <a:pt x="4853" y="1072"/>
                      <a:pt x="3782" y="1"/>
                      <a:pt x="245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61" name="Google Shape;6361;p65"/>
              <p:cNvSpPr/>
              <p:nvPr/>
            </p:nvSpPr>
            <p:spPr>
              <a:xfrm>
                <a:off x="3860400" y="3679375"/>
                <a:ext cx="26072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6932" extrusionOk="0">
                    <a:moveTo>
                      <a:pt x="2426" y="662"/>
                    </a:moveTo>
                    <a:cubicBezTo>
                      <a:pt x="2647" y="662"/>
                      <a:pt x="2804" y="819"/>
                      <a:pt x="2804" y="1008"/>
                    </a:cubicBezTo>
                    <a:cubicBezTo>
                      <a:pt x="2804" y="1197"/>
                      <a:pt x="2647" y="1355"/>
                      <a:pt x="2426" y="1355"/>
                    </a:cubicBezTo>
                    <a:lnTo>
                      <a:pt x="1733" y="1355"/>
                    </a:lnTo>
                    <a:cubicBezTo>
                      <a:pt x="1544" y="1355"/>
                      <a:pt x="1387" y="1197"/>
                      <a:pt x="1387" y="1008"/>
                    </a:cubicBezTo>
                    <a:cubicBezTo>
                      <a:pt x="1387" y="819"/>
                      <a:pt x="1544" y="662"/>
                      <a:pt x="1733" y="662"/>
                    </a:cubicBezTo>
                    <a:close/>
                    <a:moveTo>
                      <a:pt x="4537" y="662"/>
                    </a:moveTo>
                    <a:cubicBezTo>
                      <a:pt x="4726" y="662"/>
                      <a:pt x="4884" y="819"/>
                      <a:pt x="4884" y="1008"/>
                    </a:cubicBezTo>
                    <a:cubicBezTo>
                      <a:pt x="4884" y="1197"/>
                      <a:pt x="4695" y="1355"/>
                      <a:pt x="4537" y="1355"/>
                    </a:cubicBezTo>
                    <a:lnTo>
                      <a:pt x="3812" y="1355"/>
                    </a:lnTo>
                    <a:cubicBezTo>
                      <a:pt x="3623" y="1355"/>
                      <a:pt x="3466" y="1197"/>
                      <a:pt x="3466" y="1008"/>
                    </a:cubicBezTo>
                    <a:cubicBezTo>
                      <a:pt x="3466" y="819"/>
                      <a:pt x="3623" y="662"/>
                      <a:pt x="3812" y="662"/>
                    </a:cubicBezTo>
                    <a:close/>
                    <a:moveTo>
                      <a:pt x="6648" y="662"/>
                    </a:moveTo>
                    <a:cubicBezTo>
                      <a:pt x="6837" y="662"/>
                      <a:pt x="6994" y="819"/>
                      <a:pt x="6994" y="1008"/>
                    </a:cubicBezTo>
                    <a:cubicBezTo>
                      <a:pt x="6994" y="1197"/>
                      <a:pt x="6837" y="1355"/>
                      <a:pt x="6648" y="1355"/>
                    </a:cubicBezTo>
                    <a:lnTo>
                      <a:pt x="5955" y="1355"/>
                    </a:lnTo>
                    <a:cubicBezTo>
                      <a:pt x="5734" y="1355"/>
                      <a:pt x="5577" y="1197"/>
                      <a:pt x="5577" y="1008"/>
                    </a:cubicBezTo>
                    <a:cubicBezTo>
                      <a:pt x="5577" y="819"/>
                      <a:pt x="5734" y="662"/>
                      <a:pt x="5955" y="662"/>
                    </a:cubicBezTo>
                    <a:close/>
                    <a:moveTo>
                      <a:pt x="8727" y="662"/>
                    </a:moveTo>
                    <a:cubicBezTo>
                      <a:pt x="8948" y="662"/>
                      <a:pt x="9105" y="819"/>
                      <a:pt x="9105" y="1008"/>
                    </a:cubicBezTo>
                    <a:cubicBezTo>
                      <a:pt x="9105" y="1197"/>
                      <a:pt x="8948" y="1355"/>
                      <a:pt x="8727" y="1355"/>
                    </a:cubicBezTo>
                    <a:lnTo>
                      <a:pt x="8034" y="1355"/>
                    </a:lnTo>
                    <a:cubicBezTo>
                      <a:pt x="7845" y="1355"/>
                      <a:pt x="7688" y="1197"/>
                      <a:pt x="7688" y="1008"/>
                    </a:cubicBezTo>
                    <a:cubicBezTo>
                      <a:pt x="7688" y="819"/>
                      <a:pt x="7845" y="662"/>
                      <a:pt x="8034" y="662"/>
                    </a:cubicBezTo>
                    <a:close/>
                    <a:moveTo>
                      <a:pt x="2426" y="2080"/>
                    </a:moveTo>
                    <a:cubicBezTo>
                      <a:pt x="2647" y="2080"/>
                      <a:pt x="2804" y="2237"/>
                      <a:pt x="2804" y="2426"/>
                    </a:cubicBezTo>
                    <a:cubicBezTo>
                      <a:pt x="2804" y="2647"/>
                      <a:pt x="2647" y="2773"/>
                      <a:pt x="2426" y="2773"/>
                    </a:cubicBezTo>
                    <a:lnTo>
                      <a:pt x="1733" y="2773"/>
                    </a:lnTo>
                    <a:cubicBezTo>
                      <a:pt x="1544" y="2773"/>
                      <a:pt x="1387" y="2647"/>
                      <a:pt x="1387" y="2426"/>
                    </a:cubicBezTo>
                    <a:cubicBezTo>
                      <a:pt x="1387" y="2206"/>
                      <a:pt x="1544" y="2080"/>
                      <a:pt x="1733" y="2080"/>
                    </a:cubicBezTo>
                    <a:close/>
                    <a:moveTo>
                      <a:pt x="4537" y="2080"/>
                    </a:moveTo>
                    <a:cubicBezTo>
                      <a:pt x="4726" y="2080"/>
                      <a:pt x="4884" y="2237"/>
                      <a:pt x="4884" y="2426"/>
                    </a:cubicBezTo>
                    <a:cubicBezTo>
                      <a:pt x="4884" y="2647"/>
                      <a:pt x="4695" y="2773"/>
                      <a:pt x="4537" y="2773"/>
                    </a:cubicBezTo>
                    <a:lnTo>
                      <a:pt x="3812" y="2773"/>
                    </a:lnTo>
                    <a:cubicBezTo>
                      <a:pt x="3623" y="2773"/>
                      <a:pt x="3466" y="2647"/>
                      <a:pt x="3466" y="2426"/>
                    </a:cubicBezTo>
                    <a:cubicBezTo>
                      <a:pt x="3466" y="2206"/>
                      <a:pt x="3623" y="2080"/>
                      <a:pt x="3812" y="2080"/>
                    </a:cubicBezTo>
                    <a:close/>
                    <a:moveTo>
                      <a:pt x="6648" y="2080"/>
                    </a:moveTo>
                    <a:cubicBezTo>
                      <a:pt x="6837" y="2080"/>
                      <a:pt x="6994" y="2237"/>
                      <a:pt x="6994" y="2426"/>
                    </a:cubicBezTo>
                    <a:cubicBezTo>
                      <a:pt x="6994" y="2647"/>
                      <a:pt x="6837" y="2773"/>
                      <a:pt x="6648" y="2773"/>
                    </a:cubicBezTo>
                    <a:lnTo>
                      <a:pt x="5955" y="2773"/>
                    </a:lnTo>
                    <a:cubicBezTo>
                      <a:pt x="5734" y="2773"/>
                      <a:pt x="5577" y="2647"/>
                      <a:pt x="5577" y="2426"/>
                    </a:cubicBezTo>
                    <a:cubicBezTo>
                      <a:pt x="5577" y="2206"/>
                      <a:pt x="5734" y="2080"/>
                      <a:pt x="5955" y="2080"/>
                    </a:cubicBezTo>
                    <a:close/>
                    <a:moveTo>
                      <a:pt x="8727" y="2080"/>
                    </a:moveTo>
                    <a:cubicBezTo>
                      <a:pt x="8948" y="2080"/>
                      <a:pt x="9105" y="2237"/>
                      <a:pt x="9105" y="2426"/>
                    </a:cubicBezTo>
                    <a:cubicBezTo>
                      <a:pt x="9105" y="2647"/>
                      <a:pt x="8948" y="2773"/>
                      <a:pt x="8727" y="2773"/>
                    </a:cubicBezTo>
                    <a:lnTo>
                      <a:pt x="8034" y="2773"/>
                    </a:lnTo>
                    <a:cubicBezTo>
                      <a:pt x="7845" y="2773"/>
                      <a:pt x="7688" y="2647"/>
                      <a:pt x="7688" y="2426"/>
                    </a:cubicBezTo>
                    <a:cubicBezTo>
                      <a:pt x="7688" y="2206"/>
                      <a:pt x="7845" y="2080"/>
                      <a:pt x="8034" y="2080"/>
                    </a:cubicBezTo>
                    <a:close/>
                    <a:moveTo>
                      <a:pt x="2426" y="3466"/>
                    </a:moveTo>
                    <a:cubicBezTo>
                      <a:pt x="2647" y="3466"/>
                      <a:pt x="2804" y="3623"/>
                      <a:pt x="2804" y="3812"/>
                    </a:cubicBezTo>
                    <a:cubicBezTo>
                      <a:pt x="2804" y="4001"/>
                      <a:pt x="2647" y="4159"/>
                      <a:pt x="2426" y="4159"/>
                    </a:cubicBezTo>
                    <a:lnTo>
                      <a:pt x="1733" y="4159"/>
                    </a:lnTo>
                    <a:cubicBezTo>
                      <a:pt x="1544" y="4159"/>
                      <a:pt x="1387" y="4001"/>
                      <a:pt x="1387" y="3812"/>
                    </a:cubicBezTo>
                    <a:cubicBezTo>
                      <a:pt x="1387" y="3623"/>
                      <a:pt x="1544" y="3466"/>
                      <a:pt x="1733" y="3466"/>
                    </a:cubicBezTo>
                    <a:close/>
                    <a:moveTo>
                      <a:pt x="4537" y="3466"/>
                    </a:moveTo>
                    <a:cubicBezTo>
                      <a:pt x="4726" y="3466"/>
                      <a:pt x="4884" y="3623"/>
                      <a:pt x="4884" y="3812"/>
                    </a:cubicBezTo>
                    <a:cubicBezTo>
                      <a:pt x="4884" y="4001"/>
                      <a:pt x="4695" y="4159"/>
                      <a:pt x="4537" y="4159"/>
                    </a:cubicBezTo>
                    <a:lnTo>
                      <a:pt x="3812" y="4159"/>
                    </a:lnTo>
                    <a:cubicBezTo>
                      <a:pt x="3623" y="4159"/>
                      <a:pt x="3466" y="4001"/>
                      <a:pt x="3466" y="3812"/>
                    </a:cubicBezTo>
                    <a:cubicBezTo>
                      <a:pt x="3466" y="3623"/>
                      <a:pt x="3623" y="3466"/>
                      <a:pt x="3812" y="3466"/>
                    </a:cubicBezTo>
                    <a:close/>
                    <a:moveTo>
                      <a:pt x="6648" y="3466"/>
                    </a:moveTo>
                    <a:cubicBezTo>
                      <a:pt x="6837" y="3466"/>
                      <a:pt x="6994" y="3623"/>
                      <a:pt x="6994" y="3812"/>
                    </a:cubicBezTo>
                    <a:cubicBezTo>
                      <a:pt x="6994" y="4001"/>
                      <a:pt x="6837" y="4159"/>
                      <a:pt x="6648" y="4159"/>
                    </a:cubicBezTo>
                    <a:lnTo>
                      <a:pt x="5955" y="4159"/>
                    </a:lnTo>
                    <a:cubicBezTo>
                      <a:pt x="5734" y="4159"/>
                      <a:pt x="5577" y="4001"/>
                      <a:pt x="5577" y="3812"/>
                    </a:cubicBezTo>
                    <a:cubicBezTo>
                      <a:pt x="5577" y="3623"/>
                      <a:pt x="5734" y="3466"/>
                      <a:pt x="5955" y="3466"/>
                    </a:cubicBezTo>
                    <a:close/>
                    <a:moveTo>
                      <a:pt x="2426" y="4852"/>
                    </a:moveTo>
                    <a:cubicBezTo>
                      <a:pt x="2647" y="4852"/>
                      <a:pt x="2804" y="5010"/>
                      <a:pt x="2804" y="5199"/>
                    </a:cubicBezTo>
                    <a:cubicBezTo>
                      <a:pt x="2804" y="5388"/>
                      <a:pt x="2647" y="5545"/>
                      <a:pt x="2426" y="5545"/>
                    </a:cubicBezTo>
                    <a:lnTo>
                      <a:pt x="1733" y="5545"/>
                    </a:lnTo>
                    <a:cubicBezTo>
                      <a:pt x="1544" y="5545"/>
                      <a:pt x="1387" y="5388"/>
                      <a:pt x="1387" y="5199"/>
                    </a:cubicBezTo>
                    <a:cubicBezTo>
                      <a:pt x="1387" y="5010"/>
                      <a:pt x="1544" y="4852"/>
                      <a:pt x="1733" y="4852"/>
                    </a:cubicBezTo>
                    <a:close/>
                    <a:moveTo>
                      <a:pt x="4537" y="4852"/>
                    </a:moveTo>
                    <a:cubicBezTo>
                      <a:pt x="4726" y="4852"/>
                      <a:pt x="4884" y="5010"/>
                      <a:pt x="4884" y="5199"/>
                    </a:cubicBezTo>
                    <a:cubicBezTo>
                      <a:pt x="4884" y="5388"/>
                      <a:pt x="4695" y="5545"/>
                      <a:pt x="4537" y="5545"/>
                    </a:cubicBezTo>
                    <a:lnTo>
                      <a:pt x="3812" y="5545"/>
                    </a:lnTo>
                    <a:cubicBezTo>
                      <a:pt x="3623" y="5545"/>
                      <a:pt x="3466" y="5388"/>
                      <a:pt x="3466" y="5199"/>
                    </a:cubicBezTo>
                    <a:cubicBezTo>
                      <a:pt x="3466" y="5010"/>
                      <a:pt x="3623" y="4852"/>
                      <a:pt x="3812" y="4852"/>
                    </a:cubicBezTo>
                    <a:close/>
                    <a:moveTo>
                      <a:pt x="0" y="0"/>
                    </a:moveTo>
                    <a:lnTo>
                      <a:pt x="0" y="5892"/>
                    </a:lnTo>
                    <a:cubicBezTo>
                      <a:pt x="0" y="6459"/>
                      <a:pt x="473" y="6931"/>
                      <a:pt x="1071" y="6931"/>
                    </a:cubicBezTo>
                    <a:lnTo>
                      <a:pt x="6490" y="6931"/>
                    </a:lnTo>
                    <a:cubicBezTo>
                      <a:pt x="6364" y="6616"/>
                      <a:pt x="6301" y="6270"/>
                      <a:pt x="6301" y="5892"/>
                    </a:cubicBezTo>
                    <a:cubicBezTo>
                      <a:pt x="6301" y="5797"/>
                      <a:pt x="6333" y="5671"/>
                      <a:pt x="6333" y="5545"/>
                    </a:cubicBezTo>
                    <a:lnTo>
                      <a:pt x="5955" y="5545"/>
                    </a:lnTo>
                    <a:cubicBezTo>
                      <a:pt x="5734" y="5545"/>
                      <a:pt x="5577" y="5388"/>
                      <a:pt x="5577" y="5199"/>
                    </a:cubicBezTo>
                    <a:cubicBezTo>
                      <a:pt x="5577" y="5010"/>
                      <a:pt x="5734" y="4852"/>
                      <a:pt x="5955" y="4852"/>
                    </a:cubicBezTo>
                    <a:lnTo>
                      <a:pt x="6490" y="4852"/>
                    </a:lnTo>
                    <a:cubicBezTo>
                      <a:pt x="6931" y="3623"/>
                      <a:pt x="8066" y="2741"/>
                      <a:pt x="9420" y="2741"/>
                    </a:cubicBezTo>
                    <a:cubicBezTo>
                      <a:pt x="9767" y="2741"/>
                      <a:pt x="10113" y="2836"/>
                      <a:pt x="10428" y="2962"/>
                    </a:cubicBezTo>
                    <a:lnTo>
                      <a:pt x="104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62" name="Google Shape;6362;p65"/>
              <p:cNvSpPr/>
              <p:nvPr/>
            </p:nvSpPr>
            <p:spPr>
              <a:xfrm>
                <a:off x="3859600" y="3591950"/>
                <a:ext cx="261525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10461" h="2836" extrusionOk="0">
                    <a:moveTo>
                      <a:pt x="1734" y="0"/>
                    </a:moveTo>
                    <a:cubicBezTo>
                      <a:pt x="1513" y="0"/>
                      <a:pt x="1356" y="158"/>
                      <a:pt x="1356" y="347"/>
                    </a:cubicBezTo>
                    <a:lnTo>
                      <a:pt x="1356" y="693"/>
                    </a:lnTo>
                    <a:lnTo>
                      <a:pt x="1009" y="693"/>
                    </a:lnTo>
                    <a:cubicBezTo>
                      <a:pt x="410" y="693"/>
                      <a:pt x="1" y="1166"/>
                      <a:pt x="1" y="1733"/>
                    </a:cubicBezTo>
                    <a:lnTo>
                      <a:pt x="1" y="2836"/>
                    </a:lnTo>
                    <a:lnTo>
                      <a:pt x="10429" y="2836"/>
                    </a:lnTo>
                    <a:lnTo>
                      <a:pt x="10429" y="1733"/>
                    </a:lnTo>
                    <a:lnTo>
                      <a:pt x="10460" y="1733"/>
                    </a:lnTo>
                    <a:cubicBezTo>
                      <a:pt x="10460" y="1134"/>
                      <a:pt x="9988" y="693"/>
                      <a:pt x="9421" y="693"/>
                    </a:cubicBezTo>
                    <a:lnTo>
                      <a:pt x="9074" y="693"/>
                    </a:lnTo>
                    <a:lnTo>
                      <a:pt x="9074" y="347"/>
                    </a:lnTo>
                    <a:cubicBezTo>
                      <a:pt x="9074" y="158"/>
                      <a:pt x="8917" y="0"/>
                      <a:pt x="8728" y="0"/>
                    </a:cubicBezTo>
                    <a:cubicBezTo>
                      <a:pt x="8539" y="0"/>
                      <a:pt x="8381" y="158"/>
                      <a:pt x="8381" y="347"/>
                    </a:cubicBezTo>
                    <a:lnTo>
                      <a:pt x="8381" y="693"/>
                    </a:lnTo>
                    <a:lnTo>
                      <a:pt x="6995" y="693"/>
                    </a:lnTo>
                    <a:lnTo>
                      <a:pt x="6995" y="347"/>
                    </a:lnTo>
                    <a:cubicBezTo>
                      <a:pt x="6995" y="158"/>
                      <a:pt x="6837" y="0"/>
                      <a:pt x="6648" y="0"/>
                    </a:cubicBezTo>
                    <a:cubicBezTo>
                      <a:pt x="6459" y="0"/>
                      <a:pt x="6302" y="158"/>
                      <a:pt x="6302" y="347"/>
                    </a:cubicBezTo>
                    <a:lnTo>
                      <a:pt x="6302" y="693"/>
                    </a:lnTo>
                    <a:lnTo>
                      <a:pt x="4159" y="693"/>
                    </a:lnTo>
                    <a:lnTo>
                      <a:pt x="4159" y="347"/>
                    </a:lnTo>
                    <a:cubicBezTo>
                      <a:pt x="4159" y="158"/>
                      <a:pt x="4002" y="0"/>
                      <a:pt x="3813" y="0"/>
                    </a:cubicBezTo>
                    <a:cubicBezTo>
                      <a:pt x="3624" y="0"/>
                      <a:pt x="3466" y="158"/>
                      <a:pt x="3466" y="347"/>
                    </a:cubicBezTo>
                    <a:lnTo>
                      <a:pt x="3466" y="693"/>
                    </a:lnTo>
                    <a:lnTo>
                      <a:pt x="2080" y="693"/>
                    </a:lnTo>
                    <a:lnTo>
                      <a:pt x="2080" y="347"/>
                    </a:ln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99795" y="3940175"/>
            <a:ext cx="521970" cy="521970"/>
            <a:chOff x="1417" y="6205"/>
            <a:chExt cx="822" cy="822"/>
          </a:xfrm>
        </p:grpSpPr>
        <p:sp>
          <p:nvSpPr>
            <p:cNvPr id="1" name="Rounded Rectangle 0"/>
            <p:cNvSpPr/>
            <p:nvPr/>
          </p:nvSpPr>
          <p:spPr>
            <a:xfrm>
              <a:off x="1417" y="6205"/>
              <a:ext cx="822" cy="822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1590" y="6346"/>
              <a:ext cx="476" cy="540"/>
            </a:xfrm>
            <a:custGeom>
              <a:avLst/>
              <a:gdLst/>
              <a:ahLst/>
              <a:cxnLst/>
              <a:rect l="l" t="t" r="r" b="b"/>
              <a:pathLst>
                <a:path w="401503" h="455770" extrusionOk="0">
                  <a:moveTo>
                    <a:pt x="371693" y="341955"/>
                  </a:moveTo>
                  <a:lnTo>
                    <a:pt x="343835" y="341955"/>
                  </a:lnTo>
                  <a:lnTo>
                    <a:pt x="343728" y="228139"/>
                  </a:lnTo>
                  <a:cubicBezTo>
                    <a:pt x="343691" y="160016"/>
                    <a:pt x="295972" y="103071"/>
                    <a:pt x="232154" y="88781"/>
                  </a:cubicBezTo>
                  <a:cubicBezTo>
                    <a:pt x="243478" y="79628"/>
                    <a:pt x="250713" y="65627"/>
                    <a:pt x="250713" y="49962"/>
                  </a:cubicBezTo>
                  <a:cubicBezTo>
                    <a:pt x="250713" y="22358"/>
                    <a:pt x="228355" y="0"/>
                    <a:pt x="200752" y="0"/>
                  </a:cubicBezTo>
                  <a:cubicBezTo>
                    <a:pt x="173148" y="0"/>
                    <a:pt x="150790" y="22358"/>
                    <a:pt x="150790" y="49962"/>
                  </a:cubicBezTo>
                  <a:cubicBezTo>
                    <a:pt x="150790" y="65663"/>
                    <a:pt x="158025" y="79664"/>
                    <a:pt x="169349" y="88817"/>
                  </a:cubicBezTo>
                  <a:cubicBezTo>
                    <a:pt x="105531" y="103144"/>
                    <a:pt x="57849" y="160124"/>
                    <a:pt x="57849" y="228247"/>
                  </a:cubicBezTo>
                  <a:lnTo>
                    <a:pt x="57849" y="341991"/>
                  </a:lnTo>
                  <a:lnTo>
                    <a:pt x="29811" y="341991"/>
                  </a:lnTo>
                  <a:cubicBezTo>
                    <a:pt x="13349" y="341991"/>
                    <a:pt x="0" y="355341"/>
                    <a:pt x="0" y="371802"/>
                  </a:cubicBezTo>
                  <a:cubicBezTo>
                    <a:pt x="0" y="388263"/>
                    <a:pt x="13349" y="401612"/>
                    <a:pt x="29811" y="401612"/>
                  </a:cubicBezTo>
                  <a:lnTo>
                    <a:pt x="146593" y="401612"/>
                  </a:lnTo>
                  <a:cubicBezTo>
                    <a:pt x="146593" y="431532"/>
                    <a:pt x="170833" y="455771"/>
                    <a:pt x="200752" y="455771"/>
                  </a:cubicBezTo>
                  <a:cubicBezTo>
                    <a:pt x="230671" y="455771"/>
                    <a:pt x="254910" y="431532"/>
                    <a:pt x="254910" y="401612"/>
                  </a:cubicBezTo>
                  <a:lnTo>
                    <a:pt x="371693" y="401612"/>
                  </a:lnTo>
                  <a:cubicBezTo>
                    <a:pt x="388153" y="401612"/>
                    <a:pt x="401504" y="388263"/>
                    <a:pt x="401504" y="371802"/>
                  </a:cubicBezTo>
                  <a:cubicBezTo>
                    <a:pt x="401504" y="355305"/>
                    <a:pt x="388153" y="341955"/>
                    <a:pt x="371693" y="341955"/>
                  </a:cubicBezTo>
                  <a:close/>
                  <a:moveTo>
                    <a:pt x="200752" y="22430"/>
                  </a:moveTo>
                  <a:cubicBezTo>
                    <a:pt x="215947" y="22430"/>
                    <a:pt x="228283" y="34767"/>
                    <a:pt x="228283" y="49962"/>
                  </a:cubicBezTo>
                  <a:cubicBezTo>
                    <a:pt x="228283" y="65157"/>
                    <a:pt x="215947" y="77493"/>
                    <a:pt x="200752" y="77493"/>
                  </a:cubicBezTo>
                  <a:cubicBezTo>
                    <a:pt x="185556" y="77493"/>
                    <a:pt x="173220" y="65157"/>
                    <a:pt x="173220" y="49962"/>
                  </a:cubicBezTo>
                  <a:cubicBezTo>
                    <a:pt x="173256" y="34731"/>
                    <a:pt x="185556" y="22430"/>
                    <a:pt x="200752" y="22430"/>
                  </a:cubicBezTo>
                  <a:close/>
                </a:path>
              </a:pathLst>
            </a:custGeom>
            <a:solidFill>
              <a:srgbClr val="FFF6F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1505" y="3780155"/>
            <a:ext cx="367030" cy="361950"/>
            <a:chOff x="963" y="5953"/>
            <a:chExt cx="578" cy="570"/>
          </a:xfrm>
        </p:grpSpPr>
        <p:sp>
          <p:nvSpPr>
            <p:cNvPr id="2" name="Oval 1"/>
            <p:cNvSpPr/>
            <p:nvPr/>
          </p:nvSpPr>
          <p:spPr>
            <a:xfrm>
              <a:off x="963" y="5953"/>
              <a:ext cx="578" cy="571"/>
            </a:xfrm>
            <a:prstGeom prst="ellipse">
              <a:avLst/>
            </a:prstGeom>
            <a:solidFill>
              <a:schemeClr val="bg2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6029" name="Google Shape;6029;p65"/>
            <p:cNvGrpSpPr/>
            <p:nvPr/>
          </p:nvGrpSpPr>
          <p:grpSpPr>
            <a:xfrm>
              <a:off x="1124" y="6108"/>
              <a:ext cx="256" cy="261"/>
              <a:chOff x="-62148800" y="3377700"/>
              <a:chExt cx="311125" cy="316750"/>
            </a:xfrm>
            <a:solidFill>
              <a:schemeClr val="tx1"/>
            </a:solidFill>
          </p:grpSpPr>
          <p:sp>
            <p:nvSpPr>
              <p:cNvPr id="6030" name="Google Shape;6030;p65"/>
              <p:cNvSpPr/>
              <p:nvPr/>
            </p:nvSpPr>
            <p:spPr>
              <a:xfrm>
                <a:off x="-62085775" y="3653375"/>
                <a:ext cx="1858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7435" h="1643" extrusionOk="0">
                    <a:moveTo>
                      <a:pt x="819" y="1"/>
                    </a:moveTo>
                    <a:cubicBezTo>
                      <a:pt x="347" y="1"/>
                      <a:pt x="0" y="347"/>
                      <a:pt x="0" y="851"/>
                    </a:cubicBezTo>
                    <a:lnTo>
                      <a:pt x="0" y="1229"/>
                    </a:lnTo>
                    <a:cubicBezTo>
                      <a:pt x="0" y="1481"/>
                      <a:pt x="189" y="1639"/>
                      <a:pt x="410" y="1639"/>
                    </a:cubicBezTo>
                    <a:lnTo>
                      <a:pt x="7026" y="1639"/>
                    </a:lnTo>
                    <a:cubicBezTo>
                      <a:pt x="7044" y="1641"/>
                      <a:pt x="7062" y="1642"/>
                      <a:pt x="7080" y="1642"/>
                    </a:cubicBezTo>
                    <a:cubicBezTo>
                      <a:pt x="7300" y="1642"/>
                      <a:pt x="7435" y="1463"/>
                      <a:pt x="7435" y="1229"/>
                    </a:cubicBezTo>
                    <a:lnTo>
                      <a:pt x="7435" y="851"/>
                    </a:lnTo>
                    <a:cubicBezTo>
                      <a:pt x="7435" y="379"/>
                      <a:pt x="7089" y="1"/>
                      <a:pt x="661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31" name="Google Shape;6031;p65"/>
              <p:cNvSpPr/>
              <p:nvPr/>
            </p:nvSpPr>
            <p:spPr>
              <a:xfrm>
                <a:off x="-62148800" y="3377700"/>
                <a:ext cx="311125" cy="2544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0177" extrusionOk="0">
                    <a:moveTo>
                      <a:pt x="11626" y="1608"/>
                    </a:moveTo>
                    <a:lnTo>
                      <a:pt x="11626" y="2899"/>
                    </a:lnTo>
                    <a:cubicBezTo>
                      <a:pt x="11626" y="3939"/>
                      <a:pt x="10807" y="4853"/>
                      <a:pt x="9767" y="4916"/>
                    </a:cubicBezTo>
                    <a:cubicBezTo>
                      <a:pt x="9893" y="4538"/>
                      <a:pt x="9956" y="4128"/>
                      <a:pt x="9956" y="3718"/>
                    </a:cubicBezTo>
                    <a:lnTo>
                      <a:pt x="9956" y="1608"/>
                    </a:lnTo>
                    <a:close/>
                    <a:moveTo>
                      <a:pt x="2521" y="1639"/>
                    </a:moveTo>
                    <a:lnTo>
                      <a:pt x="2521" y="3718"/>
                    </a:lnTo>
                    <a:cubicBezTo>
                      <a:pt x="2521" y="4160"/>
                      <a:pt x="2616" y="4538"/>
                      <a:pt x="2710" y="4947"/>
                    </a:cubicBezTo>
                    <a:cubicBezTo>
                      <a:pt x="1702" y="4853"/>
                      <a:pt x="883" y="4002"/>
                      <a:pt x="883" y="2899"/>
                    </a:cubicBezTo>
                    <a:lnTo>
                      <a:pt x="883" y="1639"/>
                    </a:lnTo>
                    <a:close/>
                    <a:moveTo>
                      <a:pt x="6176" y="1576"/>
                    </a:moveTo>
                    <a:cubicBezTo>
                      <a:pt x="6333" y="1576"/>
                      <a:pt x="6491" y="1671"/>
                      <a:pt x="6554" y="1828"/>
                    </a:cubicBezTo>
                    <a:lnTo>
                      <a:pt x="6932" y="2647"/>
                    </a:lnTo>
                    <a:lnTo>
                      <a:pt x="7845" y="2773"/>
                    </a:lnTo>
                    <a:cubicBezTo>
                      <a:pt x="8003" y="2805"/>
                      <a:pt x="8129" y="2899"/>
                      <a:pt x="8160" y="3025"/>
                    </a:cubicBezTo>
                    <a:cubicBezTo>
                      <a:pt x="8349" y="3214"/>
                      <a:pt x="8318" y="3403"/>
                      <a:pt x="8192" y="3466"/>
                    </a:cubicBezTo>
                    <a:lnTo>
                      <a:pt x="7530" y="4097"/>
                    </a:lnTo>
                    <a:lnTo>
                      <a:pt x="7688" y="5010"/>
                    </a:lnTo>
                    <a:cubicBezTo>
                      <a:pt x="7719" y="5168"/>
                      <a:pt x="7656" y="5325"/>
                      <a:pt x="7530" y="5420"/>
                    </a:cubicBezTo>
                    <a:cubicBezTo>
                      <a:pt x="7452" y="5459"/>
                      <a:pt x="7363" y="5486"/>
                      <a:pt x="7268" y="5486"/>
                    </a:cubicBezTo>
                    <a:cubicBezTo>
                      <a:pt x="7210" y="5486"/>
                      <a:pt x="7149" y="5475"/>
                      <a:pt x="7089" y="5451"/>
                    </a:cubicBezTo>
                    <a:lnTo>
                      <a:pt x="6270" y="5010"/>
                    </a:lnTo>
                    <a:lnTo>
                      <a:pt x="5451" y="5451"/>
                    </a:lnTo>
                    <a:cubicBezTo>
                      <a:pt x="5380" y="5480"/>
                      <a:pt x="5309" y="5495"/>
                      <a:pt x="5241" y="5495"/>
                    </a:cubicBezTo>
                    <a:cubicBezTo>
                      <a:pt x="5158" y="5495"/>
                      <a:pt x="5079" y="5472"/>
                      <a:pt x="5010" y="5420"/>
                    </a:cubicBezTo>
                    <a:cubicBezTo>
                      <a:pt x="4884" y="5325"/>
                      <a:pt x="4821" y="5168"/>
                      <a:pt x="4852" y="5010"/>
                    </a:cubicBezTo>
                    <a:lnTo>
                      <a:pt x="5010" y="4097"/>
                    </a:lnTo>
                    <a:lnTo>
                      <a:pt x="4348" y="3466"/>
                    </a:lnTo>
                    <a:cubicBezTo>
                      <a:pt x="4222" y="3340"/>
                      <a:pt x="4191" y="3214"/>
                      <a:pt x="4222" y="3025"/>
                    </a:cubicBezTo>
                    <a:cubicBezTo>
                      <a:pt x="4254" y="2899"/>
                      <a:pt x="4411" y="2773"/>
                      <a:pt x="4537" y="2773"/>
                    </a:cubicBezTo>
                    <a:lnTo>
                      <a:pt x="5451" y="2647"/>
                    </a:lnTo>
                    <a:lnTo>
                      <a:pt x="5829" y="1828"/>
                    </a:lnTo>
                    <a:cubicBezTo>
                      <a:pt x="5924" y="1671"/>
                      <a:pt x="6018" y="1576"/>
                      <a:pt x="6176" y="1576"/>
                    </a:cubicBezTo>
                    <a:close/>
                    <a:moveTo>
                      <a:pt x="2931" y="1"/>
                    </a:moveTo>
                    <a:cubicBezTo>
                      <a:pt x="2679" y="1"/>
                      <a:pt x="2521" y="190"/>
                      <a:pt x="2521" y="410"/>
                    </a:cubicBezTo>
                    <a:lnTo>
                      <a:pt x="2521" y="852"/>
                    </a:lnTo>
                    <a:lnTo>
                      <a:pt x="442" y="852"/>
                    </a:lnTo>
                    <a:cubicBezTo>
                      <a:pt x="190" y="852"/>
                      <a:pt x="1" y="1041"/>
                      <a:pt x="1" y="1230"/>
                    </a:cubicBezTo>
                    <a:lnTo>
                      <a:pt x="1" y="2899"/>
                    </a:lnTo>
                    <a:cubicBezTo>
                      <a:pt x="1" y="4506"/>
                      <a:pt x="1292" y="5766"/>
                      <a:pt x="2931" y="5766"/>
                    </a:cubicBezTo>
                    <a:lnTo>
                      <a:pt x="3120" y="5766"/>
                    </a:lnTo>
                    <a:cubicBezTo>
                      <a:pt x="3561" y="6428"/>
                      <a:pt x="4222" y="6932"/>
                      <a:pt x="4978" y="7216"/>
                    </a:cubicBezTo>
                    <a:lnTo>
                      <a:pt x="4978" y="8507"/>
                    </a:lnTo>
                    <a:cubicBezTo>
                      <a:pt x="4506" y="8507"/>
                      <a:pt x="4128" y="8854"/>
                      <a:pt x="4128" y="9358"/>
                    </a:cubicBezTo>
                    <a:lnTo>
                      <a:pt x="4128" y="10177"/>
                    </a:lnTo>
                    <a:lnTo>
                      <a:pt x="8286" y="10177"/>
                    </a:lnTo>
                    <a:lnTo>
                      <a:pt x="8286" y="9358"/>
                    </a:lnTo>
                    <a:cubicBezTo>
                      <a:pt x="8286" y="8885"/>
                      <a:pt x="7908" y="8507"/>
                      <a:pt x="7436" y="8507"/>
                    </a:cubicBezTo>
                    <a:lnTo>
                      <a:pt x="7436" y="7216"/>
                    </a:lnTo>
                    <a:cubicBezTo>
                      <a:pt x="8192" y="6932"/>
                      <a:pt x="8854" y="6428"/>
                      <a:pt x="9295" y="5766"/>
                    </a:cubicBezTo>
                    <a:lnTo>
                      <a:pt x="9484" y="5766"/>
                    </a:lnTo>
                    <a:cubicBezTo>
                      <a:pt x="11122" y="5766"/>
                      <a:pt x="12414" y="4475"/>
                      <a:pt x="12414" y="2899"/>
                    </a:cubicBezTo>
                    <a:lnTo>
                      <a:pt x="12414" y="1230"/>
                    </a:lnTo>
                    <a:cubicBezTo>
                      <a:pt x="12445" y="978"/>
                      <a:pt x="12288" y="852"/>
                      <a:pt x="12067" y="852"/>
                    </a:cubicBezTo>
                    <a:lnTo>
                      <a:pt x="9956" y="852"/>
                    </a:lnTo>
                    <a:lnTo>
                      <a:pt x="9956" y="410"/>
                    </a:lnTo>
                    <a:cubicBezTo>
                      <a:pt x="9956" y="158"/>
                      <a:pt x="9767" y="1"/>
                      <a:pt x="95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>
            <p:ph type="title"/>
          </p:nvPr>
        </p:nvSpPr>
        <p:spPr>
          <a:xfrm>
            <a:off x="2205990" y="569595"/>
            <a:ext cx="5788660" cy="958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sz="3600"/>
              <a:t>Current Progress</a:t>
            </a:r>
            <a:endParaRPr lang="en-PH" altLang="en-GB" sz="3600"/>
          </a:p>
        </p:txBody>
      </p:sp>
      <p:sp>
        <p:nvSpPr>
          <p:cNvPr id="411" name="Google Shape;411;p34"/>
          <p:cNvSpPr txBox="1"/>
          <p:nvPr>
            <p:ph type="title" idx="2"/>
          </p:nvPr>
        </p:nvSpPr>
        <p:spPr>
          <a:xfrm>
            <a:off x="715100" y="534995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/>
              <a:t>2</a:t>
            </a:r>
            <a:r>
              <a:rPr lang="en-GB"/>
              <a:t>.</a:t>
            </a:r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4235450" y="1793875"/>
            <a:ext cx="3660140" cy="2696210"/>
            <a:chOff x="6670" y="2825"/>
            <a:chExt cx="5764" cy="4246"/>
          </a:xfrm>
        </p:grpSpPr>
        <p:sp>
          <p:nvSpPr>
            <p:cNvPr id="413" name="Google Shape;413;p34"/>
            <p:cNvSpPr/>
            <p:nvPr/>
          </p:nvSpPr>
          <p:spPr>
            <a:xfrm>
              <a:off x="7935" y="4219"/>
              <a:ext cx="3843" cy="2586"/>
            </a:xfrm>
            <a:custGeom>
              <a:avLst/>
              <a:gdLst/>
              <a:ahLst/>
              <a:cxnLst/>
              <a:rect l="l" t="t" r="r" b="b"/>
              <a:pathLst>
                <a:path w="2301357" h="1548492" extrusionOk="0">
                  <a:moveTo>
                    <a:pt x="2301357" y="1548493"/>
                  </a:moveTo>
                  <a:lnTo>
                    <a:pt x="0" y="1548493"/>
                  </a:lnTo>
                  <a:lnTo>
                    <a:pt x="0" y="67327"/>
                  </a:lnTo>
                  <a:cubicBezTo>
                    <a:pt x="0" y="30136"/>
                    <a:pt x="30136" y="0"/>
                    <a:pt x="67327" y="0"/>
                  </a:cubicBezTo>
                  <a:lnTo>
                    <a:pt x="2234030" y="0"/>
                  </a:lnTo>
                  <a:cubicBezTo>
                    <a:pt x="2271221" y="0"/>
                    <a:pt x="2301357" y="30136"/>
                    <a:pt x="2301357" y="67327"/>
                  </a:cubicBezTo>
                  <a:lnTo>
                    <a:pt x="2301357" y="154849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8058" y="4341"/>
              <a:ext cx="3597" cy="2300"/>
            </a:xfrm>
            <a:custGeom>
              <a:avLst/>
              <a:gdLst/>
              <a:ahLst/>
              <a:cxnLst/>
              <a:rect l="l" t="t" r="r" b="b"/>
              <a:pathLst>
                <a:path w="2153823" h="1377623" extrusionOk="0">
                  <a:moveTo>
                    <a:pt x="0" y="0"/>
                  </a:moveTo>
                  <a:lnTo>
                    <a:pt x="2153824" y="0"/>
                  </a:lnTo>
                  <a:lnTo>
                    <a:pt x="2153824" y="1377624"/>
                  </a:lnTo>
                  <a:lnTo>
                    <a:pt x="0" y="137762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86000">
                  <a:schemeClr val="accent1">
                    <a:lumMod val="72000"/>
                  </a:schemeClr>
                </a:gs>
              </a:gsLst>
              <a:lin ang="3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415" name="Google Shape;415;p34"/>
            <p:cNvGrpSpPr/>
            <p:nvPr/>
          </p:nvGrpSpPr>
          <p:grpSpPr>
            <a:xfrm rot="0">
              <a:off x="7472" y="6805"/>
              <a:ext cx="4768" cy="267"/>
              <a:chOff x="3100458" y="2115989"/>
              <a:chExt cx="2855424" cy="159907"/>
            </a:xfrm>
          </p:grpSpPr>
          <p:sp>
            <p:nvSpPr>
              <p:cNvPr id="416" name="Google Shape;416;p34"/>
              <p:cNvSpPr/>
              <p:nvPr/>
            </p:nvSpPr>
            <p:spPr>
              <a:xfrm>
                <a:off x="3100458" y="2116026"/>
                <a:ext cx="2855424" cy="159870"/>
              </a:xfrm>
              <a:custGeom>
                <a:avLst/>
                <a:gdLst/>
                <a:ahLst/>
                <a:cxnLst/>
                <a:rect l="l" t="t" r="r" b="b"/>
                <a:pathLst>
                  <a:path w="2855424" h="159870" extrusionOk="0">
                    <a:moveTo>
                      <a:pt x="2695517" y="159871"/>
                    </a:moveTo>
                    <a:lnTo>
                      <a:pt x="159871" y="159871"/>
                    </a:lnTo>
                    <a:cubicBezTo>
                      <a:pt x="71560" y="159871"/>
                      <a:pt x="0" y="88275"/>
                      <a:pt x="0" y="0"/>
                    </a:cubicBezTo>
                    <a:lnTo>
                      <a:pt x="0" y="0"/>
                    </a:lnTo>
                    <a:lnTo>
                      <a:pt x="2855424" y="0"/>
                    </a:lnTo>
                    <a:lnTo>
                      <a:pt x="2855424" y="0"/>
                    </a:lnTo>
                    <a:cubicBezTo>
                      <a:pt x="2855424" y="88275"/>
                      <a:pt x="2783828" y="159871"/>
                      <a:pt x="2695517" y="1598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17" name="Google Shape;417;p34"/>
              <p:cNvSpPr/>
              <p:nvPr/>
            </p:nvSpPr>
            <p:spPr>
              <a:xfrm>
                <a:off x="3992825" y="2115989"/>
                <a:ext cx="1070688" cy="88021"/>
              </a:xfrm>
              <a:custGeom>
                <a:avLst/>
                <a:gdLst/>
                <a:ahLst/>
                <a:cxnLst/>
                <a:rect l="l" t="t" r="r" b="b"/>
                <a:pathLst>
                  <a:path w="1070688" h="8802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48623"/>
                      <a:pt x="39398" y="88021"/>
                      <a:pt x="88021" y="88021"/>
                    </a:cubicBezTo>
                    <a:lnTo>
                      <a:pt x="982668" y="88021"/>
                    </a:lnTo>
                    <a:cubicBezTo>
                      <a:pt x="1031291" y="88021"/>
                      <a:pt x="1070689" y="48623"/>
                      <a:pt x="1070689" y="0"/>
                    </a:cubicBezTo>
                    <a:lnTo>
                      <a:pt x="107068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418" name="Google Shape;418;p34"/>
            <p:cNvSpPr/>
            <p:nvPr/>
          </p:nvSpPr>
          <p:spPr>
            <a:xfrm rot="18900000">
              <a:off x="8799" y="4433"/>
              <a:ext cx="2116" cy="2116"/>
            </a:xfrm>
            <a:custGeom>
              <a:avLst/>
              <a:gdLst/>
              <a:ahLst/>
              <a:cxnLst/>
              <a:rect l="l" t="t" r="r" b="b"/>
              <a:pathLst>
                <a:path w="1266653" h="1266653" extrusionOk="0">
                  <a:moveTo>
                    <a:pt x="1266653" y="633327"/>
                  </a:moveTo>
                  <a:cubicBezTo>
                    <a:pt x="1266653" y="983103"/>
                    <a:pt x="983103" y="1266653"/>
                    <a:pt x="633326" y="1266653"/>
                  </a:cubicBezTo>
                  <a:cubicBezTo>
                    <a:pt x="283550" y="1266653"/>
                    <a:pt x="-1" y="983103"/>
                    <a:pt x="-1" y="633327"/>
                  </a:cubicBezTo>
                  <a:cubicBezTo>
                    <a:pt x="-1" y="283550"/>
                    <a:pt x="283550" y="0"/>
                    <a:pt x="633326" y="0"/>
                  </a:cubicBezTo>
                  <a:cubicBezTo>
                    <a:pt x="983103" y="0"/>
                    <a:pt x="1266653" y="283550"/>
                    <a:pt x="1266653" y="6333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" name="Group 0"/>
            <p:cNvGrpSpPr/>
            <p:nvPr/>
          </p:nvGrpSpPr>
          <p:grpSpPr>
            <a:xfrm>
              <a:off x="7232" y="5340"/>
              <a:ext cx="1096" cy="942"/>
              <a:chOff x="7232" y="5340"/>
              <a:chExt cx="1096" cy="942"/>
            </a:xfrm>
          </p:grpSpPr>
          <p:sp>
            <p:nvSpPr>
              <p:cNvPr id="430" name="Google Shape;430;p34"/>
              <p:cNvSpPr/>
              <p:nvPr/>
            </p:nvSpPr>
            <p:spPr>
              <a:xfrm>
                <a:off x="7232" y="5340"/>
                <a:ext cx="1096" cy="943"/>
              </a:xfrm>
              <a:custGeom>
                <a:avLst/>
                <a:gdLst/>
                <a:ahLst/>
                <a:cxnLst/>
                <a:rect l="l" t="t" r="r" b="b"/>
                <a:pathLst>
                  <a:path w="1131576" h="973080" extrusionOk="0">
                    <a:moveTo>
                      <a:pt x="1029627" y="0"/>
                    </a:moveTo>
                    <a:lnTo>
                      <a:pt x="101986" y="0"/>
                    </a:lnTo>
                    <a:cubicBezTo>
                      <a:pt x="45656" y="0"/>
                      <a:pt x="0" y="45657"/>
                      <a:pt x="0" y="101986"/>
                    </a:cubicBezTo>
                    <a:lnTo>
                      <a:pt x="0" y="692954"/>
                    </a:lnTo>
                    <a:cubicBezTo>
                      <a:pt x="0" y="749283"/>
                      <a:pt x="45656" y="794940"/>
                      <a:pt x="101986" y="794940"/>
                    </a:cubicBezTo>
                    <a:lnTo>
                      <a:pt x="799607" y="794940"/>
                    </a:lnTo>
                    <a:lnTo>
                      <a:pt x="945839" y="973081"/>
                    </a:lnTo>
                    <a:lnTo>
                      <a:pt x="945839" y="794940"/>
                    </a:lnTo>
                    <a:lnTo>
                      <a:pt x="1029590" y="794940"/>
                    </a:lnTo>
                    <a:cubicBezTo>
                      <a:pt x="1085920" y="794940"/>
                      <a:pt x="1131577" y="749283"/>
                      <a:pt x="1131577" y="692954"/>
                    </a:cubicBezTo>
                    <a:lnTo>
                      <a:pt x="1131577" y="101986"/>
                    </a:lnTo>
                    <a:cubicBezTo>
                      <a:pt x="1131613" y="45657"/>
                      <a:pt x="1085956" y="0"/>
                      <a:pt x="10296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5266" name="Google Shape;5266;p63"/>
              <p:cNvGrpSpPr/>
              <p:nvPr/>
            </p:nvGrpSpPr>
            <p:grpSpPr>
              <a:xfrm>
                <a:off x="7540" y="5414"/>
                <a:ext cx="480" cy="498"/>
                <a:chOff x="3357325" y="2093500"/>
                <a:chExt cx="311525" cy="322825"/>
              </a:xfrm>
              <a:solidFill>
                <a:schemeClr val="tx1"/>
              </a:solidFill>
            </p:grpSpPr>
            <p:sp>
              <p:nvSpPr>
                <p:cNvPr id="5267" name="Google Shape;5267;p63"/>
                <p:cNvSpPr/>
                <p:nvPr/>
              </p:nvSpPr>
              <p:spPr>
                <a:xfrm>
                  <a:off x="3357325" y="2210550"/>
                  <a:ext cx="85700" cy="20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" h="8231" extrusionOk="0">
                      <a:moveTo>
                        <a:pt x="566" y="1"/>
                      </a:moveTo>
                      <a:cubicBezTo>
                        <a:pt x="253" y="1"/>
                        <a:pt x="0" y="251"/>
                        <a:pt x="0" y="564"/>
                      </a:cubicBezTo>
                      <a:lnTo>
                        <a:pt x="0" y="7664"/>
                      </a:lnTo>
                      <a:cubicBezTo>
                        <a:pt x="0" y="7978"/>
                        <a:pt x="253" y="8231"/>
                        <a:pt x="566" y="8231"/>
                      </a:cubicBezTo>
                      <a:lnTo>
                        <a:pt x="2861" y="8231"/>
                      </a:lnTo>
                      <a:cubicBezTo>
                        <a:pt x="3174" y="8231"/>
                        <a:pt x="3427" y="7978"/>
                        <a:pt x="3427" y="7664"/>
                      </a:cubicBezTo>
                      <a:lnTo>
                        <a:pt x="3427" y="564"/>
                      </a:lnTo>
                      <a:cubicBezTo>
                        <a:pt x="3427" y="251"/>
                        <a:pt x="3174" y="1"/>
                        <a:pt x="286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5268" name="Google Shape;5268;p63"/>
                <p:cNvSpPr/>
                <p:nvPr/>
              </p:nvSpPr>
              <p:spPr>
                <a:xfrm>
                  <a:off x="3471225" y="2152075"/>
                  <a:ext cx="84725" cy="26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9" h="10570" extrusionOk="0">
                      <a:moveTo>
                        <a:pt x="563" y="0"/>
                      </a:moveTo>
                      <a:cubicBezTo>
                        <a:pt x="253" y="0"/>
                        <a:pt x="0" y="250"/>
                        <a:pt x="0" y="563"/>
                      </a:cubicBezTo>
                      <a:lnTo>
                        <a:pt x="0" y="10003"/>
                      </a:lnTo>
                      <a:cubicBezTo>
                        <a:pt x="0" y="10317"/>
                        <a:pt x="253" y="10570"/>
                        <a:pt x="563" y="10570"/>
                      </a:cubicBezTo>
                      <a:lnTo>
                        <a:pt x="2822" y="10570"/>
                      </a:lnTo>
                      <a:cubicBezTo>
                        <a:pt x="3135" y="10570"/>
                        <a:pt x="3388" y="10317"/>
                        <a:pt x="3388" y="10003"/>
                      </a:cubicBezTo>
                      <a:lnTo>
                        <a:pt x="3388" y="563"/>
                      </a:lnTo>
                      <a:cubicBezTo>
                        <a:pt x="3388" y="250"/>
                        <a:pt x="3135" y="0"/>
                        <a:pt x="28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5269" name="Google Shape;5269;p63"/>
                <p:cNvSpPr/>
                <p:nvPr/>
              </p:nvSpPr>
              <p:spPr>
                <a:xfrm>
                  <a:off x="3584150" y="2093500"/>
                  <a:ext cx="84700" cy="3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8" h="12913" extrusionOk="0">
                      <a:moveTo>
                        <a:pt x="563" y="0"/>
                      </a:moveTo>
                      <a:cubicBezTo>
                        <a:pt x="253" y="0"/>
                        <a:pt x="0" y="253"/>
                        <a:pt x="0" y="566"/>
                      </a:cubicBezTo>
                      <a:lnTo>
                        <a:pt x="0" y="12346"/>
                      </a:lnTo>
                      <a:cubicBezTo>
                        <a:pt x="0" y="12660"/>
                        <a:pt x="253" y="12913"/>
                        <a:pt x="563" y="12913"/>
                      </a:cubicBezTo>
                      <a:lnTo>
                        <a:pt x="2822" y="12913"/>
                      </a:lnTo>
                      <a:cubicBezTo>
                        <a:pt x="3135" y="12913"/>
                        <a:pt x="3388" y="12660"/>
                        <a:pt x="3388" y="12346"/>
                      </a:cubicBezTo>
                      <a:lnTo>
                        <a:pt x="3388" y="566"/>
                      </a:lnTo>
                      <a:cubicBezTo>
                        <a:pt x="3388" y="253"/>
                        <a:pt x="3135" y="0"/>
                        <a:pt x="28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11396" y="3690"/>
              <a:ext cx="1038" cy="1038"/>
              <a:chOff x="11396" y="3690"/>
              <a:chExt cx="1038" cy="1038"/>
            </a:xfrm>
          </p:grpSpPr>
          <p:sp>
            <p:nvSpPr>
              <p:cNvPr id="425" name="Google Shape;425;p34"/>
              <p:cNvSpPr/>
              <p:nvPr/>
            </p:nvSpPr>
            <p:spPr>
              <a:xfrm>
                <a:off x="11396" y="3690"/>
                <a:ext cx="1038" cy="1039"/>
              </a:xfrm>
              <a:custGeom>
                <a:avLst/>
                <a:gdLst/>
                <a:ahLst/>
                <a:cxnLst/>
                <a:rect l="l" t="t" r="r" b="b"/>
                <a:pathLst>
                  <a:path w="659415" h="659510" extrusionOk="0">
                    <a:moveTo>
                      <a:pt x="530828" y="659511"/>
                    </a:moveTo>
                    <a:lnTo>
                      <a:pt x="128588" y="659511"/>
                    </a:lnTo>
                    <a:cubicBezTo>
                      <a:pt x="57531" y="659511"/>
                      <a:pt x="0" y="601885"/>
                      <a:pt x="0" y="530924"/>
                    </a:cubicBezTo>
                    <a:lnTo>
                      <a:pt x="0" y="128588"/>
                    </a:lnTo>
                    <a:cubicBezTo>
                      <a:pt x="0" y="57531"/>
                      <a:pt x="57626" y="0"/>
                      <a:pt x="128588" y="0"/>
                    </a:cubicBezTo>
                    <a:lnTo>
                      <a:pt x="530828" y="0"/>
                    </a:lnTo>
                    <a:cubicBezTo>
                      <a:pt x="601885" y="0"/>
                      <a:pt x="659416" y="57626"/>
                      <a:pt x="659416" y="128588"/>
                    </a:cubicBezTo>
                    <a:lnTo>
                      <a:pt x="659416" y="530828"/>
                    </a:lnTo>
                    <a:cubicBezTo>
                      <a:pt x="659416" y="601885"/>
                      <a:pt x="601885" y="659511"/>
                      <a:pt x="530828" y="6595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5483" name="Google Shape;5483;p63"/>
              <p:cNvGrpSpPr/>
              <p:nvPr/>
            </p:nvGrpSpPr>
            <p:grpSpPr>
              <a:xfrm>
                <a:off x="11593" y="3888"/>
                <a:ext cx="644" cy="644"/>
                <a:chOff x="1492675" y="4992125"/>
                <a:chExt cx="481825" cy="481825"/>
              </a:xfrm>
              <a:solidFill>
                <a:schemeClr val="tx1"/>
              </a:solidFill>
            </p:grpSpPr>
            <p:sp>
              <p:nvSpPr>
                <p:cNvPr id="5484" name="Google Shape;5484;p63"/>
                <p:cNvSpPr/>
                <p:nvPr/>
              </p:nvSpPr>
              <p:spPr>
                <a:xfrm>
                  <a:off x="1492675" y="499212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12728" y="5990"/>
                      </a:moveTo>
                      <a:cubicBezTo>
                        <a:pt x="13161" y="5990"/>
                        <a:pt x="13595" y="6156"/>
                        <a:pt x="13925" y="6487"/>
                      </a:cubicBezTo>
                      <a:cubicBezTo>
                        <a:pt x="14587" y="7149"/>
                        <a:pt x="14587" y="8221"/>
                        <a:pt x="13928" y="8884"/>
                      </a:cubicBezTo>
                      <a:lnTo>
                        <a:pt x="10028" y="12780"/>
                      </a:lnTo>
                      <a:cubicBezTo>
                        <a:pt x="9709" y="13100"/>
                        <a:pt x="9278" y="13280"/>
                        <a:pt x="8830" y="13280"/>
                      </a:cubicBezTo>
                      <a:lnTo>
                        <a:pt x="8815" y="13280"/>
                      </a:lnTo>
                      <a:cubicBezTo>
                        <a:pt x="8811" y="13280"/>
                        <a:pt x="8807" y="13280"/>
                        <a:pt x="8804" y="13280"/>
                      </a:cubicBezTo>
                      <a:cubicBezTo>
                        <a:pt x="8362" y="13280"/>
                        <a:pt x="7936" y="13103"/>
                        <a:pt x="7622" y="12789"/>
                      </a:cubicBezTo>
                      <a:lnTo>
                        <a:pt x="5346" y="10528"/>
                      </a:lnTo>
                      <a:cubicBezTo>
                        <a:pt x="4632" y="9877"/>
                        <a:pt x="4605" y="8760"/>
                        <a:pt x="5288" y="8077"/>
                      </a:cubicBezTo>
                      <a:cubicBezTo>
                        <a:pt x="5620" y="7745"/>
                        <a:pt x="6053" y="7581"/>
                        <a:pt x="6485" y="7581"/>
                      </a:cubicBezTo>
                      <a:cubicBezTo>
                        <a:pt x="6944" y="7581"/>
                        <a:pt x="7402" y="7766"/>
                        <a:pt x="7737" y="8134"/>
                      </a:cubicBezTo>
                      <a:lnTo>
                        <a:pt x="8812" y="9206"/>
                      </a:lnTo>
                      <a:lnTo>
                        <a:pt x="11531" y="6487"/>
                      </a:lnTo>
                      <a:cubicBezTo>
                        <a:pt x="11861" y="6156"/>
                        <a:pt x="12294" y="5990"/>
                        <a:pt x="12728" y="5990"/>
                      </a:cubicBezTo>
                      <a:close/>
                      <a:moveTo>
                        <a:pt x="9637" y="1"/>
                      </a:moveTo>
                      <a:cubicBezTo>
                        <a:pt x="7095" y="1"/>
                        <a:pt x="4686" y="1012"/>
                        <a:pt x="2849" y="2849"/>
                      </a:cubicBezTo>
                      <a:cubicBezTo>
                        <a:pt x="1013" y="4686"/>
                        <a:pt x="1" y="7098"/>
                        <a:pt x="1" y="9637"/>
                      </a:cubicBezTo>
                      <a:cubicBezTo>
                        <a:pt x="1" y="12175"/>
                        <a:pt x="1013" y="14587"/>
                        <a:pt x="2849" y="16424"/>
                      </a:cubicBezTo>
                      <a:cubicBezTo>
                        <a:pt x="4686" y="18261"/>
                        <a:pt x="7095" y="19273"/>
                        <a:pt x="9637" y="19273"/>
                      </a:cubicBezTo>
                      <a:cubicBezTo>
                        <a:pt x="12175" y="19273"/>
                        <a:pt x="14584" y="18261"/>
                        <a:pt x="16421" y="16424"/>
                      </a:cubicBezTo>
                      <a:cubicBezTo>
                        <a:pt x="18258" y="14587"/>
                        <a:pt x="19273" y="12175"/>
                        <a:pt x="19273" y="9637"/>
                      </a:cubicBezTo>
                      <a:cubicBezTo>
                        <a:pt x="19273" y="7098"/>
                        <a:pt x="18258" y="4686"/>
                        <a:pt x="16421" y="2849"/>
                      </a:cubicBezTo>
                      <a:cubicBezTo>
                        <a:pt x="14584" y="1012"/>
                        <a:pt x="12175" y="1"/>
                        <a:pt x="963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5485" name="Google Shape;5485;p63"/>
                <p:cNvSpPr/>
                <p:nvPr/>
              </p:nvSpPr>
              <p:spPr>
                <a:xfrm>
                  <a:off x="1639625" y="5170175"/>
                  <a:ext cx="190100" cy="12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4" h="5030" extrusionOk="0">
                      <a:moveTo>
                        <a:pt x="6852" y="0"/>
                      </a:moveTo>
                      <a:cubicBezTo>
                        <a:pt x="6851" y="0"/>
                        <a:pt x="6850" y="0"/>
                        <a:pt x="6848" y="0"/>
                      </a:cubicBezTo>
                      <a:cubicBezTo>
                        <a:pt x="6698" y="0"/>
                        <a:pt x="6556" y="57"/>
                        <a:pt x="6451" y="163"/>
                      </a:cubicBezTo>
                      <a:lnTo>
                        <a:pt x="3334" y="3279"/>
                      </a:lnTo>
                      <a:cubicBezTo>
                        <a:pt x="3224" y="3391"/>
                        <a:pt x="3080" y="3447"/>
                        <a:pt x="2935" y="3447"/>
                      </a:cubicBezTo>
                      <a:cubicBezTo>
                        <a:pt x="2791" y="3447"/>
                        <a:pt x="2646" y="3391"/>
                        <a:pt x="2536" y="3279"/>
                      </a:cubicBezTo>
                      <a:cubicBezTo>
                        <a:pt x="2533" y="3279"/>
                        <a:pt x="2533" y="3279"/>
                        <a:pt x="2530" y="3276"/>
                      </a:cubicBezTo>
                      <a:cubicBezTo>
                        <a:pt x="2521" y="3267"/>
                        <a:pt x="2509" y="3255"/>
                        <a:pt x="2497" y="3246"/>
                      </a:cubicBezTo>
                      <a:lnTo>
                        <a:pt x="1061" y="1810"/>
                      </a:lnTo>
                      <a:cubicBezTo>
                        <a:pt x="948" y="1678"/>
                        <a:pt x="789" y="1611"/>
                        <a:pt x="629" y="1611"/>
                      </a:cubicBezTo>
                      <a:cubicBezTo>
                        <a:pt x="486" y="1611"/>
                        <a:pt x="342" y="1666"/>
                        <a:pt x="233" y="1777"/>
                      </a:cubicBezTo>
                      <a:cubicBezTo>
                        <a:pt x="1" y="2009"/>
                        <a:pt x="16" y="2391"/>
                        <a:pt x="266" y="2605"/>
                      </a:cubicBezTo>
                      <a:lnTo>
                        <a:pt x="2542" y="4869"/>
                      </a:lnTo>
                      <a:cubicBezTo>
                        <a:pt x="2645" y="4972"/>
                        <a:pt x="2782" y="5029"/>
                        <a:pt x="2926" y="5029"/>
                      </a:cubicBezTo>
                      <a:cubicBezTo>
                        <a:pt x="2929" y="5029"/>
                        <a:pt x="2933" y="5029"/>
                        <a:pt x="2937" y="5029"/>
                      </a:cubicBezTo>
                      <a:lnTo>
                        <a:pt x="2943" y="5029"/>
                      </a:lnTo>
                      <a:cubicBezTo>
                        <a:pt x="3096" y="5029"/>
                        <a:pt x="3241" y="4969"/>
                        <a:pt x="3352" y="4860"/>
                      </a:cubicBezTo>
                      <a:lnTo>
                        <a:pt x="7249" y="964"/>
                      </a:lnTo>
                      <a:cubicBezTo>
                        <a:pt x="7603" y="606"/>
                        <a:pt x="7352" y="0"/>
                        <a:pt x="685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10340" y="2825"/>
              <a:ext cx="1038" cy="752"/>
              <a:chOff x="10340" y="2825"/>
              <a:chExt cx="1038" cy="752"/>
            </a:xfrm>
          </p:grpSpPr>
          <p:sp>
            <p:nvSpPr>
              <p:cNvPr id="422" name="Google Shape;422;p34"/>
              <p:cNvSpPr/>
              <p:nvPr/>
            </p:nvSpPr>
            <p:spPr>
              <a:xfrm>
                <a:off x="10340" y="2825"/>
                <a:ext cx="1039" cy="752"/>
              </a:xfrm>
              <a:custGeom>
                <a:avLst/>
                <a:gdLst/>
                <a:ahLst/>
                <a:cxnLst/>
                <a:rect l="l" t="t" r="r" b="b"/>
                <a:pathLst>
                  <a:path w="659778" h="477586" extrusionOk="0">
                    <a:moveTo>
                      <a:pt x="540644" y="477586"/>
                    </a:moveTo>
                    <a:lnTo>
                      <a:pt x="119098" y="477586"/>
                    </a:lnTo>
                    <a:cubicBezTo>
                      <a:pt x="53326" y="477586"/>
                      <a:pt x="0" y="424260"/>
                      <a:pt x="0" y="358488"/>
                    </a:cubicBezTo>
                    <a:lnTo>
                      <a:pt x="0" y="119098"/>
                    </a:lnTo>
                    <a:cubicBezTo>
                      <a:pt x="0" y="53326"/>
                      <a:pt x="53326" y="0"/>
                      <a:pt x="119098" y="0"/>
                    </a:cubicBezTo>
                    <a:lnTo>
                      <a:pt x="540681" y="0"/>
                    </a:lnTo>
                    <a:cubicBezTo>
                      <a:pt x="606453" y="0"/>
                      <a:pt x="659779" y="53326"/>
                      <a:pt x="659779" y="119098"/>
                    </a:cubicBezTo>
                    <a:lnTo>
                      <a:pt x="659779" y="358488"/>
                    </a:lnTo>
                    <a:cubicBezTo>
                      <a:pt x="659743" y="424260"/>
                      <a:pt x="606416" y="477586"/>
                      <a:pt x="540644" y="47758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6156" name="Google Shape;6156;p65"/>
              <p:cNvGrpSpPr/>
              <p:nvPr/>
            </p:nvGrpSpPr>
            <p:grpSpPr>
              <a:xfrm>
                <a:off x="10583" y="2928"/>
                <a:ext cx="553" cy="547"/>
                <a:chOff x="946175" y="3619500"/>
                <a:chExt cx="296975" cy="293825"/>
              </a:xfrm>
              <a:solidFill>
                <a:schemeClr val="tx1"/>
              </a:solidFill>
            </p:grpSpPr>
            <p:sp>
              <p:nvSpPr>
                <p:cNvPr id="6157" name="Google Shape;6157;p65"/>
                <p:cNvSpPr/>
                <p:nvPr/>
              </p:nvSpPr>
              <p:spPr>
                <a:xfrm>
                  <a:off x="963525" y="3619500"/>
                  <a:ext cx="20795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8" h="11753" extrusionOk="0">
                      <a:moveTo>
                        <a:pt x="3828" y="2742"/>
                      </a:moveTo>
                      <a:cubicBezTo>
                        <a:pt x="3915" y="2742"/>
                        <a:pt x="4001" y="2773"/>
                        <a:pt x="4064" y="2836"/>
                      </a:cubicBezTo>
                      <a:cubicBezTo>
                        <a:pt x="4253" y="2994"/>
                        <a:pt x="4253" y="3183"/>
                        <a:pt x="4096" y="3340"/>
                      </a:cubicBezTo>
                      <a:lnTo>
                        <a:pt x="2678" y="4695"/>
                      </a:lnTo>
                      <a:cubicBezTo>
                        <a:pt x="2615" y="4790"/>
                        <a:pt x="2520" y="4821"/>
                        <a:pt x="2457" y="4821"/>
                      </a:cubicBezTo>
                      <a:cubicBezTo>
                        <a:pt x="2363" y="4821"/>
                        <a:pt x="2268" y="4790"/>
                        <a:pt x="2205" y="4695"/>
                      </a:cubicBezTo>
                      <a:lnTo>
                        <a:pt x="1512" y="4002"/>
                      </a:lnTo>
                      <a:cubicBezTo>
                        <a:pt x="1386" y="3876"/>
                        <a:pt x="1386" y="3655"/>
                        <a:pt x="1512" y="3529"/>
                      </a:cubicBezTo>
                      <a:cubicBezTo>
                        <a:pt x="1575" y="3466"/>
                        <a:pt x="1662" y="3435"/>
                        <a:pt x="1749" y="3435"/>
                      </a:cubicBezTo>
                      <a:cubicBezTo>
                        <a:pt x="1835" y="3435"/>
                        <a:pt x="1922" y="3466"/>
                        <a:pt x="1985" y="3529"/>
                      </a:cubicBezTo>
                      <a:lnTo>
                        <a:pt x="2426" y="3971"/>
                      </a:lnTo>
                      <a:lnTo>
                        <a:pt x="3592" y="2836"/>
                      </a:lnTo>
                      <a:cubicBezTo>
                        <a:pt x="3655" y="2773"/>
                        <a:pt x="3741" y="2742"/>
                        <a:pt x="3828" y="2742"/>
                      </a:cubicBezTo>
                      <a:close/>
                      <a:moveTo>
                        <a:pt x="3828" y="4790"/>
                      </a:moveTo>
                      <a:cubicBezTo>
                        <a:pt x="3915" y="4790"/>
                        <a:pt x="4001" y="4821"/>
                        <a:pt x="4064" y="4884"/>
                      </a:cubicBezTo>
                      <a:cubicBezTo>
                        <a:pt x="4253" y="5042"/>
                        <a:pt x="4253" y="5262"/>
                        <a:pt x="4096" y="5388"/>
                      </a:cubicBezTo>
                      <a:lnTo>
                        <a:pt x="2678" y="6774"/>
                      </a:lnTo>
                      <a:cubicBezTo>
                        <a:pt x="2615" y="6837"/>
                        <a:pt x="2520" y="6869"/>
                        <a:pt x="2457" y="6869"/>
                      </a:cubicBezTo>
                      <a:cubicBezTo>
                        <a:pt x="2363" y="6869"/>
                        <a:pt x="2268" y="6837"/>
                        <a:pt x="2205" y="6774"/>
                      </a:cubicBezTo>
                      <a:lnTo>
                        <a:pt x="1512" y="6050"/>
                      </a:lnTo>
                      <a:cubicBezTo>
                        <a:pt x="1386" y="5924"/>
                        <a:pt x="1386" y="5703"/>
                        <a:pt x="1512" y="5577"/>
                      </a:cubicBezTo>
                      <a:cubicBezTo>
                        <a:pt x="1575" y="5514"/>
                        <a:pt x="1662" y="5483"/>
                        <a:pt x="1749" y="5483"/>
                      </a:cubicBezTo>
                      <a:cubicBezTo>
                        <a:pt x="1835" y="5483"/>
                        <a:pt x="1922" y="5514"/>
                        <a:pt x="1985" y="5577"/>
                      </a:cubicBezTo>
                      <a:lnTo>
                        <a:pt x="2426" y="6018"/>
                      </a:lnTo>
                      <a:lnTo>
                        <a:pt x="3592" y="4884"/>
                      </a:lnTo>
                      <a:cubicBezTo>
                        <a:pt x="3655" y="4821"/>
                        <a:pt x="3741" y="4790"/>
                        <a:pt x="3828" y="4790"/>
                      </a:cubicBezTo>
                      <a:close/>
                      <a:moveTo>
                        <a:pt x="3828" y="6869"/>
                      </a:moveTo>
                      <a:cubicBezTo>
                        <a:pt x="3915" y="6869"/>
                        <a:pt x="4001" y="6900"/>
                        <a:pt x="4064" y="6963"/>
                      </a:cubicBezTo>
                      <a:cubicBezTo>
                        <a:pt x="4253" y="7121"/>
                        <a:pt x="4253" y="7342"/>
                        <a:pt x="4096" y="7468"/>
                      </a:cubicBezTo>
                      <a:lnTo>
                        <a:pt x="2678" y="8854"/>
                      </a:lnTo>
                      <a:cubicBezTo>
                        <a:pt x="2615" y="8917"/>
                        <a:pt x="2520" y="8980"/>
                        <a:pt x="2457" y="8980"/>
                      </a:cubicBezTo>
                      <a:cubicBezTo>
                        <a:pt x="2363" y="8980"/>
                        <a:pt x="2268" y="8917"/>
                        <a:pt x="2205" y="8854"/>
                      </a:cubicBezTo>
                      <a:lnTo>
                        <a:pt x="1512" y="8129"/>
                      </a:lnTo>
                      <a:cubicBezTo>
                        <a:pt x="1386" y="8003"/>
                        <a:pt x="1386" y="7783"/>
                        <a:pt x="1512" y="7657"/>
                      </a:cubicBezTo>
                      <a:cubicBezTo>
                        <a:pt x="1575" y="7594"/>
                        <a:pt x="1662" y="7562"/>
                        <a:pt x="1749" y="7562"/>
                      </a:cubicBezTo>
                      <a:cubicBezTo>
                        <a:pt x="1835" y="7562"/>
                        <a:pt x="1922" y="7594"/>
                        <a:pt x="1985" y="7657"/>
                      </a:cubicBezTo>
                      <a:lnTo>
                        <a:pt x="2426" y="8098"/>
                      </a:lnTo>
                      <a:lnTo>
                        <a:pt x="3592" y="6963"/>
                      </a:lnTo>
                      <a:cubicBezTo>
                        <a:pt x="3655" y="6900"/>
                        <a:pt x="3741" y="6869"/>
                        <a:pt x="3828" y="6869"/>
                      </a:cubicBez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673"/>
                      </a:lnTo>
                      <a:lnTo>
                        <a:pt x="6301" y="9673"/>
                      </a:lnTo>
                      <a:lnTo>
                        <a:pt x="6301" y="10397"/>
                      </a:lnTo>
                      <a:lnTo>
                        <a:pt x="6301" y="10744"/>
                      </a:lnTo>
                      <a:lnTo>
                        <a:pt x="6270" y="10744"/>
                      </a:lnTo>
                      <a:cubicBezTo>
                        <a:pt x="6270" y="11343"/>
                        <a:pt x="6742" y="11752"/>
                        <a:pt x="7278" y="11752"/>
                      </a:cubicBezTo>
                      <a:cubicBezTo>
                        <a:pt x="7876" y="11752"/>
                        <a:pt x="8317" y="11280"/>
                        <a:pt x="8317" y="10744"/>
                      </a:cubicBezTo>
                      <a:lnTo>
                        <a:pt x="8317" y="7972"/>
                      </a:lnTo>
                      <a:lnTo>
                        <a:pt x="7498" y="8822"/>
                      </a:lnTo>
                      <a:lnTo>
                        <a:pt x="5608" y="9547"/>
                      </a:lnTo>
                      <a:cubicBezTo>
                        <a:pt x="5497" y="9576"/>
                        <a:pt x="5390" y="9590"/>
                        <a:pt x="5288" y="9590"/>
                      </a:cubicBezTo>
                      <a:cubicBezTo>
                        <a:pt x="4954" y="9590"/>
                        <a:pt x="4674" y="9441"/>
                        <a:pt x="4505" y="9200"/>
                      </a:cubicBezTo>
                      <a:cubicBezTo>
                        <a:pt x="4316" y="8980"/>
                        <a:pt x="4222" y="8665"/>
                        <a:pt x="4316" y="8255"/>
                      </a:cubicBezTo>
                      <a:lnTo>
                        <a:pt x="5041" y="6365"/>
                      </a:lnTo>
                      <a:lnTo>
                        <a:pt x="8317" y="3088"/>
                      </a:lnTo>
                      <a:lnTo>
                        <a:pt x="8317" y="2773"/>
                      </a:lnTo>
                      <a:lnTo>
                        <a:pt x="5891" y="2773"/>
                      </a:lnTo>
                      <a:cubicBezTo>
                        <a:pt x="5671" y="2773"/>
                        <a:pt x="5513" y="2616"/>
                        <a:pt x="5513" y="2427"/>
                      </a:cubicBezTo>
                      <a:lnTo>
                        <a:pt x="551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58" name="Google Shape;6158;p65"/>
                <p:cNvSpPr/>
                <p:nvPr/>
              </p:nvSpPr>
              <p:spPr>
                <a:xfrm>
                  <a:off x="1185625" y="3688025"/>
                  <a:ext cx="57525" cy="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" h="2238" extrusionOk="0">
                      <a:moveTo>
                        <a:pt x="1072" y="1"/>
                      </a:moveTo>
                      <a:cubicBezTo>
                        <a:pt x="890" y="1"/>
                        <a:pt x="709" y="64"/>
                        <a:pt x="568" y="190"/>
                      </a:cubicBezTo>
                      <a:lnTo>
                        <a:pt x="0" y="788"/>
                      </a:lnTo>
                      <a:lnTo>
                        <a:pt x="1450" y="2238"/>
                      </a:lnTo>
                      <a:lnTo>
                        <a:pt x="2048" y="1639"/>
                      </a:lnTo>
                      <a:cubicBezTo>
                        <a:pt x="2300" y="1387"/>
                        <a:pt x="2300" y="946"/>
                        <a:pt x="2048" y="662"/>
                      </a:cubicBezTo>
                      <a:lnTo>
                        <a:pt x="1576" y="190"/>
                      </a:lnTo>
                      <a:cubicBezTo>
                        <a:pt x="1434" y="64"/>
                        <a:pt x="1253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59" name="Google Shape;6159;p65"/>
                <p:cNvSpPr/>
                <p:nvPr/>
              </p:nvSpPr>
              <p:spPr>
                <a:xfrm>
                  <a:off x="1088075" y="3795925"/>
                  <a:ext cx="46375" cy="4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01" extrusionOk="0">
                      <a:moveTo>
                        <a:pt x="594" y="1"/>
                      </a:moveTo>
                      <a:lnTo>
                        <a:pt x="59" y="1387"/>
                      </a:lnTo>
                      <a:cubicBezTo>
                        <a:pt x="0" y="1621"/>
                        <a:pt x="186" y="1800"/>
                        <a:pt x="414" y="1800"/>
                      </a:cubicBezTo>
                      <a:cubicBezTo>
                        <a:pt x="432" y="1800"/>
                        <a:pt x="450" y="1799"/>
                        <a:pt x="468" y="1797"/>
                      </a:cubicBezTo>
                      <a:lnTo>
                        <a:pt x="1855" y="1261"/>
                      </a:lnTo>
                      <a:lnTo>
                        <a:pt x="5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60" name="Google Shape;6160;p65"/>
                <p:cNvSpPr/>
                <p:nvPr/>
              </p:nvSpPr>
              <p:spPr>
                <a:xfrm>
                  <a:off x="1112375" y="3720325"/>
                  <a:ext cx="97700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3908" extrusionOk="0">
                      <a:moveTo>
                        <a:pt x="2426" y="1"/>
                      </a:moveTo>
                      <a:lnTo>
                        <a:pt x="1" y="2458"/>
                      </a:lnTo>
                      <a:lnTo>
                        <a:pt x="1450" y="3907"/>
                      </a:lnTo>
                      <a:lnTo>
                        <a:pt x="3907" y="1481"/>
                      </a:lnTo>
                      <a:lnTo>
                        <a:pt x="242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61" name="Google Shape;6161;p65"/>
                <p:cNvSpPr/>
                <p:nvPr/>
              </p:nvSpPr>
              <p:spPr>
                <a:xfrm>
                  <a:off x="1120250" y="3623450"/>
                  <a:ext cx="47275" cy="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891" extrusionOk="0">
                      <a:moveTo>
                        <a:pt x="1" y="0"/>
                      </a:moveTo>
                      <a:lnTo>
                        <a:pt x="1" y="1891"/>
                      </a:lnTo>
                      <a:lnTo>
                        <a:pt x="1891" y="189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62" name="Google Shape;6162;p65"/>
                <p:cNvSpPr/>
                <p:nvPr/>
              </p:nvSpPr>
              <p:spPr>
                <a:xfrm>
                  <a:off x="946175" y="3879425"/>
                  <a:ext cx="166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9" h="1356" extrusionOk="0">
                      <a:moveTo>
                        <a:pt x="348" y="0"/>
                      </a:moveTo>
                      <a:cubicBezTo>
                        <a:pt x="158" y="0"/>
                        <a:pt x="1" y="190"/>
                        <a:pt x="1" y="347"/>
                      </a:cubicBezTo>
                      <a:lnTo>
                        <a:pt x="1" y="694"/>
                      </a:lnTo>
                      <a:cubicBezTo>
                        <a:pt x="1" y="1040"/>
                        <a:pt x="316" y="1355"/>
                        <a:pt x="694" y="1355"/>
                      </a:cubicBezTo>
                      <a:lnTo>
                        <a:pt x="6649" y="1355"/>
                      </a:lnTo>
                      <a:cubicBezTo>
                        <a:pt x="6428" y="1103"/>
                        <a:pt x="6302" y="725"/>
                        <a:pt x="6302" y="347"/>
                      </a:cubicBezTo>
                      <a:lnTo>
                        <a:pt x="63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269" name="Google Shape;6269;p65"/>
            <p:cNvGrpSpPr/>
            <p:nvPr/>
          </p:nvGrpSpPr>
          <p:grpSpPr>
            <a:xfrm>
              <a:off x="9199" y="4830"/>
              <a:ext cx="1316" cy="1322"/>
              <a:chOff x="1674750" y="3254050"/>
              <a:chExt cx="294575" cy="295375"/>
            </a:xfrm>
            <a:solidFill>
              <a:schemeClr val="accent4"/>
            </a:solidFill>
          </p:grpSpPr>
          <p:sp>
            <p:nvSpPr>
              <p:cNvPr id="6270" name="Google Shape;6270;p65"/>
              <p:cNvSpPr/>
              <p:nvPr/>
            </p:nvSpPr>
            <p:spPr>
              <a:xfrm>
                <a:off x="1691275" y="3351700"/>
                <a:ext cx="278050" cy="197725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7909" extrusionOk="0">
                    <a:moveTo>
                      <a:pt x="10535" y="0"/>
                    </a:moveTo>
                    <a:cubicBezTo>
                      <a:pt x="10489" y="0"/>
                      <a:pt x="10442" y="10"/>
                      <a:pt x="10397" y="33"/>
                    </a:cubicBezTo>
                    <a:cubicBezTo>
                      <a:pt x="10208" y="64"/>
                      <a:pt x="10114" y="253"/>
                      <a:pt x="10177" y="474"/>
                    </a:cubicBezTo>
                    <a:cubicBezTo>
                      <a:pt x="10334" y="978"/>
                      <a:pt x="10429" y="1482"/>
                      <a:pt x="10429" y="1986"/>
                    </a:cubicBezTo>
                    <a:cubicBezTo>
                      <a:pt x="10429" y="4885"/>
                      <a:pt x="8066" y="7247"/>
                      <a:pt x="5199" y="7247"/>
                    </a:cubicBezTo>
                    <a:cubicBezTo>
                      <a:pt x="3561" y="7247"/>
                      <a:pt x="2017" y="6397"/>
                      <a:pt x="1072" y="5137"/>
                    </a:cubicBezTo>
                    <a:lnTo>
                      <a:pt x="1733" y="5137"/>
                    </a:lnTo>
                    <a:cubicBezTo>
                      <a:pt x="1922" y="5137"/>
                      <a:pt x="2080" y="4979"/>
                      <a:pt x="2080" y="4790"/>
                    </a:cubicBezTo>
                    <a:cubicBezTo>
                      <a:pt x="2080" y="4601"/>
                      <a:pt x="1922" y="4443"/>
                      <a:pt x="1733" y="4443"/>
                    </a:cubicBezTo>
                    <a:lnTo>
                      <a:pt x="347" y="4443"/>
                    </a:lnTo>
                    <a:cubicBezTo>
                      <a:pt x="158" y="4443"/>
                      <a:pt x="1" y="4601"/>
                      <a:pt x="1" y="4790"/>
                    </a:cubicBezTo>
                    <a:lnTo>
                      <a:pt x="1" y="6176"/>
                    </a:lnTo>
                    <a:cubicBezTo>
                      <a:pt x="1" y="6365"/>
                      <a:pt x="158" y="6523"/>
                      <a:pt x="347" y="6523"/>
                    </a:cubicBezTo>
                    <a:cubicBezTo>
                      <a:pt x="536" y="6523"/>
                      <a:pt x="694" y="6365"/>
                      <a:pt x="694" y="6176"/>
                    </a:cubicBezTo>
                    <a:lnTo>
                      <a:pt x="694" y="5767"/>
                    </a:lnTo>
                    <a:cubicBezTo>
                      <a:pt x="1796" y="7090"/>
                      <a:pt x="3466" y="7909"/>
                      <a:pt x="5199" y="7909"/>
                    </a:cubicBezTo>
                    <a:cubicBezTo>
                      <a:pt x="8412" y="7909"/>
                      <a:pt x="11122" y="5231"/>
                      <a:pt x="11122" y="1986"/>
                    </a:cubicBezTo>
                    <a:cubicBezTo>
                      <a:pt x="11122" y="1419"/>
                      <a:pt x="10996" y="820"/>
                      <a:pt x="10838" y="222"/>
                    </a:cubicBezTo>
                    <a:cubicBezTo>
                      <a:pt x="10814" y="102"/>
                      <a:pt x="10681" y="0"/>
                      <a:pt x="10535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71" name="Google Shape;6271;p65"/>
              <p:cNvSpPr/>
              <p:nvPr/>
            </p:nvSpPr>
            <p:spPr>
              <a:xfrm>
                <a:off x="1674750" y="3254050"/>
                <a:ext cx="277250" cy="197900"/>
              </a:xfrm>
              <a:custGeom>
                <a:avLst/>
                <a:gdLst/>
                <a:ahLst/>
                <a:cxnLst/>
                <a:rect l="l" t="t" r="r" b="b"/>
                <a:pathLst>
                  <a:path w="11090" h="7916" extrusionOk="0">
                    <a:moveTo>
                      <a:pt x="5891" y="1"/>
                    </a:moveTo>
                    <a:cubicBezTo>
                      <a:pt x="2678" y="1"/>
                      <a:pt x="0" y="2679"/>
                      <a:pt x="0" y="5892"/>
                    </a:cubicBezTo>
                    <a:cubicBezTo>
                      <a:pt x="0" y="6491"/>
                      <a:pt x="126" y="7089"/>
                      <a:pt x="284" y="7656"/>
                    </a:cubicBezTo>
                    <a:cubicBezTo>
                      <a:pt x="310" y="7842"/>
                      <a:pt x="448" y="7916"/>
                      <a:pt x="604" y="7916"/>
                    </a:cubicBezTo>
                    <a:cubicBezTo>
                      <a:pt x="633" y="7916"/>
                      <a:pt x="663" y="7913"/>
                      <a:pt x="693" y="7908"/>
                    </a:cubicBezTo>
                    <a:cubicBezTo>
                      <a:pt x="882" y="7877"/>
                      <a:pt x="977" y="7656"/>
                      <a:pt x="945" y="7467"/>
                    </a:cubicBezTo>
                    <a:cubicBezTo>
                      <a:pt x="788" y="6963"/>
                      <a:pt x="662" y="6459"/>
                      <a:pt x="662" y="5892"/>
                    </a:cubicBezTo>
                    <a:cubicBezTo>
                      <a:pt x="662" y="3025"/>
                      <a:pt x="3025" y="662"/>
                      <a:pt x="5891" y="662"/>
                    </a:cubicBezTo>
                    <a:cubicBezTo>
                      <a:pt x="7561" y="662"/>
                      <a:pt x="9105" y="1481"/>
                      <a:pt x="10050" y="2742"/>
                    </a:cubicBezTo>
                    <a:lnTo>
                      <a:pt x="9357" y="2742"/>
                    </a:lnTo>
                    <a:cubicBezTo>
                      <a:pt x="9168" y="2742"/>
                      <a:pt x="9010" y="2899"/>
                      <a:pt x="9010" y="3088"/>
                    </a:cubicBezTo>
                    <a:cubicBezTo>
                      <a:pt x="9010" y="3309"/>
                      <a:pt x="9168" y="3466"/>
                      <a:pt x="9357" y="3466"/>
                    </a:cubicBezTo>
                    <a:lnTo>
                      <a:pt x="10743" y="3466"/>
                    </a:lnTo>
                    <a:cubicBezTo>
                      <a:pt x="10932" y="3466"/>
                      <a:pt x="11090" y="3309"/>
                      <a:pt x="11090" y="3088"/>
                    </a:cubicBezTo>
                    <a:lnTo>
                      <a:pt x="11090" y="1733"/>
                    </a:lnTo>
                    <a:cubicBezTo>
                      <a:pt x="11090" y="1513"/>
                      <a:pt x="10932" y="1355"/>
                      <a:pt x="10743" y="1355"/>
                    </a:cubicBezTo>
                    <a:cubicBezTo>
                      <a:pt x="10554" y="1355"/>
                      <a:pt x="10397" y="1513"/>
                      <a:pt x="10397" y="1733"/>
                    </a:cubicBezTo>
                    <a:lnTo>
                      <a:pt x="10397" y="2111"/>
                    </a:lnTo>
                    <a:cubicBezTo>
                      <a:pt x="9294" y="820"/>
                      <a:pt x="7624" y="1"/>
                      <a:pt x="5891" y="1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72" name="Google Shape;6272;p65"/>
              <p:cNvSpPr/>
              <p:nvPr/>
            </p:nvSpPr>
            <p:spPr>
              <a:xfrm>
                <a:off x="1727500" y="3306825"/>
                <a:ext cx="189075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3" h="7562" extrusionOk="0">
                    <a:moveTo>
                      <a:pt x="3750" y="2048"/>
                    </a:moveTo>
                    <a:cubicBezTo>
                      <a:pt x="3939" y="2048"/>
                      <a:pt x="4097" y="2206"/>
                      <a:pt x="4097" y="2426"/>
                    </a:cubicBezTo>
                    <a:lnTo>
                      <a:pt x="4097" y="3435"/>
                    </a:lnTo>
                    <a:lnTo>
                      <a:pt x="4475" y="3435"/>
                    </a:lnTo>
                    <a:cubicBezTo>
                      <a:pt x="4664" y="3435"/>
                      <a:pt x="4821" y="3592"/>
                      <a:pt x="4821" y="3781"/>
                    </a:cubicBezTo>
                    <a:cubicBezTo>
                      <a:pt x="4821" y="4002"/>
                      <a:pt x="4664" y="4159"/>
                      <a:pt x="4475" y="4159"/>
                    </a:cubicBezTo>
                    <a:lnTo>
                      <a:pt x="3750" y="4159"/>
                    </a:lnTo>
                    <a:cubicBezTo>
                      <a:pt x="3561" y="4159"/>
                      <a:pt x="3403" y="4002"/>
                      <a:pt x="3403" y="3781"/>
                    </a:cubicBezTo>
                    <a:lnTo>
                      <a:pt x="3403" y="2426"/>
                    </a:lnTo>
                    <a:cubicBezTo>
                      <a:pt x="3403" y="2206"/>
                      <a:pt x="3561" y="2048"/>
                      <a:pt x="3750" y="2048"/>
                    </a:cubicBezTo>
                    <a:close/>
                    <a:moveTo>
                      <a:pt x="3435" y="0"/>
                    </a:moveTo>
                    <a:cubicBezTo>
                      <a:pt x="2647" y="95"/>
                      <a:pt x="1923" y="410"/>
                      <a:pt x="1356" y="883"/>
                    </a:cubicBezTo>
                    <a:lnTo>
                      <a:pt x="2049" y="1576"/>
                    </a:lnTo>
                    <a:cubicBezTo>
                      <a:pt x="2175" y="1702"/>
                      <a:pt x="2175" y="1954"/>
                      <a:pt x="2049" y="2048"/>
                    </a:cubicBezTo>
                    <a:cubicBezTo>
                      <a:pt x="1986" y="2111"/>
                      <a:pt x="1899" y="2143"/>
                      <a:pt x="1812" y="2143"/>
                    </a:cubicBezTo>
                    <a:cubicBezTo>
                      <a:pt x="1726" y="2143"/>
                      <a:pt x="1639" y="2111"/>
                      <a:pt x="1576" y="2048"/>
                    </a:cubicBezTo>
                    <a:lnTo>
                      <a:pt x="883" y="1355"/>
                    </a:lnTo>
                    <a:cubicBezTo>
                      <a:pt x="410" y="1922"/>
                      <a:pt x="95" y="2647"/>
                      <a:pt x="1" y="3435"/>
                    </a:cubicBezTo>
                    <a:lnTo>
                      <a:pt x="1041" y="3435"/>
                    </a:lnTo>
                    <a:cubicBezTo>
                      <a:pt x="1230" y="3435"/>
                      <a:pt x="1387" y="3592"/>
                      <a:pt x="1387" y="3781"/>
                    </a:cubicBezTo>
                    <a:cubicBezTo>
                      <a:pt x="1387" y="3970"/>
                      <a:pt x="1230" y="4128"/>
                      <a:pt x="1041" y="4128"/>
                    </a:cubicBezTo>
                    <a:lnTo>
                      <a:pt x="1" y="4128"/>
                    </a:lnTo>
                    <a:cubicBezTo>
                      <a:pt x="95" y="4915"/>
                      <a:pt x="410" y="5640"/>
                      <a:pt x="883" y="6238"/>
                    </a:cubicBezTo>
                    <a:lnTo>
                      <a:pt x="1576" y="5514"/>
                    </a:lnTo>
                    <a:cubicBezTo>
                      <a:pt x="1639" y="5451"/>
                      <a:pt x="1734" y="5419"/>
                      <a:pt x="1824" y="5419"/>
                    </a:cubicBezTo>
                    <a:cubicBezTo>
                      <a:pt x="1915" y="5419"/>
                      <a:pt x="2001" y="5451"/>
                      <a:pt x="2049" y="5514"/>
                    </a:cubicBezTo>
                    <a:cubicBezTo>
                      <a:pt x="2175" y="5640"/>
                      <a:pt x="2175" y="5860"/>
                      <a:pt x="2049" y="5986"/>
                    </a:cubicBezTo>
                    <a:lnTo>
                      <a:pt x="1356" y="6711"/>
                    </a:lnTo>
                    <a:cubicBezTo>
                      <a:pt x="1923" y="7184"/>
                      <a:pt x="2647" y="7499"/>
                      <a:pt x="3435" y="7562"/>
                    </a:cubicBezTo>
                    <a:lnTo>
                      <a:pt x="3435" y="6553"/>
                    </a:lnTo>
                    <a:cubicBezTo>
                      <a:pt x="3435" y="6333"/>
                      <a:pt x="3592" y="6175"/>
                      <a:pt x="3781" y="6175"/>
                    </a:cubicBezTo>
                    <a:cubicBezTo>
                      <a:pt x="4002" y="6175"/>
                      <a:pt x="4160" y="6333"/>
                      <a:pt x="4160" y="6553"/>
                    </a:cubicBezTo>
                    <a:lnTo>
                      <a:pt x="4160" y="7562"/>
                    </a:lnTo>
                    <a:cubicBezTo>
                      <a:pt x="4947" y="7499"/>
                      <a:pt x="5640" y="7184"/>
                      <a:pt x="6239" y="6711"/>
                    </a:cubicBezTo>
                    <a:lnTo>
                      <a:pt x="5514" y="5986"/>
                    </a:lnTo>
                    <a:cubicBezTo>
                      <a:pt x="5420" y="5860"/>
                      <a:pt x="5420" y="5640"/>
                      <a:pt x="5514" y="5514"/>
                    </a:cubicBezTo>
                    <a:cubicBezTo>
                      <a:pt x="5577" y="5451"/>
                      <a:pt x="5672" y="5419"/>
                      <a:pt x="5762" y="5419"/>
                    </a:cubicBezTo>
                    <a:cubicBezTo>
                      <a:pt x="5853" y="5419"/>
                      <a:pt x="5940" y="5451"/>
                      <a:pt x="5987" y="5514"/>
                    </a:cubicBezTo>
                    <a:lnTo>
                      <a:pt x="6711" y="6238"/>
                    </a:lnTo>
                    <a:cubicBezTo>
                      <a:pt x="7184" y="5640"/>
                      <a:pt x="7499" y="4915"/>
                      <a:pt x="7562" y="4128"/>
                    </a:cubicBezTo>
                    <a:lnTo>
                      <a:pt x="6554" y="4128"/>
                    </a:lnTo>
                    <a:cubicBezTo>
                      <a:pt x="6365" y="4128"/>
                      <a:pt x="6207" y="3970"/>
                      <a:pt x="6207" y="3781"/>
                    </a:cubicBezTo>
                    <a:cubicBezTo>
                      <a:pt x="6207" y="3592"/>
                      <a:pt x="6365" y="3435"/>
                      <a:pt x="6554" y="3435"/>
                    </a:cubicBezTo>
                    <a:lnTo>
                      <a:pt x="7562" y="3435"/>
                    </a:lnTo>
                    <a:cubicBezTo>
                      <a:pt x="7499" y="2647"/>
                      <a:pt x="7184" y="1922"/>
                      <a:pt x="6711" y="1355"/>
                    </a:cubicBezTo>
                    <a:lnTo>
                      <a:pt x="5987" y="2048"/>
                    </a:lnTo>
                    <a:cubicBezTo>
                      <a:pt x="5940" y="2111"/>
                      <a:pt x="5853" y="2143"/>
                      <a:pt x="5762" y="2143"/>
                    </a:cubicBezTo>
                    <a:cubicBezTo>
                      <a:pt x="5672" y="2143"/>
                      <a:pt x="5577" y="2111"/>
                      <a:pt x="5514" y="2048"/>
                    </a:cubicBezTo>
                    <a:cubicBezTo>
                      <a:pt x="5420" y="1922"/>
                      <a:pt x="5420" y="1702"/>
                      <a:pt x="5514" y="1576"/>
                    </a:cubicBezTo>
                    <a:lnTo>
                      <a:pt x="6239" y="883"/>
                    </a:lnTo>
                    <a:cubicBezTo>
                      <a:pt x="5640" y="410"/>
                      <a:pt x="4947" y="95"/>
                      <a:pt x="4160" y="0"/>
                    </a:cubicBezTo>
                    <a:lnTo>
                      <a:pt x="4160" y="1040"/>
                    </a:lnTo>
                    <a:cubicBezTo>
                      <a:pt x="4160" y="1229"/>
                      <a:pt x="4002" y="1387"/>
                      <a:pt x="3781" y="1387"/>
                    </a:cubicBezTo>
                    <a:cubicBezTo>
                      <a:pt x="3592" y="1387"/>
                      <a:pt x="3435" y="1229"/>
                      <a:pt x="3435" y="1040"/>
                    </a:cubicBezTo>
                    <a:lnTo>
                      <a:pt x="343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670" y="3567"/>
              <a:ext cx="1842" cy="1284"/>
              <a:chOff x="6670" y="3567"/>
              <a:chExt cx="1842" cy="1284"/>
            </a:xfrm>
          </p:grpSpPr>
          <p:sp>
            <p:nvSpPr>
              <p:cNvPr id="435" name="Google Shape;435;p34"/>
              <p:cNvSpPr/>
              <p:nvPr/>
            </p:nvSpPr>
            <p:spPr>
              <a:xfrm>
                <a:off x="6670" y="3567"/>
                <a:ext cx="1843" cy="1284"/>
              </a:xfrm>
              <a:custGeom>
                <a:avLst/>
                <a:gdLst/>
                <a:ahLst/>
                <a:cxnLst/>
                <a:rect l="l" t="t" r="r" b="b"/>
                <a:pathLst>
                  <a:path w="1170504" h="815561" extrusionOk="0">
                    <a:moveTo>
                      <a:pt x="1052058" y="0"/>
                    </a:moveTo>
                    <a:lnTo>
                      <a:pt x="118411" y="0"/>
                    </a:lnTo>
                    <a:cubicBezTo>
                      <a:pt x="53001" y="0"/>
                      <a:pt x="0" y="53001"/>
                      <a:pt x="0" y="118411"/>
                    </a:cubicBezTo>
                    <a:lnTo>
                      <a:pt x="0" y="519300"/>
                    </a:lnTo>
                    <a:cubicBezTo>
                      <a:pt x="0" y="584709"/>
                      <a:pt x="53001" y="637710"/>
                      <a:pt x="118411" y="637710"/>
                    </a:cubicBezTo>
                    <a:lnTo>
                      <a:pt x="784521" y="637710"/>
                    </a:lnTo>
                    <a:lnTo>
                      <a:pt x="961359" y="815562"/>
                    </a:lnTo>
                    <a:lnTo>
                      <a:pt x="931729" y="637710"/>
                    </a:lnTo>
                    <a:lnTo>
                      <a:pt x="1052094" y="637710"/>
                    </a:lnTo>
                    <a:cubicBezTo>
                      <a:pt x="1117503" y="637710"/>
                      <a:pt x="1170505" y="584709"/>
                      <a:pt x="1170505" y="519300"/>
                    </a:cubicBezTo>
                    <a:lnTo>
                      <a:pt x="1170505" y="118411"/>
                    </a:lnTo>
                    <a:cubicBezTo>
                      <a:pt x="1170468" y="53001"/>
                      <a:pt x="1117468" y="0"/>
                      <a:pt x="10520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6359" name="Google Shape;6359;p65"/>
              <p:cNvGrpSpPr/>
              <p:nvPr/>
            </p:nvGrpSpPr>
            <p:grpSpPr>
              <a:xfrm>
                <a:off x="7261" y="3722"/>
                <a:ext cx="661" cy="659"/>
                <a:chOff x="3859600" y="3591950"/>
                <a:chExt cx="296975" cy="296175"/>
              </a:xfrm>
              <a:solidFill>
                <a:schemeClr val="tx1"/>
              </a:solidFill>
            </p:grpSpPr>
            <p:sp>
              <p:nvSpPr>
                <p:cNvPr id="6360" name="Google Shape;6360;p65"/>
                <p:cNvSpPr/>
                <p:nvPr/>
              </p:nvSpPr>
              <p:spPr>
                <a:xfrm>
                  <a:off x="4034450" y="3766000"/>
                  <a:ext cx="122125" cy="12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885" extrusionOk="0">
                      <a:moveTo>
                        <a:pt x="2395" y="1324"/>
                      </a:moveTo>
                      <a:cubicBezTo>
                        <a:pt x="2616" y="1324"/>
                        <a:pt x="2773" y="1482"/>
                        <a:pt x="2773" y="1702"/>
                      </a:cubicBezTo>
                      <a:lnTo>
                        <a:pt x="2773" y="2049"/>
                      </a:lnTo>
                      <a:lnTo>
                        <a:pt x="3120" y="2049"/>
                      </a:lnTo>
                      <a:cubicBezTo>
                        <a:pt x="3309" y="2049"/>
                        <a:pt x="3466" y="2206"/>
                        <a:pt x="3466" y="2395"/>
                      </a:cubicBezTo>
                      <a:cubicBezTo>
                        <a:pt x="3466" y="2584"/>
                        <a:pt x="3309" y="2742"/>
                        <a:pt x="3120" y="2742"/>
                      </a:cubicBezTo>
                      <a:lnTo>
                        <a:pt x="2395" y="2742"/>
                      </a:lnTo>
                      <a:cubicBezTo>
                        <a:pt x="2206" y="2742"/>
                        <a:pt x="2049" y="2584"/>
                        <a:pt x="2049" y="2395"/>
                      </a:cubicBezTo>
                      <a:lnTo>
                        <a:pt x="2049" y="1702"/>
                      </a:lnTo>
                      <a:cubicBezTo>
                        <a:pt x="2049" y="1482"/>
                        <a:pt x="2206" y="1324"/>
                        <a:pt x="2395" y="1324"/>
                      </a:cubicBezTo>
                      <a:close/>
                      <a:moveTo>
                        <a:pt x="2458" y="1"/>
                      </a:moveTo>
                      <a:cubicBezTo>
                        <a:pt x="1104" y="1"/>
                        <a:pt x="1" y="1103"/>
                        <a:pt x="1" y="2427"/>
                      </a:cubicBezTo>
                      <a:cubicBezTo>
                        <a:pt x="1" y="3781"/>
                        <a:pt x="1104" y="4884"/>
                        <a:pt x="2458" y="4884"/>
                      </a:cubicBezTo>
                      <a:cubicBezTo>
                        <a:pt x="3782" y="4884"/>
                        <a:pt x="4884" y="3781"/>
                        <a:pt x="4884" y="2427"/>
                      </a:cubicBezTo>
                      <a:cubicBezTo>
                        <a:pt x="4853" y="1072"/>
                        <a:pt x="3782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61" name="Google Shape;6361;p65"/>
                <p:cNvSpPr/>
                <p:nvPr/>
              </p:nvSpPr>
              <p:spPr>
                <a:xfrm>
                  <a:off x="3860400" y="3679375"/>
                  <a:ext cx="260725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6932" extrusionOk="0">
                      <a:moveTo>
                        <a:pt x="2426" y="662"/>
                      </a:moveTo>
                      <a:cubicBezTo>
                        <a:pt x="2647" y="662"/>
                        <a:pt x="2804" y="819"/>
                        <a:pt x="2804" y="1008"/>
                      </a:cubicBezTo>
                      <a:cubicBezTo>
                        <a:pt x="2804" y="1197"/>
                        <a:pt x="2647" y="1355"/>
                        <a:pt x="2426" y="1355"/>
                      </a:cubicBezTo>
                      <a:lnTo>
                        <a:pt x="1733" y="1355"/>
                      </a:lnTo>
                      <a:cubicBezTo>
                        <a:pt x="1544" y="1355"/>
                        <a:pt x="1387" y="1197"/>
                        <a:pt x="1387" y="1008"/>
                      </a:cubicBezTo>
                      <a:cubicBezTo>
                        <a:pt x="1387" y="819"/>
                        <a:pt x="1544" y="662"/>
                        <a:pt x="1733" y="662"/>
                      </a:cubicBezTo>
                      <a:close/>
                      <a:moveTo>
                        <a:pt x="4537" y="662"/>
                      </a:moveTo>
                      <a:cubicBezTo>
                        <a:pt x="4726" y="662"/>
                        <a:pt x="4884" y="819"/>
                        <a:pt x="4884" y="1008"/>
                      </a:cubicBezTo>
                      <a:cubicBezTo>
                        <a:pt x="4884" y="1197"/>
                        <a:pt x="4695" y="1355"/>
                        <a:pt x="4537" y="1355"/>
                      </a:cubicBezTo>
                      <a:lnTo>
                        <a:pt x="3812" y="1355"/>
                      </a:lnTo>
                      <a:cubicBezTo>
                        <a:pt x="3623" y="1355"/>
                        <a:pt x="3466" y="1197"/>
                        <a:pt x="3466" y="1008"/>
                      </a:cubicBezTo>
                      <a:cubicBezTo>
                        <a:pt x="3466" y="819"/>
                        <a:pt x="3623" y="662"/>
                        <a:pt x="3812" y="662"/>
                      </a:cubicBezTo>
                      <a:close/>
                      <a:moveTo>
                        <a:pt x="6648" y="662"/>
                      </a:moveTo>
                      <a:cubicBezTo>
                        <a:pt x="6837" y="662"/>
                        <a:pt x="6994" y="819"/>
                        <a:pt x="6994" y="1008"/>
                      </a:cubicBezTo>
                      <a:cubicBezTo>
                        <a:pt x="6994" y="1197"/>
                        <a:pt x="6837" y="1355"/>
                        <a:pt x="6648" y="1355"/>
                      </a:cubicBezTo>
                      <a:lnTo>
                        <a:pt x="5955" y="1355"/>
                      </a:lnTo>
                      <a:cubicBezTo>
                        <a:pt x="5734" y="1355"/>
                        <a:pt x="5577" y="1197"/>
                        <a:pt x="5577" y="1008"/>
                      </a:cubicBezTo>
                      <a:cubicBezTo>
                        <a:pt x="5577" y="819"/>
                        <a:pt x="5734" y="662"/>
                        <a:pt x="5955" y="662"/>
                      </a:cubicBezTo>
                      <a:close/>
                      <a:moveTo>
                        <a:pt x="8727" y="662"/>
                      </a:moveTo>
                      <a:cubicBezTo>
                        <a:pt x="8948" y="662"/>
                        <a:pt x="9105" y="819"/>
                        <a:pt x="9105" y="1008"/>
                      </a:cubicBezTo>
                      <a:cubicBezTo>
                        <a:pt x="9105" y="1197"/>
                        <a:pt x="8948" y="1355"/>
                        <a:pt x="8727" y="1355"/>
                      </a:cubicBezTo>
                      <a:lnTo>
                        <a:pt x="8034" y="1355"/>
                      </a:lnTo>
                      <a:cubicBezTo>
                        <a:pt x="7845" y="1355"/>
                        <a:pt x="7688" y="1197"/>
                        <a:pt x="7688" y="1008"/>
                      </a:cubicBezTo>
                      <a:cubicBezTo>
                        <a:pt x="7688" y="819"/>
                        <a:pt x="7845" y="662"/>
                        <a:pt x="8034" y="662"/>
                      </a:cubicBezTo>
                      <a:close/>
                      <a:moveTo>
                        <a:pt x="2426" y="2080"/>
                      </a:moveTo>
                      <a:cubicBezTo>
                        <a:pt x="2647" y="2080"/>
                        <a:pt x="2804" y="2237"/>
                        <a:pt x="2804" y="2426"/>
                      </a:cubicBezTo>
                      <a:cubicBezTo>
                        <a:pt x="2804" y="2647"/>
                        <a:pt x="2647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44" y="2773"/>
                        <a:pt x="1387" y="2647"/>
                        <a:pt x="1387" y="2426"/>
                      </a:cubicBezTo>
                      <a:cubicBezTo>
                        <a:pt x="1387" y="2206"/>
                        <a:pt x="1544" y="2080"/>
                        <a:pt x="1733" y="2080"/>
                      </a:cubicBezTo>
                      <a:close/>
                      <a:moveTo>
                        <a:pt x="4537" y="2080"/>
                      </a:moveTo>
                      <a:cubicBezTo>
                        <a:pt x="4726" y="2080"/>
                        <a:pt x="4884" y="2237"/>
                        <a:pt x="4884" y="2426"/>
                      </a:cubicBezTo>
                      <a:cubicBezTo>
                        <a:pt x="4884" y="2647"/>
                        <a:pt x="4695" y="2773"/>
                        <a:pt x="4537" y="2773"/>
                      </a:cubicBezTo>
                      <a:lnTo>
                        <a:pt x="3812" y="2773"/>
                      </a:lnTo>
                      <a:cubicBezTo>
                        <a:pt x="3623" y="2773"/>
                        <a:pt x="3466" y="2647"/>
                        <a:pt x="3466" y="2426"/>
                      </a:cubicBezTo>
                      <a:cubicBezTo>
                        <a:pt x="3466" y="2206"/>
                        <a:pt x="3623" y="2080"/>
                        <a:pt x="3812" y="2080"/>
                      </a:cubicBezTo>
                      <a:close/>
                      <a:moveTo>
                        <a:pt x="6648" y="2080"/>
                      </a:moveTo>
                      <a:cubicBezTo>
                        <a:pt x="6837" y="2080"/>
                        <a:pt x="6994" y="2237"/>
                        <a:pt x="6994" y="2426"/>
                      </a:cubicBezTo>
                      <a:cubicBezTo>
                        <a:pt x="6994" y="2647"/>
                        <a:pt x="6837" y="2773"/>
                        <a:pt x="6648" y="2773"/>
                      </a:cubicBezTo>
                      <a:lnTo>
                        <a:pt x="5955" y="2773"/>
                      </a:lnTo>
                      <a:cubicBezTo>
                        <a:pt x="5734" y="2773"/>
                        <a:pt x="5577" y="2647"/>
                        <a:pt x="5577" y="2426"/>
                      </a:cubicBezTo>
                      <a:cubicBezTo>
                        <a:pt x="5577" y="2206"/>
                        <a:pt x="5734" y="2080"/>
                        <a:pt x="5955" y="2080"/>
                      </a:cubicBezTo>
                      <a:close/>
                      <a:moveTo>
                        <a:pt x="8727" y="2080"/>
                      </a:moveTo>
                      <a:cubicBezTo>
                        <a:pt x="8948" y="2080"/>
                        <a:pt x="9105" y="2237"/>
                        <a:pt x="9105" y="2426"/>
                      </a:cubicBezTo>
                      <a:cubicBezTo>
                        <a:pt x="9105" y="2647"/>
                        <a:pt x="8948" y="2773"/>
                        <a:pt x="8727" y="2773"/>
                      </a:cubicBezTo>
                      <a:lnTo>
                        <a:pt x="8034" y="2773"/>
                      </a:lnTo>
                      <a:cubicBezTo>
                        <a:pt x="7845" y="2773"/>
                        <a:pt x="7688" y="2647"/>
                        <a:pt x="7688" y="2426"/>
                      </a:cubicBezTo>
                      <a:cubicBezTo>
                        <a:pt x="7688" y="2206"/>
                        <a:pt x="7845" y="2080"/>
                        <a:pt x="8034" y="2080"/>
                      </a:cubicBezTo>
                      <a:close/>
                      <a:moveTo>
                        <a:pt x="2426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cubicBezTo>
                        <a:pt x="2804" y="4001"/>
                        <a:pt x="2647" y="4159"/>
                        <a:pt x="2426" y="4159"/>
                      </a:cubicBezTo>
                      <a:lnTo>
                        <a:pt x="1733" y="4159"/>
                      </a:lnTo>
                      <a:cubicBezTo>
                        <a:pt x="1544" y="4159"/>
                        <a:pt x="1387" y="4001"/>
                        <a:pt x="1387" y="3812"/>
                      </a:cubicBezTo>
                      <a:cubicBezTo>
                        <a:pt x="1387" y="3623"/>
                        <a:pt x="1544" y="3466"/>
                        <a:pt x="1733" y="3466"/>
                      </a:cubicBezTo>
                      <a:close/>
                      <a:moveTo>
                        <a:pt x="4537" y="3466"/>
                      </a:moveTo>
                      <a:cubicBezTo>
                        <a:pt x="4726" y="3466"/>
                        <a:pt x="4884" y="3623"/>
                        <a:pt x="4884" y="3812"/>
                      </a:cubicBezTo>
                      <a:cubicBezTo>
                        <a:pt x="4884" y="4001"/>
                        <a:pt x="4695" y="4159"/>
                        <a:pt x="4537" y="4159"/>
                      </a:cubicBezTo>
                      <a:lnTo>
                        <a:pt x="3812" y="4159"/>
                      </a:lnTo>
                      <a:cubicBezTo>
                        <a:pt x="3623" y="4159"/>
                        <a:pt x="3466" y="4001"/>
                        <a:pt x="3466" y="3812"/>
                      </a:cubicBezTo>
                      <a:cubicBezTo>
                        <a:pt x="3466" y="3623"/>
                        <a:pt x="3623" y="3466"/>
                        <a:pt x="3812" y="3466"/>
                      </a:cubicBezTo>
                      <a:close/>
                      <a:moveTo>
                        <a:pt x="6648" y="3466"/>
                      </a:moveTo>
                      <a:cubicBezTo>
                        <a:pt x="6837" y="3466"/>
                        <a:pt x="6994" y="3623"/>
                        <a:pt x="6994" y="3812"/>
                      </a:cubicBezTo>
                      <a:cubicBezTo>
                        <a:pt x="6994" y="4001"/>
                        <a:pt x="6837" y="4159"/>
                        <a:pt x="6648" y="4159"/>
                      </a:cubicBezTo>
                      <a:lnTo>
                        <a:pt x="5955" y="4159"/>
                      </a:lnTo>
                      <a:cubicBezTo>
                        <a:pt x="5734" y="4159"/>
                        <a:pt x="5577" y="4001"/>
                        <a:pt x="5577" y="3812"/>
                      </a:cubicBezTo>
                      <a:cubicBezTo>
                        <a:pt x="5577" y="3623"/>
                        <a:pt x="5734" y="3466"/>
                        <a:pt x="5955" y="3466"/>
                      </a:cubicBezTo>
                      <a:close/>
                      <a:moveTo>
                        <a:pt x="2426" y="4852"/>
                      </a:moveTo>
                      <a:cubicBezTo>
                        <a:pt x="2647" y="4852"/>
                        <a:pt x="2804" y="5010"/>
                        <a:pt x="2804" y="5199"/>
                      </a:cubicBezTo>
                      <a:cubicBezTo>
                        <a:pt x="2804" y="5388"/>
                        <a:pt x="2647" y="5545"/>
                        <a:pt x="2426" y="5545"/>
                      </a:cubicBezTo>
                      <a:lnTo>
                        <a:pt x="1733" y="5545"/>
                      </a:lnTo>
                      <a:cubicBezTo>
                        <a:pt x="1544" y="5545"/>
                        <a:pt x="1387" y="5388"/>
                        <a:pt x="1387" y="5199"/>
                      </a:cubicBezTo>
                      <a:cubicBezTo>
                        <a:pt x="1387" y="5010"/>
                        <a:pt x="1544" y="4852"/>
                        <a:pt x="1733" y="4852"/>
                      </a:cubicBezTo>
                      <a:close/>
                      <a:moveTo>
                        <a:pt x="4537" y="4852"/>
                      </a:moveTo>
                      <a:cubicBezTo>
                        <a:pt x="4726" y="4852"/>
                        <a:pt x="4884" y="5010"/>
                        <a:pt x="4884" y="5199"/>
                      </a:cubicBezTo>
                      <a:cubicBezTo>
                        <a:pt x="4884" y="5388"/>
                        <a:pt x="4695" y="5545"/>
                        <a:pt x="4537" y="5545"/>
                      </a:cubicBezTo>
                      <a:lnTo>
                        <a:pt x="3812" y="5545"/>
                      </a:lnTo>
                      <a:cubicBezTo>
                        <a:pt x="3623" y="5545"/>
                        <a:pt x="3466" y="5388"/>
                        <a:pt x="3466" y="5199"/>
                      </a:cubicBezTo>
                      <a:cubicBezTo>
                        <a:pt x="3466" y="5010"/>
                        <a:pt x="3623" y="4852"/>
                        <a:pt x="3812" y="4852"/>
                      </a:cubicBezTo>
                      <a:close/>
                      <a:moveTo>
                        <a:pt x="0" y="0"/>
                      </a:moveTo>
                      <a:lnTo>
                        <a:pt x="0" y="5892"/>
                      </a:lnTo>
                      <a:cubicBezTo>
                        <a:pt x="0" y="6459"/>
                        <a:pt x="473" y="6931"/>
                        <a:pt x="1071" y="6931"/>
                      </a:cubicBezTo>
                      <a:lnTo>
                        <a:pt x="6490" y="6931"/>
                      </a:lnTo>
                      <a:cubicBezTo>
                        <a:pt x="6364" y="6616"/>
                        <a:pt x="6301" y="6270"/>
                        <a:pt x="6301" y="5892"/>
                      </a:cubicBezTo>
                      <a:cubicBezTo>
                        <a:pt x="6301" y="5797"/>
                        <a:pt x="6333" y="5671"/>
                        <a:pt x="6333" y="5545"/>
                      </a:cubicBezTo>
                      <a:lnTo>
                        <a:pt x="5955" y="5545"/>
                      </a:lnTo>
                      <a:cubicBezTo>
                        <a:pt x="5734" y="5545"/>
                        <a:pt x="5577" y="5388"/>
                        <a:pt x="5577" y="5199"/>
                      </a:cubicBezTo>
                      <a:cubicBezTo>
                        <a:pt x="5577" y="5010"/>
                        <a:pt x="5734" y="4852"/>
                        <a:pt x="5955" y="4852"/>
                      </a:cubicBezTo>
                      <a:lnTo>
                        <a:pt x="6490" y="4852"/>
                      </a:lnTo>
                      <a:cubicBezTo>
                        <a:pt x="6931" y="3623"/>
                        <a:pt x="8066" y="2741"/>
                        <a:pt x="9420" y="2741"/>
                      </a:cubicBezTo>
                      <a:cubicBezTo>
                        <a:pt x="9767" y="2741"/>
                        <a:pt x="10113" y="2836"/>
                        <a:pt x="10428" y="2962"/>
                      </a:cubicBezTo>
                      <a:lnTo>
                        <a:pt x="104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62" name="Google Shape;6362;p65"/>
                <p:cNvSpPr/>
                <p:nvPr/>
              </p:nvSpPr>
              <p:spPr>
                <a:xfrm>
                  <a:off x="3859600" y="3591950"/>
                  <a:ext cx="261525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1" h="2836" extrusionOk="0">
                      <a:moveTo>
                        <a:pt x="1734" y="0"/>
                      </a:moveTo>
                      <a:cubicBezTo>
                        <a:pt x="1513" y="0"/>
                        <a:pt x="1356" y="158"/>
                        <a:pt x="1356" y="347"/>
                      </a:cubicBezTo>
                      <a:lnTo>
                        <a:pt x="1356" y="693"/>
                      </a:lnTo>
                      <a:lnTo>
                        <a:pt x="1009" y="693"/>
                      </a:lnTo>
                      <a:cubicBezTo>
                        <a:pt x="410" y="693"/>
                        <a:pt x="1" y="1166"/>
                        <a:pt x="1" y="1733"/>
                      </a:cubicBezTo>
                      <a:lnTo>
                        <a:pt x="1" y="2836"/>
                      </a:lnTo>
                      <a:lnTo>
                        <a:pt x="10429" y="2836"/>
                      </a:lnTo>
                      <a:lnTo>
                        <a:pt x="10429" y="1733"/>
                      </a:lnTo>
                      <a:lnTo>
                        <a:pt x="10460" y="1733"/>
                      </a:lnTo>
                      <a:cubicBezTo>
                        <a:pt x="10460" y="1134"/>
                        <a:pt x="9988" y="693"/>
                        <a:pt x="9421" y="693"/>
                      </a:cubicBezTo>
                      <a:lnTo>
                        <a:pt x="9074" y="693"/>
                      </a:lnTo>
                      <a:lnTo>
                        <a:pt x="9074" y="347"/>
                      </a:lnTo>
                      <a:cubicBezTo>
                        <a:pt x="9074" y="158"/>
                        <a:pt x="8917" y="0"/>
                        <a:pt x="8728" y="0"/>
                      </a:cubicBezTo>
                      <a:cubicBezTo>
                        <a:pt x="8539" y="0"/>
                        <a:pt x="8381" y="158"/>
                        <a:pt x="8381" y="347"/>
                      </a:cubicBezTo>
                      <a:lnTo>
                        <a:pt x="8381" y="693"/>
                      </a:lnTo>
                      <a:lnTo>
                        <a:pt x="6995" y="693"/>
                      </a:lnTo>
                      <a:lnTo>
                        <a:pt x="6995" y="347"/>
                      </a:lnTo>
                      <a:cubicBezTo>
                        <a:pt x="6995" y="158"/>
                        <a:pt x="6837" y="0"/>
                        <a:pt x="6648" y="0"/>
                      </a:cubicBezTo>
                      <a:cubicBezTo>
                        <a:pt x="6459" y="0"/>
                        <a:pt x="6302" y="158"/>
                        <a:pt x="6302" y="347"/>
                      </a:cubicBezTo>
                      <a:lnTo>
                        <a:pt x="6302" y="693"/>
                      </a:lnTo>
                      <a:lnTo>
                        <a:pt x="4159" y="693"/>
                      </a:lnTo>
                      <a:lnTo>
                        <a:pt x="4159" y="347"/>
                      </a:lnTo>
                      <a:cubicBezTo>
                        <a:pt x="4159" y="158"/>
                        <a:pt x="4002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7"/>
          <p:cNvSpPr txBox="1"/>
          <p:nvPr>
            <p:ph type="subTitle" idx="2"/>
          </p:nvPr>
        </p:nvSpPr>
        <p:spPr>
          <a:xfrm>
            <a:off x="720090" y="1851025"/>
            <a:ext cx="3068320" cy="706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/>
              <a:t>Main application of the project. This is the application which will be use by users.</a:t>
            </a:r>
            <a:endParaRPr lang="en-PH" altLang="en-GB"/>
          </a:p>
        </p:txBody>
      </p:sp>
      <p:sp>
        <p:nvSpPr>
          <p:cNvPr id="497" name="Google Shape;497;p37"/>
          <p:cNvSpPr txBox="1"/>
          <p:nvPr>
            <p:ph type="subTitle" idx="3"/>
          </p:nvPr>
        </p:nvSpPr>
        <p:spPr>
          <a:xfrm>
            <a:off x="5360670" y="1851025"/>
            <a:ext cx="3068320" cy="706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/>
              <a:t>This is the application where the data and resources needed by the Imus TV is stored and retrieve.</a:t>
            </a:r>
            <a:endParaRPr lang="en-PH" altLang="en-GB"/>
          </a:p>
        </p:txBody>
      </p:sp>
      <p:sp>
        <p:nvSpPr>
          <p:cNvPr id="500" name="Google Shape;500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/>
              <a:t>Current Progress</a:t>
            </a:r>
            <a:endParaRPr lang="en-PH" altLang="en-GB"/>
          </a:p>
        </p:txBody>
      </p:sp>
      <p:sp>
        <p:nvSpPr>
          <p:cNvPr id="501" name="Google Shape;501;p37"/>
          <p:cNvSpPr txBox="1"/>
          <p:nvPr>
            <p:ph type="subTitle" idx="1"/>
          </p:nvPr>
        </p:nvSpPr>
        <p:spPr>
          <a:xfrm>
            <a:off x="720000" y="1371973"/>
            <a:ext cx="30684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sz="2000"/>
              <a:t>Flutter Mobile App </a:t>
            </a:r>
            <a:endParaRPr lang="en-PH" altLang="en-GB" sz="2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sz="2000"/>
              <a:t>(Client Side)</a:t>
            </a:r>
            <a:endParaRPr lang="en-PH" altLang="en-GB" sz="2000"/>
          </a:p>
        </p:txBody>
      </p:sp>
      <p:sp>
        <p:nvSpPr>
          <p:cNvPr id="502" name="Google Shape;502;p37"/>
          <p:cNvSpPr txBox="1"/>
          <p:nvPr>
            <p:ph type="subTitle" idx="6"/>
          </p:nvPr>
        </p:nvSpPr>
        <p:spPr>
          <a:xfrm>
            <a:off x="3924300" y="2499995"/>
            <a:ext cx="1236980" cy="473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/>
              <a:t>API</a:t>
            </a:r>
            <a:endParaRPr lang="en-PH" altLang="en-GB"/>
          </a:p>
        </p:txBody>
      </p:sp>
      <p:sp>
        <p:nvSpPr>
          <p:cNvPr id="503" name="Google Shape;503;p37"/>
          <p:cNvSpPr txBox="1"/>
          <p:nvPr>
            <p:ph type="subTitle" idx="7"/>
          </p:nvPr>
        </p:nvSpPr>
        <p:spPr>
          <a:xfrm>
            <a:off x="5360670" y="1372235"/>
            <a:ext cx="3285490" cy="473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sz="2000"/>
              <a:t>Laravel Web App </a:t>
            </a:r>
            <a:endParaRPr lang="en-PH" altLang="en-GB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sz="2000"/>
              <a:t>(Backend)</a:t>
            </a:r>
            <a:endParaRPr lang="en-PH" altLang="en-GB" sz="2000"/>
          </a:p>
        </p:txBody>
      </p:sp>
      <p:grpSp>
        <p:nvGrpSpPr>
          <p:cNvPr id="3" name="Group 2"/>
          <p:cNvGrpSpPr/>
          <p:nvPr/>
        </p:nvGrpSpPr>
        <p:grpSpPr>
          <a:xfrm>
            <a:off x="3851910" y="2941955"/>
            <a:ext cx="1504950" cy="1920875"/>
            <a:chOff x="6066" y="4633"/>
            <a:chExt cx="2370" cy="3025"/>
          </a:xfrm>
        </p:grpSpPr>
        <p:grpSp>
          <p:nvGrpSpPr>
            <p:cNvPr id="18" name="Group 17"/>
            <p:cNvGrpSpPr/>
            <p:nvPr/>
          </p:nvGrpSpPr>
          <p:grpSpPr>
            <a:xfrm>
              <a:off x="6066" y="4633"/>
              <a:ext cx="2371" cy="2845"/>
              <a:chOff x="6066" y="4844"/>
              <a:chExt cx="2371" cy="2845"/>
            </a:xfrm>
          </p:grpSpPr>
          <p:cxnSp>
            <p:nvCxnSpPr>
              <p:cNvPr id="12" name="Elbow Connector 11"/>
              <p:cNvCxnSpPr>
                <a:endCxn id="16" idx="0"/>
              </p:cNvCxnSpPr>
              <p:nvPr/>
            </p:nvCxnSpPr>
            <p:spPr>
              <a:xfrm rot="5400000">
                <a:off x="6520" y="6704"/>
                <a:ext cx="843" cy="167"/>
              </a:xfrm>
              <a:prstGeom prst="bentConnector3">
                <a:avLst>
                  <a:gd name="adj1" fmla="val 50059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>
                <a:endCxn id="14" idx="0"/>
              </p:cNvCxnSpPr>
              <p:nvPr/>
            </p:nvCxnSpPr>
            <p:spPr>
              <a:xfrm rot="5400000" flipV="1">
                <a:off x="7201" y="6734"/>
                <a:ext cx="1020" cy="291"/>
              </a:xfrm>
              <a:prstGeom prst="bentConnector3">
                <a:avLst>
                  <a:gd name="adj1" fmla="val 50049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endCxn id="17" idx="0"/>
              </p:cNvCxnSpPr>
              <p:nvPr/>
            </p:nvCxnSpPr>
            <p:spPr>
              <a:xfrm rot="5400000">
                <a:off x="6656" y="6962"/>
                <a:ext cx="1248" cy="206"/>
              </a:xfrm>
              <a:prstGeom prst="bentConnector3">
                <a:avLst>
                  <a:gd name="adj1" fmla="val 50080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9" name="Cloud 8"/>
              <p:cNvSpPr/>
              <p:nvPr/>
            </p:nvSpPr>
            <p:spPr>
              <a:xfrm>
                <a:off x="6066" y="4844"/>
                <a:ext cx="2371" cy="1679"/>
              </a:xfrm>
              <a:prstGeom prst="cloud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001" name="Google Shape;8001;p69"/>
              <p:cNvGrpSpPr/>
              <p:nvPr/>
            </p:nvGrpSpPr>
            <p:grpSpPr>
              <a:xfrm>
                <a:off x="6737" y="5139"/>
                <a:ext cx="990" cy="990"/>
                <a:chOff x="-4478975" y="3251700"/>
                <a:chExt cx="293825" cy="293800"/>
              </a:xfrm>
            </p:grpSpPr>
            <p:sp>
              <p:nvSpPr>
                <p:cNvPr id="8002" name="Google Shape;8002;p69"/>
                <p:cNvSpPr/>
                <p:nvPr/>
              </p:nvSpPr>
              <p:spPr>
                <a:xfrm>
                  <a:off x="-4375000" y="3365100"/>
                  <a:ext cx="850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3" h="4436" extrusionOk="0">
                      <a:moveTo>
                        <a:pt x="662" y="1"/>
                      </a:moveTo>
                      <a:cubicBezTo>
                        <a:pt x="221" y="316"/>
                        <a:pt x="0" y="820"/>
                        <a:pt x="0" y="1387"/>
                      </a:cubicBezTo>
                      <a:cubicBezTo>
                        <a:pt x="0" y="2080"/>
                        <a:pt x="473" y="2773"/>
                        <a:pt x="1135" y="2994"/>
                      </a:cubicBezTo>
                      <a:cubicBezTo>
                        <a:pt x="1261" y="3025"/>
                        <a:pt x="1355" y="3183"/>
                        <a:pt x="1355" y="3309"/>
                      </a:cubicBezTo>
                      <a:lnTo>
                        <a:pt x="1355" y="4412"/>
                      </a:lnTo>
                      <a:cubicBezTo>
                        <a:pt x="1576" y="4427"/>
                        <a:pt x="1647" y="4435"/>
                        <a:pt x="1714" y="4435"/>
                      </a:cubicBezTo>
                      <a:cubicBezTo>
                        <a:pt x="1780" y="4435"/>
                        <a:pt x="1843" y="4427"/>
                        <a:pt x="2048" y="4412"/>
                      </a:cubicBezTo>
                      <a:lnTo>
                        <a:pt x="2048" y="3309"/>
                      </a:lnTo>
                      <a:cubicBezTo>
                        <a:pt x="2048" y="3151"/>
                        <a:pt x="2111" y="3025"/>
                        <a:pt x="2269" y="2994"/>
                      </a:cubicBezTo>
                      <a:cubicBezTo>
                        <a:pt x="2962" y="2710"/>
                        <a:pt x="3403" y="2080"/>
                        <a:pt x="3403" y="1387"/>
                      </a:cubicBezTo>
                      <a:cubicBezTo>
                        <a:pt x="3403" y="820"/>
                        <a:pt x="3119" y="316"/>
                        <a:pt x="2741" y="1"/>
                      </a:cubicBezTo>
                      <a:lnTo>
                        <a:pt x="2741" y="1387"/>
                      </a:lnTo>
                      <a:cubicBezTo>
                        <a:pt x="2741" y="1576"/>
                        <a:pt x="2584" y="1734"/>
                        <a:pt x="2395" y="1734"/>
                      </a:cubicBezTo>
                      <a:lnTo>
                        <a:pt x="1009" y="1734"/>
                      </a:lnTo>
                      <a:cubicBezTo>
                        <a:pt x="820" y="1734"/>
                        <a:pt x="662" y="1576"/>
                        <a:pt x="662" y="1387"/>
                      </a:cubicBezTo>
                      <a:lnTo>
                        <a:pt x="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03" name="Google Shape;8003;p69"/>
                <p:cNvSpPr/>
                <p:nvPr/>
              </p:nvSpPr>
              <p:spPr>
                <a:xfrm>
                  <a:off x="-4408875" y="3321800"/>
                  <a:ext cx="154400" cy="1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6" h="5955" extrusionOk="0">
                      <a:moveTo>
                        <a:pt x="3057" y="0"/>
                      </a:moveTo>
                      <a:cubicBezTo>
                        <a:pt x="1387" y="0"/>
                        <a:pt x="1" y="1386"/>
                        <a:pt x="1" y="3088"/>
                      </a:cubicBezTo>
                      <a:cubicBezTo>
                        <a:pt x="1" y="4411"/>
                        <a:pt x="851" y="5545"/>
                        <a:pt x="2049" y="5954"/>
                      </a:cubicBezTo>
                      <a:lnTo>
                        <a:pt x="2049" y="5230"/>
                      </a:lnTo>
                      <a:cubicBezTo>
                        <a:pt x="1229" y="4852"/>
                        <a:pt x="662" y="4001"/>
                        <a:pt x="662" y="3088"/>
                      </a:cubicBezTo>
                      <a:cubicBezTo>
                        <a:pt x="662" y="2048"/>
                        <a:pt x="1292" y="1134"/>
                        <a:pt x="2269" y="819"/>
                      </a:cubicBezTo>
                      <a:cubicBezTo>
                        <a:pt x="2307" y="810"/>
                        <a:pt x="2344" y="805"/>
                        <a:pt x="2380" y="805"/>
                      </a:cubicBezTo>
                      <a:cubicBezTo>
                        <a:pt x="2583" y="805"/>
                        <a:pt x="2742" y="947"/>
                        <a:pt x="2742" y="1134"/>
                      </a:cubicBezTo>
                      <a:lnTo>
                        <a:pt x="2742" y="2710"/>
                      </a:lnTo>
                      <a:lnTo>
                        <a:pt x="3435" y="2710"/>
                      </a:lnTo>
                      <a:lnTo>
                        <a:pt x="3435" y="1134"/>
                      </a:lnTo>
                      <a:cubicBezTo>
                        <a:pt x="3435" y="947"/>
                        <a:pt x="3594" y="805"/>
                        <a:pt x="3796" y="805"/>
                      </a:cubicBezTo>
                      <a:cubicBezTo>
                        <a:pt x="3832" y="805"/>
                        <a:pt x="3869" y="810"/>
                        <a:pt x="3907" y="819"/>
                      </a:cubicBezTo>
                      <a:cubicBezTo>
                        <a:pt x="4852" y="1197"/>
                        <a:pt x="5514" y="2079"/>
                        <a:pt x="5514" y="3088"/>
                      </a:cubicBezTo>
                      <a:cubicBezTo>
                        <a:pt x="5514" y="4001"/>
                        <a:pt x="4947" y="4852"/>
                        <a:pt x="4128" y="5230"/>
                      </a:cubicBezTo>
                      <a:lnTo>
                        <a:pt x="4128" y="5954"/>
                      </a:lnTo>
                      <a:cubicBezTo>
                        <a:pt x="5325" y="5513"/>
                        <a:pt x="6176" y="4411"/>
                        <a:pt x="6176" y="3088"/>
                      </a:cubicBezTo>
                      <a:cubicBezTo>
                        <a:pt x="6144" y="1386"/>
                        <a:pt x="4758" y="0"/>
                        <a:pt x="30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04" name="Google Shape;8004;p69"/>
                <p:cNvSpPr/>
                <p:nvPr/>
              </p:nvSpPr>
              <p:spPr>
                <a:xfrm>
                  <a:off x="-4478975" y="3251700"/>
                  <a:ext cx="293825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3" h="11752" extrusionOk="0">
                      <a:moveTo>
                        <a:pt x="5861" y="2111"/>
                      </a:moveTo>
                      <a:cubicBezTo>
                        <a:pt x="7972" y="2111"/>
                        <a:pt x="9641" y="3781"/>
                        <a:pt x="9641" y="5892"/>
                      </a:cubicBezTo>
                      <a:cubicBezTo>
                        <a:pt x="9610" y="7971"/>
                        <a:pt x="7909" y="9672"/>
                        <a:pt x="5861" y="9672"/>
                      </a:cubicBezTo>
                      <a:cubicBezTo>
                        <a:pt x="3781" y="9672"/>
                        <a:pt x="2080" y="7971"/>
                        <a:pt x="2080" y="5892"/>
                      </a:cubicBezTo>
                      <a:cubicBezTo>
                        <a:pt x="2080" y="3781"/>
                        <a:pt x="3781" y="2111"/>
                        <a:pt x="5861" y="2111"/>
                      </a:cubicBezTo>
                      <a:close/>
                      <a:moveTo>
                        <a:pt x="5168" y="0"/>
                      </a:moveTo>
                      <a:cubicBezTo>
                        <a:pt x="5010" y="0"/>
                        <a:pt x="4884" y="126"/>
                        <a:pt x="4853" y="284"/>
                      </a:cubicBezTo>
                      <a:lnTo>
                        <a:pt x="4695" y="882"/>
                      </a:lnTo>
                      <a:cubicBezTo>
                        <a:pt x="4128" y="1008"/>
                        <a:pt x="3624" y="1229"/>
                        <a:pt x="3120" y="1512"/>
                      </a:cubicBezTo>
                      <a:lnTo>
                        <a:pt x="2616" y="1197"/>
                      </a:lnTo>
                      <a:cubicBezTo>
                        <a:pt x="2557" y="1153"/>
                        <a:pt x="2485" y="1130"/>
                        <a:pt x="2412" y="1130"/>
                      </a:cubicBezTo>
                      <a:cubicBezTo>
                        <a:pt x="2328" y="1130"/>
                        <a:pt x="2242" y="1161"/>
                        <a:pt x="2175" y="1229"/>
                      </a:cubicBezTo>
                      <a:lnTo>
                        <a:pt x="1198" y="2205"/>
                      </a:lnTo>
                      <a:cubicBezTo>
                        <a:pt x="1072" y="2332"/>
                        <a:pt x="1072" y="2489"/>
                        <a:pt x="1135" y="2647"/>
                      </a:cubicBezTo>
                      <a:lnTo>
                        <a:pt x="1450" y="3151"/>
                      </a:lnTo>
                      <a:cubicBezTo>
                        <a:pt x="1135" y="3623"/>
                        <a:pt x="946" y="4190"/>
                        <a:pt x="820" y="4726"/>
                      </a:cubicBezTo>
                      <a:lnTo>
                        <a:pt x="284" y="4883"/>
                      </a:lnTo>
                      <a:cubicBezTo>
                        <a:pt x="127" y="4946"/>
                        <a:pt x="1" y="5041"/>
                        <a:pt x="1" y="5198"/>
                      </a:cubicBezTo>
                      <a:lnTo>
                        <a:pt x="1" y="6585"/>
                      </a:lnTo>
                      <a:cubicBezTo>
                        <a:pt x="1" y="6742"/>
                        <a:pt x="127" y="6868"/>
                        <a:pt x="284" y="6900"/>
                      </a:cubicBezTo>
                      <a:lnTo>
                        <a:pt x="820" y="7057"/>
                      </a:lnTo>
                      <a:cubicBezTo>
                        <a:pt x="946" y="7593"/>
                        <a:pt x="1198" y="8128"/>
                        <a:pt x="1450" y="8632"/>
                      </a:cubicBezTo>
                      <a:lnTo>
                        <a:pt x="1135" y="9137"/>
                      </a:lnTo>
                      <a:cubicBezTo>
                        <a:pt x="1072" y="9263"/>
                        <a:pt x="1072" y="9452"/>
                        <a:pt x="1198" y="9578"/>
                      </a:cubicBezTo>
                      <a:lnTo>
                        <a:pt x="2175" y="10554"/>
                      </a:lnTo>
                      <a:cubicBezTo>
                        <a:pt x="2248" y="10628"/>
                        <a:pt x="2333" y="10659"/>
                        <a:pt x="2422" y="10659"/>
                      </a:cubicBezTo>
                      <a:cubicBezTo>
                        <a:pt x="2485" y="10659"/>
                        <a:pt x="2550" y="10643"/>
                        <a:pt x="2616" y="10617"/>
                      </a:cubicBezTo>
                      <a:lnTo>
                        <a:pt x="3120" y="10302"/>
                      </a:lnTo>
                      <a:cubicBezTo>
                        <a:pt x="3592" y="10617"/>
                        <a:pt x="4128" y="10806"/>
                        <a:pt x="4695" y="10932"/>
                      </a:cubicBezTo>
                      <a:lnTo>
                        <a:pt x="4853" y="11468"/>
                      </a:lnTo>
                      <a:cubicBezTo>
                        <a:pt x="4884" y="11625"/>
                        <a:pt x="5010" y="11751"/>
                        <a:pt x="5168" y="11751"/>
                      </a:cubicBezTo>
                      <a:lnTo>
                        <a:pt x="6554" y="11751"/>
                      </a:lnTo>
                      <a:cubicBezTo>
                        <a:pt x="6711" y="11751"/>
                        <a:pt x="6806" y="11625"/>
                        <a:pt x="6869" y="11468"/>
                      </a:cubicBezTo>
                      <a:lnTo>
                        <a:pt x="7026" y="10932"/>
                      </a:lnTo>
                      <a:cubicBezTo>
                        <a:pt x="7562" y="10806"/>
                        <a:pt x="8066" y="10554"/>
                        <a:pt x="8602" y="10302"/>
                      </a:cubicBezTo>
                      <a:lnTo>
                        <a:pt x="9106" y="10617"/>
                      </a:lnTo>
                      <a:cubicBezTo>
                        <a:pt x="9158" y="10643"/>
                        <a:pt x="9221" y="10659"/>
                        <a:pt x="9286" y="10659"/>
                      </a:cubicBezTo>
                      <a:cubicBezTo>
                        <a:pt x="9378" y="10659"/>
                        <a:pt x="9473" y="10628"/>
                        <a:pt x="9547" y="10554"/>
                      </a:cubicBezTo>
                      <a:lnTo>
                        <a:pt x="10523" y="9578"/>
                      </a:lnTo>
                      <a:cubicBezTo>
                        <a:pt x="10649" y="9452"/>
                        <a:pt x="10649" y="9294"/>
                        <a:pt x="10555" y="9137"/>
                      </a:cubicBezTo>
                      <a:lnTo>
                        <a:pt x="10240" y="8632"/>
                      </a:lnTo>
                      <a:cubicBezTo>
                        <a:pt x="10555" y="8160"/>
                        <a:pt x="10744" y="7593"/>
                        <a:pt x="10870" y="7057"/>
                      </a:cubicBezTo>
                      <a:lnTo>
                        <a:pt x="11469" y="6900"/>
                      </a:lnTo>
                      <a:cubicBezTo>
                        <a:pt x="11626" y="6868"/>
                        <a:pt x="11752" y="6742"/>
                        <a:pt x="11752" y="6585"/>
                      </a:cubicBezTo>
                      <a:lnTo>
                        <a:pt x="11752" y="5198"/>
                      </a:lnTo>
                      <a:cubicBezTo>
                        <a:pt x="11752" y="5041"/>
                        <a:pt x="11626" y="4946"/>
                        <a:pt x="11469" y="4883"/>
                      </a:cubicBezTo>
                      <a:lnTo>
                        <a:pt x="10870" y="4726"/>
                      </a:lnTo>
                      <a:cubicBezTo>
                        <a:pt x="10744" y="4190"/>
                        <a:pt x="10523" y="3686"/>
                        <a:pt x="10240" y="3151"/>
                      </a:cubicBezTo>
                      <a:lnTo>
                        <a:pt x="10555" y="2647"/>
                      </a:lnTo>
                      <a:cubicBezTo>
                        <a:pt x="10649" y="2521"/>
                        <a:pt x="10649" y="2332"/>
                        <a:pt x="10523" y="2205"/>
                      </a:cubicBezTo>
                      <a:lnTo>
                        <a:pt x="9547" y="1229"/>
                      </a:lnTo>
                      <a:cubicBezTo>
                        <a:pt x="9479" y="1161"/>
                        <a:pt x="9403" y="1130"/>
                        <a:pt x="9322" y="1130"/>
                      </a:cubicBezTo>
                      <a:cubicBezTo>
                        <a:pt x="9252" y="1130"/>
                        <a:pt x="9179" y="1153"/>
                        <a:pt x="9106" y="1197"/>
                      </a:cubicBezTo>
                      <a:lnTo>
                        <a:pt x="8602" y="1512"/>
                      </a:lnTo>
                      <a:cubicBezTo>
                        <a:pt x="8129" y="1197"/>
                        <a:pt x="7562" y="1008"/>
                        <a:pt x="7026" y="882"/>
                      </a:cubicBezTo>
                      <a:lnTo>
                        <a:pt x="6869" y="284"/>
                      </a:lnTo>
                      <a:cubicBezTo>
                        <a:pt x="6806" y="126"/>
                        <a:pt x="6711" y="0"/>
                        <a:pt x="6554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4" name="Donut 13"/>
            <p:cNvSpPr/>
            <p:nvPr/>
          </p:nvSpPr>
          <p:spPr>
            <a:xfrm>
              <a:off x="7767" y="7178"/>
              <a:ext cx="180" cy="180"/>
            </a:xfrm>
            <a:prstGeom prst="donut">
              <a:avLst>
                <a:gd name="adj" fmla="val 818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/>
          </p:nvSpPr>
          <p:spPr>
            <a:xfrm>
              <a:off x="6768" y="6998"/>
              <a:ext cx="180" cy="180"/>
            </a:xfrm>
            <a:prstGeom prst="donut">
              <a:avLst>
                <a:gd name="adj" fmla="val 818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Donut 16"/>
            <p:cNvSpPr/>
            <p:nvPr/>
          </p:nvSpPr>
          <p:spPr>
            <a:xfrm>
              <a:off x="7087" y="7478"/>
              <a:ext cx="180" cy="180"/>
            </a:xfrm>
            <a:prstGeom prst="donut">
              <a:avLst>
                <a:gd name="adj" fmla="val 818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67425" y="3168491"/>
            <a:ext cx="2592705" cy="1346835"/>
            <a:chOff x="9555" y="4163"/>
            <a:chExt cx="4083" cy="2121"/>
          </a:xfrm>
        </p:grpSpPr>
        <p:grpSp>
          <p:nvGrpSpPr>
            <p:cNvPr id="23" name="Group 22"/>
            <p:cNvGrpSpPr/>
            <p:nvPr/>
          </p:nvGrpSpPr>
          <p:grpSpPr>
            <a:xfrm>
              <a:off x="10375" y="4844"/>
              <a:ext cx="2244" cy="1440"/>
              <a:chOff x="10148" y="4731"/>
              <a:chExt cx="2244" cy="1440"/>
            </a:xfrm>
            <a:scene3d>
              <a:camera prst="perspectiveHeroicExtremeLeftFacing"/>
              <a:lightRig rig="threePt" dir="t"/>
            </a:scene3d>
          </p:grpSpPr>
          <p:sp>
            <p:nvSpPr>
              <p:cNvPr id="21" name="Rounded Rectangle 20"/>
              <p:cNvSpPr/>
              <p:nvPr/>
            </p:nvSpPr>
            <p:spPr>
              <a:xfrm>
                <a:off x="10148" y="4731"/>
                <a:ext cx="2245" cy="1440"/>
              </a:xfrm>
              <a:prstGeom prst="roundRect">
                <a:avLst/>
              </a:prstGeom>
              <a:gradFill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3060000" scaled="0"/>
              </a:gra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980" name="Google Shape;7980;p69"/>
              <p:cNvGrpSpPr/>
              <p:nvPr/>
            </p:nvGrpSpPr>
            <p:grpSpPr>
              <a:xfrm>
                <a:off x="10938" y="5159"/>
                <a:ext cx="664" cy="584"/>
                <a:chOff x="-3030525" y="3973150"/>
                <a:chExt cx="293025" cy="257575"/>
              </a:xfrm>
            </p:grpSpPr>
            <p:sp>
              <p:nvSpPr>
                <p:cNvPr id="7981" name="Google Shape;7981;p69"/>
                <p:cNvSpPr/>
                <p:nvPr/>
              </p:nvSpPr>
              <p:spPr>
                <a:xfrm>
                  <a:off x="-3029750" y="3973150"/>
                  <a:ext cx="2922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2742" extrusionOk="0">
                      <a:moveTo>
                        <a:pt x="1702" y="1355"/>
                      </a:moveTo>
                      <a:cubicBezTo>
                        <a:pt x="1891" y="1355"/>
                        <a:pt x="2049" y="1513"/>
                        <a:pt x="2049" y="1702"/>
                      </a:cubicBezTo>
                      <a:cubicBezTo>
                        <a:pt x="2049" y="1922"/>
                        <a:pt x="1891" y="2080"/>
                        <a:pt x="1702" y="2080"/>
                      </a:cubicBezTo>
                      <a:cubicBezTo>
                        <a:pt x="1513" y="2080"/>
                        <a:pt x="1356" y="1922"/>
                        <a:pt x="1356" y="1702"/>
                      </a:cubicBezTo>
                      <a:cubicBezTo>
                        <a:pt x="1356" y="1513"/>
                        <a:pt x="1513" y="1355"/>
                        <a:pt x="1702" y="1355"/>
                      </a:cubicBezTo>
                      <a:close/>
                      <a:moveTo>
                        <a:pt x="3088" y="1355"/>
                      </a:moveTo>
                      <a:cubicBezTo>
                        <a:pt x="3277" y="1355"/>
                        <a:pt x="3435" y="1513"/>
                        <a:pt x="3435" y="1702"/>
                      </a:cubicBezTo>
                      <a:cubicBezTo>
                        <a:pt x="3435" y="1922"/>
                        <a:pt x="3277" y="2080"/>
                        <a:pt x="3088" y="2080"/>
                      </a:cubicBezTo>
                      <a:cubicBezTo>
                        <a:pt x="2868" y="2080"/>
                        <a:pt x="2710" y="1922"/>
                        <a:pt x="2710" y="1702"/>
                      </a:cubicBezTo>
                      <a:cubicBezTo>
                        <a:pt x="2710" y="1513"/>
                        <a:pt x="2868" y="1355"/>
                        <a:pt x="3088" y="1355"/>
                      </a:cubicBezTo>
                      <a:close/>
                      <a:moveTo>
                        <a:pt x="9925" y="1387"/>
                      </a:moveTo>
                      <a:cubicBezTo>
                        <a:pt x="10366" y="1387"/>
                        <a:pt x="10366" y="2080"/>
                        <a:pt x="9925" y="2080"/>
                      </a:cubicBezTo>
                      <a:lnTo>
                        <a:pt x="5829" y="2080"/>
                      </a:lnTo>
                      <a:cubicBezTo>
                        <a:pt x="5388" y="2080"/>
                        <a:pt x="5357" y="1387"/>
                        <a:pt x="5829" y="1387"/>
                      </a:cubicBezTo>
                      <a:close/>
                      <a:moveTo>
                        <a:pt x="1041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2741"/>
                      </a:lnTo>
                      <a:lnTo>
                        <a:pt x="11689" y="2741"/>
                      </a:lnTo>
                      <a:lnTo>
                        <a:pt x="11689" y="1040"/>
                      </a:lnTo>
                      <a:cubicBezTo>
                        <a:pt x="11658" y="505"/>
                        <a:pt x="11248" y="1"/>
                        <a:pt x="10650" y="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82" name="Google Shape;7982;p69"/>
                <p:cNvSpPr/>
                <p:nvPr/>
              </p:nvSpPr>
              <p:spPr>
                <a:xfrm>
                  <a:off x="-3030525" y="4059000"/>
                  <a:ext cx="292225" cy="17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6869" extrusionOk="0">
                      <a:moveTo>
                        <a:pt x="3773" y="1366"/>
                      </a:moveTo>
                      <a:cubicBezTo>
                        <a:pt x="4065" y="1366"/>
                        <a:pt x="4260" y="1775"/>
                        <a:pt x="3970" y="1985"/>
                      </a:cubicBezTo>
                      <a:lnTo>
                        <a:pt x="2363" y="3088"/>
                      </a:lnTo>
                      <a:lnTo>
                        <a:pt x="3970" y="4191"/>
                      </a:lnTo>
                      <a:cubicBezTo>
                        <a:pt x="4252" y="4370"/>
                        <a:pt x="4075" y="4801"/>
                        <a:pt x="3795" y="4801"/>
                      </a:cubicBezTo>
                      <a:cubicBezTo>
                        <a:pt x="3731" y="4801"/>
                        <a:pt x="3662" y="4779"/>
                        <a:pt x="3592" y="4726"/>
                      </a:cubicBezTo>
                      <a:lnTo>
                        <a:pt x="1544" y="3372"/>
                      </a:lnTo>
                      <a:cubicBezTo>
                        <a:pt x="1324" y="3246"/>
                        <a:pt x="1324" y="2962"/>
                        <a:pt x="1544" y="2805"/>
                      </a:cubicBezTo>
                      <a:lnTo>
                        <a:pt x="3592" y="1418"/>
                      </a:lnTo>
                      <a:cubicBezTo>
                        <a:pt x="3654" y="1382"/>
                        <a:pt x="3715" y="1366"/>
                        <a:pt x="3773" y="1366"/>
                      </a:cubicBezTo>
                      <a:close/>
                      <a:moveTo>
                        <a:pt x="7912" y="1407"/>
                      </a:moveTo>
                      <a:cubicBezTo>
                        <a:pt x="7979" y="1407"/>
                        <a:pt x="8053" y="1429"/>
                        <a:pt x="8129" y="1481"/>
                      </a:cubicBezTo>
                      <a:lnTo>
                        <a:pt x="10145" y="2836"/>
                      </a:lnTo>
                      <a:cubicBezTo>
                        <a:pt x="10366" y="2962"/>
                        <a:pt x="10366" y="3277"/>
                        <a:pt x="10145" y="3403"/>
                      </a:cubicBezTo>
                      <a:lnTo>
                        <a:pt x="8129" y="4789"/>
                      </a:lnTo>
                      <a:cubicBezTo>
                        <a:pt x="8061" y="4826"/>
                        <a:pt x="7996" y="4841"/>
                        <a:pt x="7935" y="4841"/>
                      </a:cubicBezTo>
                      <a:cubicBezTo>
                        <a:pt x="7624" y="4841"/>
                        <a:pt x="7430" y="4433"/>
                        <a:pt x="7719" y="4222"/>
                      </a:cubicBezTo>
                      <a:lnTo>
                        <a:pt x="9326" y="3120"/>
                      </a:lnTo>
                      <a:lnTo>
                        <a:pt x="7719" y="2017"/>
                      </a:lnTo>
                      <a:cubicBezTo>
                        <a:pt x="7437" y="1837"/>
                        <a:pt x="7615" y="1407"/>
                        <a:pt x="7912" y="1407"/>
                      </a:cubicBezTo>
                      <a:close/>
                      <a:moveTo>
                        <a:pt x="6515" y="714"/>
                      </a:moveTo>
                      <a:cubicBezTo>
                        <a:pt x="6728" y="714"/>
                        <a:pt x="6948" y="909"/>
                        <a:pt x="6868" y="1166"/>
                      </a:cubicBezTo>
                      <a:lnTo>
                        <a:pt x="5482" y="5262"/>
                      </a:lnTo>
                      <a:cubicBezTo>
                        <a:pt x="5434" y="5420"/>
                        <a:pt x="5306" y="5489"/>
                        <a:pt x="5176" y="5489"/>
                      </a:cubicBezTo>
                      <a:cubicBezTo>
                        <a:pt x="4968" y="5489"/>
                        <a:pt x="4755" y="5313"/>
                        <a:pt x="4852" y="5041"/>
                      </a:cubicBezTo>
                      <a:lnTo>
                        <a:pt x="6207" y="946"/>
                      </a:lnTo>
                      <a:cubicBezTo>
                        <a:pt x="6265" y="782"/>
                        <a:pt x="6389" y="714"/>
                        <a:pt x="6515" y="714"/>
                      </a:cubicBezTo>
                      <a:close/>
                      <a:moveTo>
                        <a:pt x="0" y="1"/>
                      </a:moveTo>
                      <a:lnTo>
                        <a:pt x="0" y="5829"/>
                      </a:lnTo>
                      <a:lnTo>
                        <a:pt x="32" y="5829"/>
                      </a:lnTo>
                      <a:cubicBezTo>
                        <a:pt x="32" y="6396"/>
                        <a:pt x="504" y="6869"/>
                        <a:pt x="1072" y="6869"/>
                      </a:cubicBezTo>
                      <a:lnTo>
                        <a:pt x="10681" y="6869"/>
                      </a:lnTo>
                      <a:cubicBezTo>
                        <a:pt x="11216" y="6869"/>
                        <a:pt x="11689" y="6396"/>
                        <a:pt x="11689" y="5829"/>
                      </a:cubicBezTo>
                      <a:lnTo>
                        <a:pt x="11689" y="1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>
              <a:off x="10082" y="4163"/>
              <a:ext cx="802" cy="802"/>
              <a:chOff x="10082" y="4163"/>
              <a:chExt cx="802" cy="802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0082" y="4163"/>
                <a:ext cx="802" cy="8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106" name="Google Shape;8106;p69"/>
              <p:cNvGrpSpPr/>
              <p:nvPr/>
            </p:nvGrpSpPr>
            <p:grpSpPr>
              <a:xfrm>
                <a:off x="10256" y="4336"/>
                <a:ext cx="455" cy="456"/>
                <a:chOff x="-3771675" y="3971775"/>
                <a:chExt cx="291300" cy="292025"/>
              </a:xfrm>
              <a:solidFill>
                <a:schemeClr val="tx1"/>
              </a:solidFill>
            </p:grpSpPr>
            <p:sp>
              <p:nvSpPr>
                <p:cNvPr id="8107" name="Google Shape;8107;p69"/>
                <p:cNvSpPr/>
                <p:nvPr/>
              </p:nvSpPr>
              <p:spPr>
                <a:xfrm>
                  <a:off x="-3770100" y="3971775"/>
                  <a:ext cx="218975" cy="6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9" h="2671" extrusionOk="0">
                      <a:moveTo>
                        <a:pt x="4391" y="0"/>
                      </a:moveTo>
                      <a:cubicBezTo>
                        <a:pt x="2410" y="0"/>
                        <a:pt x="426" y="449"/>
                        <a:pt x="0" y="1347"/>
                      </a:cubicBezTo>
                      <a:cubicBezTo>
                        <a:pt x="426" y="2229"/>
                        <a:pt x="2410" y="2670"/>
                        <a:pt x="4391" y="2670"/>
                      </a:cubicBezTo>
                      <a:cubicBezTo>
                        <a:pt x="6372" y="2670"/>
                        <a:pt x="8349" y="2229"/>
                        <a:pt x="8759" y="1347"/>
                      </a:cubicBezTo>
                      <a:cubicBezTo>
                        <a:pt x="8349" y="449"/>
                        <a:pt x="6372" y="0"/>
                        <a:pt x="43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08" name="Google Shape;8108;p69"/>
                <p:cNvSpPr/>
                <p:nvPr/>
              </p:nvSpPr>
              <p:spPr>
                <a:xfrm>
                  <a:off x="-3771675" y="4030650"/>
                  <a:ext cx="222125" cy="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5" h="3120" extrusionOk="0">
                      <a:moveTo>
                        <a:pt x="0" y="0"/>
                      </a:moveTo>
                      <a:lnTo>
                        <a:pt x="0" y="1418"/>
                      </a:lnTo>
                      <a:cubicBezTo>
                        <a:pt x="0" y="2521"/>
                        <a:pt x="2048" y="3088"/>
                        <a:pt x="4127" y="3119"/>
                      </a:cubicBezTo>
                      <a:cubicBezTo>
                        <a:pt x="4915" y="1891"/>
                        <a:pt x="6301" y="1103"/>
                        <a:pt x="7877" y="1103"/>
                      </a:cubicBezTo>
                      <a:cubicBezTo>
                        <a:pt x="8223" y="1103"/>
                        <a:pt x="8570" y="1135"/>
                        <a:pt x="8885" y="1229"/>
                      </a:cubicBezTo>
                      <a:lnTo>
                        <a:pt x="8885" y="0"/>
                      </a:lnTo>
                      <a:cubicBezTo>
                        <a:pt x="7908" y="788"/>
                        <a:pt x="6112" y="1072"/>
                        <a:pt x="4443" y="1072"/>
                      </a:cubicBezTo>
                      <a:cubicBezTo>
                        <a:pt x="2804" y="1072"/>
                        <a:pt x="977" y="757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09" name="Google Shape;8109;p69"/>
                <p:cNvSpPr/>
                <p:nvPr/>
              </p:nvSpPr>
              <p:spPr>
                <a:xfrm>
                  <a:off x="-3669425" y="4074750"/>
                  <a:ext cx="189050" cy="1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7562" extrusionOk="0">
                      <a:moveTo>
                        <a:pt x="5501" y="2732"/>
                      </a:moveTo>
                      <a:cubicBezTo>
                        <a:pt x="5748" y="2732"/>
                        <a:pt x="6008" y="3067"/>
                        <a:pt x="5766" y="3309"/>
                      </a:cubicBezTo>
                      <a:lnTo>
                        <a:pt x="3718" y="5356"/>
                      </a:lnTo>
                      <a:cubicBezTo>
                        <a:pt x="3655" y="5420"/>
                        <a:pt x="3568" y="5451"/>
                        <a:pt x="3482" y="5451"/>
                      </a:cubicBezTo>
                      <a:cubicBezTo>
                        <a:pt x="3395" y="5451"/>
                        <a:pt x="3308" y="5420"/>
                        <a:pt x="3245" y="5356"/>
                      </a:cubicBezTo>
                      <a:lnTo>
                        <a:pt x="1859" y="4002"/>
                      </a:lnTo>
                      <a:cubicBezTo>
                        <a:pt x="1617" y="3760"/>
                        <a:pt x="1840" y="3425"/>
                        <a:pt x="2099" y="3425"/>
                      </a:cubicBezTo>
                      <a:cubicBezTo>
                        <a:pt x="2177" y="3425"/>
                        <a:pt x="2259" y="3456"/>
                        <a:pt x="2332" y="3529"/>
                      </a:cubicBezTo>
                      <a:lnTo>
                        <a:pt x="3466" y="4663"/>
                      </a:lnTo>
                      <a:lnTo>
                        <a:pt x="5293" y="2836"/>
                      </a:lnTo>
                      <a:cubicBezTo>
                        <a:pt x="5352" y="2763"/>
                        <a:pt x="5426" y="2732"/>
                        <a:pt x="5501" y="2732"/>
                      </a:cubicBezTo>
                      <a:close/>
                      <a:moveTo>
                        <a:pt x="3781" y="1"/>
                      </a:moveTo>
                      <a:cubicBezTo>
                        <a:pt x="1702" y="1"/>
                        <a:pt x="0" y="1702"/>
                        <a:pt x="0" y="3781"/>
                      </a:cubicBezTo>
                      <a:cubicBezTo>
                        <a:pt x="0" y="5892"/>
                        <a:pt x="1702" y="7562"/>
                        <a:pt x="3781" y="7562"/>
                      </a:cubicBezTo>
                      <a:cubicBezTo>
                        <a:pt x="5860" y="7562"/>
                        <a:pt x="7562" y="5892"/>
                        <a:pt x="7562" y="3781"/>
                      </a:cubicBezTo>
                      <a:cubicBezTo>
                        <a:pt x="7562" y="1702"/>
                        <a:pt x="5860" y="1"/>
                        <a:pt x="37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10" name="Google Shape;8110;p69"/>
                <p:cNvSpPr/>
                <p:nvPr/>
              </p:nvSpPr>
              <p:spPr>
                <a:xfrm>
                  <a:off x="-3771675" y="4099950"/>
                  <a:ext cx="94525" cy="7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3057" extrusionOk="0">
                      <a:moveTo>
                        <a:pt x="0" y="1"/>
                      </a:moveTo>
                      <a:lnTo>
                        <a:pt x="0" y="1419"/>
                      </a:lnTo>
                      <a:cubicBezTo>
                        <a:pt x="0" y="2364"/>
                        <a:pt x="1607" y="2899"/>
                        <a:pt x="3434" y="3057"/>
                      </a:cubicBezTo>
                      <a:cubicBezTo>
                        <a:pt x="3371" y="2364"/>
                        <a:pt x="3497" y="1671"/>
                        <a:pt x="3781" y="1040"/>
                      </a:cubicBezTo>
                      <a:cubicBezTo>
                        <a:pt x="2332" y="977"/>
                        <a:pt x="819" y="662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11" name="Google Shape;8111;p69"/>
                <p:cNvSpPr/>
                <p:nvPr/>
              </p:nvSpPr>
              <p:spPr>
                <a:xfrm>
                  <a:off x="-3771675" y="4167700"/>
                  <a:ext cx="135500" cy="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0" h="3813" extrusionOk="0">
                      <a:moveTo>
                        <a:pt x="0" y="0"/>
                      </a:moveTo>
                      <a:lnTo>
                        <a:pt x="0" y="2111"/>
                      </a:lnTo>
                      <a:cubicBezTo>
                        <a:pt x="0" y="3277"/>
                        <a:pt x="2237" y="3812"/>
                        <a:pt x="4443" y="3812"/>
                      </a:cubicBezTo>
                      <a:cubicBezTo>
                        <a:pt x="4789" y="3812"/>
                        <a:pt x="5104" y="3812"/>
                        <a:pt x="5419" y="3781"/>
                      </a:cubicBezTo>
                      <a:cubicBezTo>
                        <a:pt x="4474" y="3151"/>
                        <a:pt x="3781" y="2206"/>
                        <a:pt x="3529" y="1071"/>
                      </a:cubicBezTo>
                      <a:cubicBezTo>
                        <a:pt x="2174" y="977"/>
                        <a:pt x="788" y="662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9555" y="4730"/>
              <a:ext cx="912" cy="912"/>
              <a:chOff x="9555" y="4730"/>
              <a:chExt cx="912" cy="91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9555" y="4730"/>
                <a:ext cx="912" cy="91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170" name="Google Shape;8170;p69"/>
              <p:cNvGrpSpPr/>
              <p:nvPr/>
            </p:nvGrpSpPr>
            <p:grpSpPr>
              <a:xfrm>
                <a:off x="9733" y="4922"/>
                <a:ext cx="557" cy="528"/>
                <a:chOff x="-1592325" y="3957400"/>
                <a:chExt cx="293025" cy="277275"/>
              </a:xfrm>
              <a:solidFill>
                <a:schemeClr val="tx1"/>
              </a:solidFill>
            </p:grpSpPr>
            <p:sp>
              <p:nvSpPr>
                <p:cNvPr id="8171" name="Google Shape;8171;p69"/>
                <p:cNvSpPr/>
                <p:nvPr/>
              </p:nvSpPr>
              <p:spPr>
                <a:xfrm>
                  <a:off x="-1591550" y="3957400"/>
                  <a:ext cx="2922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2742" extrusionOk="0">
                      <a:moveTo>
                        <a:pt x="9894" y="1355"/>
                      </a:moveTo>
                      <a:cubicBezTo>
                        <a:pt x="10335" y="1355"/>
                        <a:pt x="10366" y="2017"/>
                        <a:pt x="9894" y="2017"/>
                      </a:cubicBezTo>
                      <a:lnTo>
                        <a:pt x="5798" y="2017"/>
                      </a:lnTo>
                      <a:cubicBezTo>
                        <a:pt x="5778" y="2019"/>
                        <a:pt x="5759" y="2021"/>
                        <a:pt x="5741" y="2021"/>
                      </a:cubicBezTo>
                      <a:cubicBezTo>
                        <a:pt x="5326" y="2021"/>
                        <a:pt x="5345" y="1355"/>
                        <a:pt x="5798" y="1355"/>
                      </a:cubicBezTo>
                      <a:close/>
                      <a:moveTo>
                        <a:pt x="1671" y="1355"/>
                      </a:moveTo>
                      <a:cubicBezTo>
                        <a:pt x="1860" y="1355"/>
                        <a:pt x="2017" y="1513"/>
                        <a:pt x="2017" y="1702"/>
                      </a:cubicBezTo>
                      <a:cubicBezTo>
                        <a:pt x="2017" y="1891"/>
                        <a:pt x="1860" y="2048"/>
                        <a:pt x="1671" y="2048"/>
                      </a:cubicBezTo>
                      <a:cubicBezTo>
                        <a:pt x="1482" y="2048"/>
                        <a:pt x="1324" y="1891"/>
                        <a:pt x="1324" y="1702"/>
                      </a:cubicBezTo>
                      <a:cubicBezTo>
                        <a:pt x="1356" y="1513"/>
                        <a:pt x="1513" y="1355"/>
                        <a:pt x="1671" y="1355"/>
                      </a:cubicBezTo>
                      <a:close/>
                      <a:moveTo>
                        <a:pt x="3057" y="1355"/>
                      </a:moveTo>
                      <a:cubicBezTo>
                        <a:pt x="3246" y="1355"/>
                        <a:pt x="3404" y="1513"/>
                        <a:pt x="3404" y="1702"/>
                      </a:cubicBezTo>
                      <a:cubicBezTo>
                        <a:pt x="3404" y="1891"/>
                        <a:pt x="3246" y="2048"/>
                        <a:pt x="3057" y="2048"/>
                      </a:cubicBezTo>
                      <a:cubicBezTo>
                        <a:pt x="2836" y="2048"/>
                        <a:pt x="2679" y="1891"/>
                        <a:pt x="2679" y="1702"/>
                      </a:cubicBezTo>
                      <a:cubicBezTo>
                        <a:pt x="2679" y="1513"/>
                        <a:pt x="2836" y="1355"/>
                        <a:pt x="3057" y="1355"/>
                      </a:cubicBezTo>
                      <a:close/>
                      <a:moveTo>
                        <a:pt x="4412" y="1355"/>
                      </a:moveTo>
                      <a:cubicBezTo>
                        <a:pt x="4632" y="1355"/>
                        <a:pt x="4790" y="1513"/>
                        <a:pt x="4790" y="1702"/>
                      </a:cubicBezTo>
                      <a:cubicBezTo>
                        <a:pt x="4790" y="1891"/>
                        <a:pt x="4632" y="2048"/>
                        <a:pt x="4412" y="2048"/>
                      </a:cubicBezTo>
                      <a:cubicBezTo>
                        <a:pt x="4223" y="2048"/>
                        <a:pt x="4065" y="1891"/>
                        <a:pt x="4065" y="1702"/>
                      </a:cubicBezTo>
                      <a:cubicBezTo>
                        <a:pt x="4065" y="1513"/>
                        <a:pt x="4223" y="1355"/>
                        <a:pt x="4412" y="1355"/>
                      </a:cubicBezTo>
                      <a:close/>
                      <a:moveTo>
                        <a:pt x="1041" y="0"/>
                      </a:moveTo>
                      <a:cubicBezTo>
                        <a:pt x="474" y="0"/>
                        <a:pt x="1" y="473"/>
                        <a:pt x="1" y="1040"/>
                      </a:cubicBezTo>
                      <a:lnTo>
                        <a:pt x="1" y="2741"/>
                      </a:lnTo>
                      <a:lnTo>
                        <a:pt x="11689" y="2741"/>
                      </a:lnTo>
                      <a:lnTo>
                        <a:pt x="11689" y="1040"/>
                      </a:lnTo>
                      <a:cubicBezTo>
                        <a:pt x="11689" y="505"/>
                        <a:pt x="11154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72" name="Google Shape;8172;p69"/>
                <p:cNvSpPr/>
                <p:nvPr/>
              </p:nvSpPr>
              <p:spPr>
                <a:xfrm>
                  <a:off x="-1592325" y="4043250"/>
                  <a:ext cx="291450" cy="17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6869" extrusionOk="0">
                      <a:moveTo>
                        <a:pt x="0" y="0"/>
                      </a:moveTo>
                      <a:lnTo>
                        <a:pt x="0" y="5829"/>
                      </a:lnTo>
                      <a:cubicBezTo>
                        <a:pt x="0" y="6396"/>
                        <a:pt x="473" y="6869"/>
                        <a:pt x="1040" y="6869"/>
                      </a:cubicBezTo>
                      <a:lnTo>
                        <a:pt x="2867" y="6869"/>
                      </a:lnTo>
                      <a:lnTo>
                        <a:pt x="2647" y="6616"/>
                      </a:lnTo>
                      <a:cubicBezTo>
                        <a:pt x="2521" y="6522"/>
                        <a:pt x="2521" y="6270"/>
                        <a:pt x="2647" y="6144"/>
                      </a:cubicBezTo>
                      <a:lnTo>
                        <a:pt x="2993" y="5797"/>
                      </a:lnTo>
                      <a:cubicBezTo>
                        <a:pt x="2962" y="5734"/>
                        <a:pt x="2930" y="5608"/>
                        <a:pt x="2867" y="5482"/>
                      </a:cubicBezTo>
                      <a:lnTo>
                        <a:pt x="2363" y="5482"/>
                      </a:lnTo>
                      <a:cubicBezTo>
                        <a:pt x="2174" y="5482"/>
                        <a:pt x="2017" y="5325"/>
                        <a:pt x="2017" y="5136"/>
                      </a:cubicBezTo>
                      <a:lnTo>
                        <a:pt x="2017" y="3750"/>
                      </a:lnTo>
                      <a:cubicBezTo>
                        <a:pt x="2017" y="3561"/>
                        <a:pt x="2174" y="3403"/>
                        <a:pt x="2363" y="3403"/>
                      </a:cubicBezTo>
                      <a:lnTo>
                        <a:pt x="2867" y="3403"/>
                      </a:lnTo>
                      <a:cubicBezTo>
                        <a:pt x="2930" y="3277"/>
                        <a:pt x="2962" y="3214"/>
                        <a:pt x="2993" y="3088"/>
                      </a:cubicBezTo>
                      <a:lnTo>
                        <a:pt x="2647" y="2741"/>
                      </a:lnTo>
                      <a:cubicBezTo>
                        <a:pt x="2521" y="2615"/>
                        <a:pt x="2521" y="2363"/>
                        <a:pt x="2647" y="2269"/>
                      </a:cubicBezTo>
                      <a:lnTo>
                        <a:pt x="3624" y="1261"/>
                      </a:lnTo>
                      <a:cubicBezTo>
                        <a:pt x="3687" y="1213"/>
                        <a:pt x="3773" y="1190"/>
                        <a:pt x="3860" y="1190"/>
                      </a:cubicBezTo>
                      <a:cubicBezTo>
                        <a:pt x="3946" y="1190"/>
                        <a:pt x="4033" y="1213"/>
                        <a:pt x="4096" y="1261"/>
                      </a:cubicBezTo>
                      <a:lnTo>
                        <a:pt x="4443" y="1639"/>
                      </a:lnTo>
                      <a:cubicBezTo>
                        <a:pt x="4537" y="1576"/>
                        <a:pt x="4663" y="1544"/>
                        <a:pt x="4758" y="1513"/>
                      </a:cubicBezTo>
                      <a:lnTo>
                        <a:pt x="4758" y="1009"/>
                      </a:lnTo>
                      <a:cubicBezTo>
                        <a:pt x="4758" y="788"/>
                        <a:pt x="4915" y="631"/>
                        <a:pt x="5136" y="631"/>
                      </a:cubicBezTo>
                      <a:lnTo>
                        <a:pt x="6490" y="631"/>
                      </a:lnTo>
                      <a:cubicBezTo>
                        <a:pt x="6711" y="631"/>
                        <a:pt x="6869" y="788"/>
                        <a:pt x="6869" y="1009"/>
                      </a:cubicBezTo>
                      <a:lnTo>
                        <a:pt x="6869" y="1513"/>
                      </a:lnTo>
                      <a:cubicBezTo>
                        <a:pt x="6963" y="1544"/>
                        <a:pt x="7058" y="1576"/>
                        <a:pt x="7184" y="1639"/>
                      </a:cubicBezTo>
                      <a:lnTo>
                        <a:pt x="7530" y="1261"/>
                      </a:lnTo>
                      <a:cubicBezTo>
                        <a:pt x="7593" y="1213"/>
                        <a:pt x="7680" y="1190"/>
                        <a:pt x="7766" y="1190"/>
                      </a:cubicBezTo>
                      <a:cubicBezTo>
                        <a:pt x="7853" y="1190"/>
                        <a:pt x="7940" y="1213"/>
                        <a:pt x="8003" y="1261"/>
                      </a:cubicBezTo>
                      <a:lnTo>
                        <a:pt x="8979" y="2269"/>
                      </a:lnTo>
                      <a:cubicBezTo>
                        <a:pt x="9105" y="2363"/>
                        <a:pt x="9105" y="2615"/>
                        <a:pt x="8979" y="2741"/>
                      </a:cubicBezTo>
                      <a:lnTo>
                        <a:pt x="8633" y="3088"/>
                      </a:lnTo>
                      <a:cubicBezTo>
                        <a:pt x="8664" y="3151"/>
                        <a:pt x="8696" y="3277"/>
                        <a:pt x="8759" y="3403"/>
                      </a:cubicBezTo>
                      <a:lnTo>
                        <a:pt x="9263" y="3403"/>
                      </a:lnTo>
                      <a:cubicBezTo>
                        <a:pt x="9452" y="3403"/>
                        <a:pt x="9609" y="3561"/>
                        <a:pt x="9609" y="3750"/>
                      </a:cubicBezTo>
                      <a:lnTo>
                        <a:pt x="9609" y="5136"/>
                      </a:lnTo>
                      <a:cubicBezTo>
                        <a:pt x="9609" y="5325"/>
                        <a:pt x="9452" y="5482"/>
                        <a:pt x="9263" y="5482"/>
                      </a:cubicBezTo>
                      <a:lnTo>
                        <a:pt x="8759" y="5482"/>
                      </a:lnTo>
                      <a:cubicBezTo>
                        <a:pt x="8727" y="5608"/>
                        <a:pt x="8664" y="5671"/>
                        <a:pt x="8633" y="5797"/>
                      </a:cubicBezTo>
                      <a:lnTo>
                        <a:pt x="8979" y="6144"/>
                      </a:lnTo>
                      <a:cubicBezTo>
                        <a:pt x="9105" y="6270"/>
                        <a:pt x="9105" y="6522"/>
                        <a:pt x="8979" y="6616"/>
                      </a:cubicBezTo>
                      <a:lnTo>
                        <a:pt x="8759" y="6869"/>
                      </a:lnTo>
                      <a:lnTo>
                        <a:pt x="10586" y="6869"/>
                      </a:lnTo>
                      <a:cubicBezTo>
                        <a:pt x="11153" y="6869"/>
                        <a:pt x="11657" y="6396"/>
                        <a:pt x="11657" y="5829"/>
                      </a:cubicBezTo>
                      <a:lnTo>
                        <a:pt x="1165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73" name="Google Shape;8173;p69"/>
                <p:cNvSpPr/>
                <p:nvPr/>
              </p:nvSpPr>
              <p:spPr>
                <a:xfrm>
                  <a:off x="-1471825" y="412910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9" y="1"/>
                      </a:moveTo>
                      <a:cubicBezTo>
                        <a:pt x="442" y="1"/>
                        <a:pt x="1" y="473"/>
                        <a:pt x="1" y="1009"/>
                      </a:cubicBezTo>
                      <a:cubicBezTo>
                        <a:pt x="1" y="1576"/>
                        <a:pt x="442" y="2048"/>
                        <a:pt x="1009" y="2048"/>
                      </a:cubicBezTo>
                      <a:cubicBezTo>
                        <a:pt x="1576" y="2048"/>
                        <a:pt x="2049" y="1576"/>
                        <a:pt x="2049" y="1009"/>
                      </a:cubicBezTo>
                      <a:cubicBezTo>
                        <a:pt x="2049" y="473"/>
                        <a:pt x="1576" y="1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74" name="Google Shape;8174;p69"/>
                <p:cNvSpPr/>
                <p:nvPr/>
              </p:nvSpPr>
              <p:spPr>
                <a:xfrm>
                  <a:off x="-1526175" y="4077900"/>
                  <a:ext cx="156775" cy="15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271" extrusionOk="0">
                      <a:moveTo>
                        <a:pt x="3183" y="1418"/>
                      </a:moveTo>
                      <a:cubicBezTo>
                        <a:pt x="4128" y="1418"/>
                        <a:pt x="4884" y="2175"/>
                        <a:pt x="4884" y="3120"/>
                      </a:cubicBezTo>
                      <a:cubicBezTo>
                        <a:pt x="4884" y="4033"/>
                        <a:pt x="4128" y="4821"/>
                        <a:pt x="3183" y="4821"/>
                      </a:cubicBezTo>
                      <a:cubicBezTo>
                        <a:pt x="2238" y="4821"/>
                        <a:pt x="1482" y="4065"/>
                        <a:pt x="1482" y="3120"/>
                      </a:cubicBezTo>
                      <a:cubicBezTo>
                        <a:pt x="1482" y="2175"/>
                        <a:pt x="2238" y="1418"/>
                        <a:pt x="3183" y="1418"/>
                      </a:cubicBezTo>
                      <a:close/>
                      <a:moveTo>
                        <a:pt x="2805" y="1"/>
                      </a:moveTo>
                      <a:lnTo>
                        <a:pt x="2805" y="442"/>
                      </a:lnTo>
                      <a:cubicBezTo>
                        <a:pt x="2805" y="599"/>
                        <a:pt x="2679" y="725"/>
                        <a:pt x="2521" y="757"/>
                      </a:cubicBezTo>
                      <a:cubicBezTo>
                        <a:pt x="2332" y="788"/>
                        <a:pt x="2080" y="914"/>
                        <a:pt x="1891" y="1040"/>
                      </a:cubicBezTo>
                      <a:cubicBezTo>
                        <a:pt x="1847" y="1063"/>
                        <a:pt x="1794" y="1073"/>
                        <a:pt x="1739" y="1073"/>
                      </a:cubicBezTo>
                      <a:cubicBezTo>
                        <a:pt x="1639" y="1073"/>
                        <a:pt x="1531" y="1038"/>
                        <a:pt x="1450" y="977"/>
                      </a:cubicBezTo>
                      <a:lnTo>
                        <a:pt x="1135" y="662"/>
                      </a:lnTo>
                      <a:lnTo>
                        <a:pt x="662" y="1135"/>
                      </a:lnTo>
                      <a:lnTo>
                        <a:pt x="978" y="1450"/>
                      </a:lnTo>
                      <a:cubicBezTo>
                        <a:pt x="1104" y="1576"/>
                        <a:pt x="1104" y="1733"/>
                        <a:pt x="1041" y="1891"/>
                      </a:cubicBezTo>
                      <a:cubicBezTo>
                        <a:pt x="915" y="2080"/>
                        <a:pt x="820" y="2301"/>
                        <a:pt x="757" y="2521"/>
                      </a:cubicBezTo>
                      <a:cubicBezTo>
                        <a:pt x="726" y="2679"/>
                        <a:pt x="599" y="2805"/>
                        <a:pt x="442" y="2805"/>
                      </a:cubicBezTo>
                      <a:lnTo>
                        <a:pt x="1" y="2805"/>
                      </a:lnTo>
                      <a:lnTo>
                        <a:pt x="1" y="3466"/>
                      </a:lnTo>
                      <a:lnTo>
                        <a:pt x="442" y="3466"/>
                      </a:lnTo>
                      <a:cubicBezTo>
                        <a:pt x="599" y="3466"/>
                        <a:pt x="726" y="3592"/>
                        <a:pt x="757" y="3750"/>
                      </a:cubicBezTo>
                      <a:cubicBezTo>
                        <a:pt x="789" y="3939"/>
                        <a:pt x="915" y="4191"/>
                        <a:pt x="1041" y="4380"/>
                      </a:cubicBezTo>
                      <a:cubicBezTo>
                        <a:pt x="1104" y="4506"/>
                        <a:pt x="1072" y="4695"/>
                        <a:pt x="978" y="4821"/>
                      </a:cubicBezTo>
                      <a:lnTo>
                        <a:pt x="662" y="5136"/>
                      </a:lnTo>
                      <a:lnTo>
                        <a:pt x="1135" y="5609"/>
                      </a:lnTo>
                      <a:lnTo>
                        <a:pt x="1450" y="5294"/>
                      </a:lnTo>
                      <a:cubicBezTo>
                        <a:pt x="1524" y="5220"/>
                        <a:pt x="1609" y="5189"/>
                        <a:pt x="1698" y="5189"/>
                      </a:cubicBezTo>
                      <a:cubicBezTo>
                        <a:pt x="1761" y="5189"/>
                        <a:pt x="1826" y="5204"/>
                        <a:pt x="1891" y="5230"/>
                      </a:cubicBezTo>
                      <a:cubicBezTo>
                        <a:pt x="2080" y="5357"/>
                        <a:pt x="2301" y="5451"/>
                        <a:pt x="2521" y="5514"/>
                      </a:cubicBezTo>
                      <a:cubicBezTo>
                        <a:pt x="2679" y="5546"/>
                        <a:pt x="2805" y="5672"/>
                        <a:pt x="2805" y="5829"/>
                      </a:cubicBezTo>
                      <a:lnTo>
                        <a:pt x="2805" y="6270"/>
                      </a:lnTo>
                      <a:lnTo>
                        <a:pt x="3466" y="6270"/>
                      </a:lnTo>
                      <a:lnTo>
                        <a:pt x="3466" y="5829"/>
                      </a:lnTo>
                      <a:cubicBezTo>
                        <a:pt x="3466" y="5672"/>
                        <a:pt x="3592" y="5546"/>
                        <a:pt x="3750" y="5514"/>
                      </a:cubicBezTo>
                      <a:cubicBezTo>
                        <a:pt x="3939" y="5483"/>
                        <a:pt x="4160" y="5357"/>
                        <a:pt x="4380" y="5230"/>
                      </a:cubicBezTo>
                      <a:cubicBezTo>
                        <a:pt x="4414" y="5208"/>
                        <a:pt x="4463" y="5198"/>
                        <a:pt x="4517" y="5198"/>
                      </a:cubicBezTo>
                      <a:cubicBezTo>
                        <a:pt x="4615" y="5198"/>
                        <a:pt x="4729" y="5232"/>
                        <a:pt x="4790" y="5294"/>
                      </a:cubicBezTo>
                      <a:lnTo>
                        <a:pt x="5105" y="5609"/>
                      </a:lnTo>
                      <a:lnTo>
                        <a:pt x="5577" y="5136"/>
                      </a:lnTo>
                      <a:lnTo>
                        <a:pt x="5262" y="4821"/>
                      </a:lnTo>
                      <a:cubicBezTo>
                        <a:pt x="5168" y="4695"/>
                        <a:pt x="5168" y="4537"/>
                        <a:pt x="5231" y="4380"/>
                      </a:cubicBezTo>
                      <a:cubicBezTo>
                        <a:pt x="5357" y="4191"/>
                        <a:pt x="5420" y="3970"/>
                        <a:pt x="5514" y="3750"/>
                      </a:cubicBezTo>
                      <a:cubicBezTo>
                        <a:pt x="5546" y="3592"/>
                        <a:pt x="5672" y="3466"/>
                        <a:pt x="5829" y="3466"/>
                      </a:cubicBezTo>
                      <a:lnTo>
                        <a:pt x="6270" y="3466"/>
                      </a:lnTo>
                      <a:lnTo>
                        <a:pt x="6270" y="2773"/>
                      </a:lnTo>
                      <a:lnTo>
                        <a:pt x="5829" y="2773"/>
                      </a:lnTo>
                      <a:cubicBezTo>
                        <a:pt x="5672" y="2773"/>
                        <a:pt x="5546" y="2647"/>
                        <a:pt x="5514" y="2490"/>
                      </a:cubicBezTo>
                      <a:cubicBezTo>
                        <a:pt x="5483" y="2301"/>
                        <a:pt x="5357" y="2049"/>
                        <a:pt x="5231" y="1859"/>
                      </a:cubicBezTo>
                      <a:cubicBezTo>
                        <a:pt x="5168" y="1733"/>
                        <a:pt x="5199" y="1544"/>
                        <a:pt x="5262" y="1418"/>
                      </a:cubicBezTo>
                      <a:lnTo>
                        <a:pt x="5577" y="1103"/>
                      </a:lnTo>
                      <a:lnTo>
                        <a:pt x="5105" y="631"/>
                      </a:lnTo>
                      <a:lnTo>
                        <a:pt x="4790" y="946"/>
                      </a:lnTo>
                      <a:cubicBezTo>
                        <a:pt x="4739" y="1013"/>
                        <a:pt x="4670" y="1045"/>
                        <a:pt x="4593" y="1045"/>
                      </a:cubicBezTo>
                      <a:cubicBezTo>
                        <a:pt x="4526" y="1045"/>
                        <a:pt x="4453" y="1021"/>
                        <a:pt x="4380" y="977"/>
                      </a:cubicBezTo>
                      <a:cubicBezTo>
                        <a:pt x="4160" y="883"/>
                        <a:pt x="3971" y="788"/>
                        <a:pt x="3750" y="725"/>
                      </a:cubicBezTo>
                      <a:cubicBezTo>
                        <a:pt x="3592" y="662"/>
                        <a:pt x="3466" y="568"/>
                        <a:pt x="3466" y="410"/>
                      </a:cubicBez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12602" y="4909"/>
              <a:ext cx="1036" cy="398"/>
              <a:chOff x="12602" y="4909"/>
              <a:chExt cx="1036" cy="398"/>
            </a:xfrm>
          </p:grpSpPr>
          <p:sp>
            <p:nvSpPr>
              <p:cNvPr id="30" name="Rounded Rectangular Callout 29"/>
              <p:cNvSpPr/>
              <p:nvPr/>
            </p:nvSpPr>
            <p:spPr>
              <a:xfrm>
                <a:off x="12602" y="4909"/>
                <a:ext cx="1037" cy="398"/>
              </a:xfrm>
              <a:prstGeom prst="wedgeRoundRectCallout">
                <a:avLst>
                  <a:gd name="adj1" fmla="val -53857"/>
                  <a:gd name="adj2" fmla="val 92211"/>
                  <a:gd name="adj3" fmla="val 16667"/>
                </a:avLst>
              </a:prstGeom>
              <a:solidFill>
                <a:schemeClr val="accent4"/>
              </a:solidFill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483" name="Google Shape;5483;p63"/>
              <p:cNvGrpSpPr/>
              <p:nvPr/>
            </p:nvGrpSpPr>
            <p:grpSpPr>
              <a:xfrm>
                <a:off x="13031" y="4999"/>
                <a:ext cx="218" cy="218"/>
                <a:chOff x="1492675" y="4992125"/>
                <a:chExt cx="481825" cy="481825"/>
              </a:xfrm>
              <a:solidFill>
                <a:schemeClr val="tx1"/>
              </a:solidFill>
            </p:grpSpPr>
            <p:sp>
              <p:nvSpPr>
                <p:cNvPr id="5484" name="Google Shape;5484;p63"/>
                <p:cNvSpPr/>
                <p:nvPr/>
              </p:nvSpPr>
              <p:spPr>
                <a:xfrm>
                  <a:off x="1492675" y="499212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12728" y="5990"/>
                      </a:moveTo>
                      <a:cubicBezTo>
                        <a:pt x="13161" y="5990"/>
                        <a:pt x="13595" y="6156"/>
                        <a:pt x="13925" y="6487"/>
                      </a:cubicBezTo>
                      <a:cubicBezTo>
                        <a:pt x="14587" y="7149"/>
                        <a:pt x="14587" y="8221"/>
                        <a:pt x="13928" y="8884"/>
                      </a:cubicBezTo>
                      <a:lnTo>
                        <a:pt x="10028" y="12780"/>
                      </a:lnTo>
                      <a:cubicBezTo>
                        <a:pt x="9709" y="13100"/>
                        <a:pt x="9278" y="13280"/>
                        <a:pt x="8830" y="13280"/>
                      </a:cubicBezTo>
                      <a:lnTo>
                        <a:pt x="8815" y="13280"/>
                      </a:lnTo>
                      <a:cubicBezTo>
                        <a:pt x="8811" y="13280"/>
                        <a:pt x="8807" y="13280"/>
                        <a:pt x="8804" y="13280"/>
                      </a:cubicBezTo>
                      <a:cubicBezTo>
                        <a:pt x="8362" y="13280"/>
                        <a:pt x="7936" y="13103"/>
                        <a:pt x="7622" y="12789"/>
                      </a:cubicBezTo>
                      <a:lnTo>
                        <a:pt x="5346" y="10528"/>
                      </a:lnTo>
                      <a:cubicBezTo>
                        <a:pt x="4632" y="9877"/>
                        <a:pt x="4605" y="8760"/>
                        <a:pt x="5288" y="8077"/>
                      </a:cubicBezTo>
                      <a:cubicBezTo>
                        <a:pt x="5620" y="7745"/>
                        <a:pt x="6053" y="7581"/>
                        <a:pt x="6485" y="7581"/>
                      </a:cubicBezTo>
                      <a:cubicBezTo>
                        <a:pt x="6944" y="7581"/>
                        <a:pt x="7402" y="7766"/>
                        <a:pt x="7737" y="8134"/>
                      </a:cubicBezTo>
                      <a:lnTo>
                        <a:pt x="8812" y="9206"/>
                      </a:lnTo>
                      <a:lnTo>
                        <a:pt x="11531" y="6487"/>
                      </a:lnTo>
                      <a:cubicBezTo>
                        <a:pt x="11861" y="6156"/>
                        <a:pt x="12294" y="5990"/>
                        <a:pt x="12728" y="5990"/>
                      </a:cubicBezTo>
                      <a:close/>
                      <a:moveTo>
                        <a:pt x="9637" y="1"/>
                      </a:moveTo>
                      <a:cubicBezTo>
                        <a:pt x="7095" y="1"/>
                        <a:pt x="4686" y="1012"/>
                        <a:pt x="2849" y="2849"/>
                      </a:cubicBezTo>
                      <a:cubicBezTo>
                        <a:pt x="1013" y="4686"/>
                        <a:pt x="1" y="7098"/>
                        <a:pt x="1" y="9637"/>
                      </a:cubicBezTo>
                      <a:cubicBezTo>
                        <a:pt x="1" y="12175"/>
                        <a:pt x="1013" y="14587"/>
                        <a:pt x="2849" y="16424"/>
                      </a:cubicBezTo>
                      <a:cubicBezTo>
                        <a:pt x="4686" y="18261"/>
                        <a:pt x="7095" y="19273"/>
                        <a:pt x="9637" y="19273"/>
                      </a:cubicBezTo>
                      <a:cubicBezTo>
                        <a:pt x="12175" y="19273"/>
                        <a:pt x="14584" y="18261"/>
                        <a:pt x="16421" y="16424"/>
                      </a:cubicBezTo>
                      <a:cubicBezTo>
                        <a:pt x="18258" y="14587"/>
                        <a:pt x="19273" y="12175"/>
                        <a:pt x="19273" y="9637"/>
                      </a:cubicBezTo>
                      <a:cubicBezTo>
                        <a:pt x="19273" y="7098"/>
                        <a:pt x="18258" y="4686"/>
                        <a:pt x="16421" y="2849"/>
                      </a:cubicBezTo>
                      <a:cubicBezTo>
                        <a:pt x="14584" y="1012"/>
                        <a:pt x="12175" y="1"/>
                        <a:pt x="963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5485" name="Google Shape;5485;p63"/>
                <p:cNvSpPr/>
                <p:nvPr/>
              </p:nvSpPr>
              <p:spPr>
                <a:xfrm>
                  <a:off x="1639625" y="5170175"/>
                  <a:ext cx="190100" cy="12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4" h="5030" extrusionOk="0">
                      <a:moveTo>
                        <a:pt x="6852" y="0"/>
                      </a:moveTo>
                      <a:cubicBezTo>
                        <a:pt x="6851" y="0"/>
                        <a:pt x="6850" y="0"/>
                        <a:pt x="6848" y="0"/>
                      </a:cubicBezTo>
                      <a:cubicBezTo>
                        <a:pt x="6698" y="0"/>
                        <a:pt x="6556" y="57"/>
                        <a:pt x="6451" y="163"/>
                      </a:cubicBezTo>
                      <a:lnTo>
                        <a:pt x="3334" y="3279"/>
                      </a:lnTo>
                      <a:cubicBezTo>
                        <a:pt x="3224" y="3391"/>
                        <a:pt x="3080" y="3447"/>
                        <a:pt x="2935" y="3447"/>
                      </a:cubicBezTo>
                      <a:cubicBezTo>
                        <a:pt x="2791" y="3447"/>
                        <a:pt x="2646" y="3391"/>
                        <a:pt x="2536" y="3279"/>
                      </a:cubicBezTo>
                      <a:cubicBezTo>
                        <a:pt x="2533" y="3279"/>
                        <a:pt x="2533" y="3279"/>
                        <a:pt x="2530" y="3276"/>
                      </a:cubicBezTo>
                      <a:cubicBezTo>
                        <a:pt x="2521" y="3267"/>
                        <a:pt x="2509" y="3255"/>
                        <a:pt x="2497" y="3246"/>
                      </a:cubicBezTo>
                      <a:lnTo>
                        <a:pt x="1061" y="1810"/>
                      </a:lnTo>
                      <a:cubicBezTo>
                        <a:pt x="948" y="1678"/>
                        <a:pt x="789" y="1611"/>
                        <a:pt x="629" y="1611"/>
                      </a:cubicBezTo>
                      <a:cubicBezTo>
                        <a:pt x="486" y="1611"/>
                        <a:pt x="342" y="1666"/>
                        <a:pt x="233" y="1777"/>
                      </a:cubicBezTo>
                      <a:cubicBezTo>
                        <a:pt x="1" y="2009"/>
                        <a:pt x="16" y="2391"/>
                        <a:pt x="266" y="2605"/>
                      </a:cubicBezTo>
                      <a:lnTo>
                        <a:pt x="2542" y="4869"/>
                      </a:lnTo>
                      <a:cubicBezTo>
                        <a:pt x="2645" y="4972"/>
                        <a:pt x="2782" y="5029"/>
                        <a:pt x="2926" y="5029"/>
                      </a:cubicBezTo>
                      <a:cubicBezTo>
                        <a:pt x="2929" y="5029"/>
                        <a:pt x="2933" y="5029"/>
                        <a:pt x="2937" y="5029"/>
                      </a:cubicBezTo>
                      <a:lnTo>
                        <a:pt x="2943" y="5029"/>
                      </a:lnTo>
                      <a:cubicBezTo>
                        <a:pt x="3096" y="5029"/>
                        <a:pt x="3241" y="4969"/>
                        <a:pt x="3352" y="4860"/>
                      </a:cubicBezTo>
                      <a:lnTo>
                        <a:pt x="7249" y="964"/>
                      </a:lnTo>
                      <a:cubicBezTo>
                        <a:pt x="7603" y="606"/>
                        <a:pt x="7352" y="0"/>
                        <a:pt x="685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5486" name="Google Shape;5486;p63"/>
              <p:cNvGrpSpPr/>
              <p:nvPr/>
            </p:nvGrpSpPr>
            <p:grpSpPr>
              <a:xfrm>
                <a:off x="12749" y="4999"/>
                <a:ext cx="218" cy="218"/>
                <a:chOff x="2085525" y="4992125"/>
                <a:chExt cx="481825" cy="481825"/>
              </a:xfrm>
              <a:solidFill>
                <a:schemeClr val="tx1"/>
              </a:solidFill>
            </p:grpSpPr>
            <p:sp>
              <p:nvSpPr>
                <p:cNvPr id="5487" name="Google Shape;5487;p63"/>
                <p:cNvSpPr/>
                <p:nvPr/>
              </p:nvSpPr>
              <p:spPr>
                <a:xfrm>
                  <a:off x="2244150" y="5152125"/>
                  <a:ext cx="164500" cy="1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0" h="6473" extrusionOk="0">
                      <a:moveTo>
                        <a:pt x="618" y="1"/>
                      </a:moveTo>
                      <a:cubicBezTo>
                        <a:pt x="474" y="1"/>
                        <a:pt x="329" y="56"/>
                        <a:pt x="220" y="165"/>
                      </a:cubicBezTo>
                      <a:cubicBezTo>
                        <a:pt x="3" y="385"/>
                        <a:pt x="0" y="737"/>
                        <a:pt x="214" y="957"/>
                      </a:cubicBezTo>
                      <a:lnTo>
                        <a:pt x="2093" y="2836"/>
                      </a:lnTo>
                      <a:cubicBezTo>
                        <a:pt x="2313" y="3059"/>
                        <a:pt x="2313" y="3414"/>
                        <a:pt x="2093" y="3637"/>
                      </a:cubicBezTo>
                      <a:lnTo>
                        <a:pt x="214" y="5516"/>
                      </a:lnTo>
                      <a:cubicBezTo>
                        <a:pt x="0" y="5736"/>
                        <a:pt x="3" y="6088"/>
                        <a:pt x="220" y="6308"/>
                      </a:cubicBezTo>
                      <a:cubicBezTo>
                        <a:pt x="329" y="6418"/>
                        <a:pt x="474" y="6473"/>
                        <a:pt x="618" y="6473"/>
                      </a:cubicBezTo>
                      <a:cubicBezTo>
                        <a:pt x="760" y="6473"/>
                        <a:pt x="902" y="6420"/>
                        <a:pt x="1012" y="6314"/>
                      </a:cubicBezTo>
                      <a:lnTo>
                        <a:pt x="1018" y="6308"/>
                      </a:lnTo>
                      <a:lnTo>
                        <a:pt x="2897" y="4495"/>
                      </a:lnTo>
                      <a:cubicBezTo>
                        <a:pt x="3007" y="4390"/>
                        <a:pt x="3148" y="4337"/>
                        <a:pt x="3290" y="4337"/>
                      </a:cubicBezTo>
                      <a:cubicBezTo>
                        <a:pt x="3431" y="4337"/>
                        <a:pt x="3573" y="4390"/>
                        <a:pt x="3683" y="4495"/>
                      </a:cubicBezTo>
                      <a:lnTo>
                        <a:pt x="5562" y="6308"/>
                      </a:lnTo>
                      <a:lnTo>
                        <a:pt x="5568" y="6314"/>
                      </a:lnTo>
                      <a:cubicBezTo>
                        <a:pt x="5678" y="6420"/>
                        <a:pt x="5820" y="6473"/>
                        <a:pt x="5962" y="6473"/>
                      </a:cubicBezTo>
                      <a:cubicBezTo>
                        <a:pt x="6106" y="6473"/>
                        <a:pt x="6250" y="6418"/>
                        <a:pt x="6360" y="6308"/>
                      </a:cubicBezTo>
                      <a:cubicBezTo>
                        <a:pt x="6577" y="6088"/>
                        <a:pt x="6580" y="5736"/>
                        <a:pt x="6366" y="5516"/>
                      </a:cubicBezTo>
                      <a:lnTo>
                        <a:pt x="4487" y="3637"/>
                      </a:lnTo>
                      <a:cubicBezTo>
                        <a:pt x="4267" y="3414"/>
                        <a:pt x="4267" y="3059"/>
                        <a:pt x="4487" y="2836"/>
                      </a:cubicBezTo>
                      <a:lnTo>
                        <a:pt x="6366" y="957"/>
                      </a:lnTo>
                      <a:cubicBezTo>
                        <a:pt x="6580" y="737"/>
                        <a:pt x="6577" y="385"/>
                        <a:pt x="6360" y="165"/>
                      </a:cubicBezTo>
                      <a:cubicBezTo>
                        <a:pt x="6250" y="56"/>
                        <a:pt x="6106" y="1"/>
                        <a:pt x="5962" y="1"/>
                      </a:cubicBezTo>
                      <a:cubicBezTo>
                        <a:pt x="5820" y="1"/>
                        <a:pt x="5678" y="53"/>
                        <a:pt x="5568" y="159"/>
                      </a:cubicBezTo>
                      <a:lnTo>
                        <a:pt x="5562" y="165"/>
                      </a:lnTo>
                      <a:lnTo>
                        <a:pt x="3683" y="1978"/>
                      </a:lnTo>
                      <a:cubicBezTo>
                        <a:pt x="3573" y="2083"/>
                        <a:pt x="3431" y="2136"/>
                        <a:pt x="3290" y="2136"/>
                      </a:cubicBezTo>
                      <a:cubicBezTo>
                        <a:pt x="3148" y="2136"/>
                        <a:pt x="3007" y="2083"/>
                        <a:pt x="2897" y="1978"/>
                      </a:cubicBezTo>
                      <a:lnTo>
                        <a:pt x="1018" y="165"/>
                      </a:lnTo>
                      <a:lnTo>
                        <a:pt x="1012" y="159"/>
                      </a:lnTo>
                      <a:cubicBezTo>
                        <a:pt x="902" y="53"/>
                        <a:pt x="760" y="1"/>
                        <a:pt x="6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5488" name="Google Shape;5488;p63"/>
                <p:cNvSpPr/>
                <p:nvPr/>
              </p:nvSpPr>
              <p:spPr>
                <a:xfrm>
                  <a:off x="2085525" y="499212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12313" y="5263"/>
                      </a:moveTo>
                      <a:cubicBezTo>
                        <a:pt x="12748" y="5263"/>
                        <a:pt x="13183" y="5429"/>
                        <a:pt x="13515" y="5761"/>
                      </a:cubicBezTo>
                      <a:cubicBezTo>
                        <a:pt x="14174" y="6424"/>
                        <a:pt x="14171" y="7496"/>
                        <a:pt x="13509" y="8155"/>
                      </a:cubicBezTo>
                      <a:lnTo>
                        <a:pt x="12030" y="9637"/>
                      </a:lnTo>
                      <a:lnTo>
                        <a:pt x="13512" y="11118"/>
                      </a:lnTo>
                      <a:cubicBezTo>
                        <a:pt x="14174" y="11778"/>
                        <a:pt x="14177" y="12850"/>
                        <a:pt x="13515" y="13512"/>
                      </a:cubicBezTo>
                      <a:cubicBezTo>
                        <a:pt x="13184" y="13844"/>
                        <a:pt x="12749" y="14011"/>
                        <a:pt x="12315" y="14011"/>
                      </a:cubicBezTo>
                      <a:cubicBezTo>
                        <a:pt x="11883" y="14011"/>
                        <a:pt x="11451" y="13847"/>
                        <a:pt x="11121" y="13518"/>
                      </a:cubicBezTo>
                      <a:lnTo>
                        <a:pt x="9636" y="12088"/>
                      </a:lnTo>
                      <a:lnTo>
                        <a:pt x="8152" y="13518"/>
                      </a:lnTo>
                      <a:cubicBezTo>
                        <a:pt x="7822" y="13847"/>
                        <a:pt x="7390" y="14011"/>
                        <a:pt x="6958" y="14011"/>
                      </a:cubicBezTo>
                      <a:cubicBezTo>
                        <a:pt x="6523" y="14011"/>
                        <a:pt x="6087" y="13844"/>
                        <a:pt x="5755" y="13512"/>
                      </a:cubicBezTo>
                      <a:cubicBezTo>
                        <a:pt x="5095" y="12850"/>
                        <a:pt x="5098" y="11778"/>
                        <a:pt x="5761" y="11118"/>
                      </a:cubicBezTo>
                      <a:lnTo>
                        <a:pt x="7239" y="9637"/>
                      </a:lnTo>
                      <a:lnTo>
                        <a:pt x="5758" y="8155"/>
                      </a:lnTo>
                      <a:cubicBezTo>
                        <a:pt x="5095" y="7496"/>
                        <a:pt x="5092" y="6424"/>
                        <a:pt x="5755" y="5761"/>
                      </a:cubicBezTo>
                      <a:cubicBezTo>
                        <a:pt x="6085" y="5429"/>
                        <a:pt x="6519" y="5263"/>
                        <a:pt x="6954" y="5263"/>
                      </a:cubicBezTo>
                      <a:cubicBezTo>
                        <a:pt x="7386" y="5263"/>
                        <a:pt x="7818" y="5428"/>
                        <a:pt x="8149" y="5758"/>
                      </a:cubicBezTo>
                      <a:lnTo>
                        <a:pt x="9633" y="7188"/>
                      </a:lnTo>
                      <a:lnTo>
                        <a:pt x="11118" y="5758"/>
                      </a:lnTo>
                      <a:cubicBezTo>
                        <a:pt x="11448" y="5428"/>
                        <a:pt x="11881" y="5263"/>
                        <a:pt x="12313" y="5263"/>
                      </a:cubicBezTo>
                      <a:close/>
                      <a:moveTo>
                        <a:pt x="9636" y="1"/>
                      </a:moveTo>
                      <a:cubicBezTo>
                        <a:pt x="7095" y="1"/>
                        <a:pt x="4686" y="1012"/>
                        <a:pt x="2849" y="2849"/>
                      </a:cubicBezTo>
                      <a:cubicBezTo>
                        <a:pt x="1012" y="4686"/>
                        <a:pt x="0" y="7098"/>
                        <a:pt x="0" y="9637"/>
                      </a:cubicBezTo>
                      <a:cubicBezTo>
                        <a:pt x="0" y="12175"/>
                        <a:pt x="1012" y="14587"/>
                        <a:pt x="2849" y="16424"/>
                      </a:cubicBezTo>
                      <a:cubicBezTo>
                        <a:pt x="4686" y="18261"/>
                        <a:pt x="7095" y="19273"/>
                        <a:pt x="9636" y="19273"/>
                      </a:cubicBezTo>
                      <a:cubicBezTo>
                        <a:pt x="12175" y="19273"/>
                        <a:pt x="14584" y="18261"/>
                        <a:pt x="16421" y="16424"/>
                      </a:cubicBezTo>
                      <a:cubicBezTo>
                        <a:pt x="18261" y="14587"/>
                        <a:pt x="19272" y="12175"/>
                        <a:pt x="19272" y="9637"/>
                      </a:cubicBezTo>
                      <a:cubicBezTo>
                        <a:pt x="19272" y="7098"/>
                        <a:pt x="18261" y="4686"/>
                        <a:pt x="16421" y="2849"/>
                      </a:cubicBezTo>
                      <a:cubicBezTo>
                        <a:pt x="14584" y="1012"/>
                        <a:pt x="12175" y="1"/>
                        <a:pt x="96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43" name="Google Shape;5483;p63"/>
              <p:cNvGrpSpPr/>
              <p:nvPr/>
            </p:nvGrpSpPr>
            <p:grpSpPr>
              <a:xfrm>
                <a:off x="13313" y="4999"/>
                <a:ext cx="218" cy="218"/>
                <a:chOff x="1492675" y="4992125"/>
                <a:chExt cx="481825" cy="481825"/>
              </a:xfrm>
              <a:solidFill>
                <a:schemeClr val="tx1"/>
              </a:solidFill>
            </p:grpSpPr>
            <p:sp>
              <p:nvSpPr>
                <p:cNvPr id="44" name="Google Shape;5484;p63"/>
                <p:cNvSpPr/>
                <p:nvPr/>
              </p:nvSpPr>
              <p:spPr>
                <a:xfrm>
                  <a:off x="1492675" y="499212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12728" y="5990"/>
                      </a:moveTo>
                      <a:cubicBezTo>
                        <a:pt x="13161" y="5990"/>
                        <a:pt x="13595" y="6156"/>
                        <a:pt x="13925" y="6487"/>
                      </a:cubicBezTo>
                      <a:cubicBezTo>
                        <a:pt x="14587" y="7149"/>
                        <a:pt x="14587" y="8221"/>
                        <a:pt x="13928" y="8884"/>
                      </a:cubicBezTo>
                      <a:lnTo>
                        <a:pt x="10028" y="12780"/>
                      </a:lnTo>
                      <a:cubicBezTo>
                        <a:pt x="9709" y="13100"/>
                        <a:pt x="9278" y="13280"/>
                        <a:pt x="8830" y="13280"/>
                      </a:cubicBezTo>
                      <a:lnTo>
                        <a:pt x="8815" y="13280"/>
                      </a:lnTo>
                      <a:cubicBezTo>
                        <a:pt x="8811" y="13280"/>
                        <a:pt x="8807" y="13280"/>
                        <a:pt x="8804" y="13280"/>
                      </a:cubicBezTo>
                      <a:cubicBezTo>
                        <a:pt x="8362" y="13280"/>
                        <a:pt x="7936" y="13103"/>
                        <a:pt x="7622" y="12789"/>
                      </a:cubicBezTo>
                      <a:lnTo>
                        <a:pt x="5346" y="10528"/>
                      </a:lnTo>
                      <a:cubicBezTo>
                        <a:pt x="4632" y="9877"/>
                        <a:pt x="4605" y="8760"/>
                        <a:pt x="5288" y="8077"/>
                      </a:cubicBezTo>
                      <a:cubicBezTo>
                        <a:pt x="5620" y="7745"/>
                        <a:pt x="6053" y="7581"/>
                        <a:pt x="6485" y="7581"/>
                      </a:cubicBezTo>
                      <a:cubicBezTo>
                        <a:pt x="6944" y="7581"/>
                        <a:pt x="7402" y="7766"/>
                        <a:pt x="7737" y="8134"/>
                      </a:cubicBezTo>
                      <a:lnTo>
                        <a:pt x="8812" y="9206"/>
                      </a:lnTo>
                      <a:lnTo>
                        <a:pt x="11531" y="6487"/>
                      </a:lnTo>
                      <a:cubicBezTo>
                        <a:pt x="11861" y="6156"/>
                        <a:pt x="12294" y="5990"/>
                        <a:pt x="12728" y="5990"/>
                      </a:cubicBezTo>
                      <a:close/>
                      <a:moveTo>
                        <a:pt x="9637" y="1"/>
                      </a:moveTo>
                      <a:cubicBezTo>
                        <a:pt x="7095" y="1"/>
                        <a:pt x="4686" y="1012"/>
                        <a:pt x="2849" y="2849"/>
                      </a:cubicBezTo>
                      <a:cubicBezTo>
                        <a:pt x="1013" y="4686"/>
                        <a:pt x="1" y="7098"/>
                        <a:pt x="1" y="9637"/>
                      </a:cubicBezTo>
                      <a:cubicBezTo>
                        <a:pt x="1" y="12175"/>
                        <a:pt x="1013" y="14587"/>
                        <a:pt x="2849" y="16424"/>
                      </a:cubicBezTo>
                      <a:cubicBezTo>
                        <a:pt x="4686" y="18261"/>
                        <a:pt x="7095" y="19273"/>
                        <a:pt x="9637" y="19273"/>
                      </a:cubicBezTo>
                      <a:cubicBezTo>
                        <a:pt x="12175" y="19273"/>
                        <a:pt x="14584" y="18261"/>
                        <a:pt x="16421" y="16424"/>
                      </a:cubicBezTo>
                      <a:cubicBezTo>
                        <a:pt x="18258" y="14587"/>
                        <a:pt x="19273" y="12175"/>
                        <a:pt x="19273" y="9637"/>
                      </a:cubicBezTo>
                      <a:cubicBezTo>
                        <a:pt x="19273" y="7098"/>
                        <a:pt x="18258" y="4686"/>
                        <a:pt x="16421" y="2849"/>
                      </a:cubicBezTo>
                      <a:cubicBezTo>
                        <a:pt x="14584" y="1012"/>
                        <a:pt x="12175" y="1"/>
                        <a:pt x="963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45" name="Google Shape;5485;p63"/>
                <p:cNvSpPr/>
                <p:nvPr/>
              </p:nvSpPr>
              <p:spPr>
                <a:xfrm>
                  <a:off x="1639625" y="5170175"/>
                  <a:ext cx="190100" cy="12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4" h="5030" extrusionOk="0">
                      <a:moveTo>
                        <a:pt x="6852" y="0"/>
                      </a:moveTo>
                      <a:cubicBezTo>
                        <a:pt x="6851" y="0"/>
                        <a:pt x="6850" y="0"/>
                        <a:pt x="6848" y="0"/>
                      </a:cubicBezTo>
                      <a:cubicBezTo>
                        <a:pt x="6698" y="0"/>
                        <a:pt x="6556" y="57"/>
                        <a:pt x="6451" y="163"/>
                      </a:cubicBezTo>
                      <a:lnTo>
                        <a:pt x="3334" y="3279"/>
                      </a:lnTo>
                      <a:cubicBezTo>
                        <a:pt x="3224" y="3391"/>
                        <a:pt x="3080" y="3447"/>
                        <a:pt x="2935" y="3447"/>
                      </a:cubicBezTo>
                      <a:cubicBezTo>
                        <a:pt x="2791" y="3447"/>
                        <a:pt x="2646" y="3391"/>
                        <a:pt x="2536" y="3279"/>
                      </a:cubicBezTo>
                      <a:cubicBezTo>
                        <a:pt x="2533" y="3279"/>
                        <a:pt x="2533" y="3279"/>
                        <a:pt x="2530" y="3276"/>
                      </a:cubicBezTo>
                      <a:cubicBezTo>
                        <a:pt x="2521" y="3267"/>
                        <a:pt x="2509" y="3255"/>
                        <a:pt x="2497" y="3246"/>
                      </a:cubicBezTo>
                      <a:lnTo>
                        <a:pt x="1061" y="1810"/>
                      </a:lnTo>
                      <a:cubicBezTo>
                        <a:pt x="948" y="1678"/>
                        <a:pt x="789" y="1611"/>
                        <a:pt x="629" y="1611"/>
                      </a:cubicBezTo>
                      <a:cubicBezTo>
                        <a:pt x="486" y="1611"/>
                        <a:pt x="342" y="1666"/>
                        <a:pt x="233" y="1777"/>
                      </a:cubicBezTo>
                      <a:cubicBezTo>
                        <a:pt x="1" y="2009"/>
                        <a:pt x="16" y="2391"/>
                        <a:pt x="266" y="2605"/>
                      </a:cubicBezTo>
                      <a:lnTo>
                        <a:pt x="2542" y="4869"/>
                      </a:lnTo>
                      <a:cubicBezTo>
                        <a:pt x="2645" y="4972"/>
                        <a:pt x="2782" y="5029"/>
                        <a:pt x="2926" y="5029"/>
                      </a:cubicBezTo>
                      <a:cubicBezTo>
                        <a:pt x="2929" y="5029"/>
                        <a:pt x="2933" y="5029"/>
                        <a:pt x="2937" y="5029"/>
                      </a:cubicBezTo>
                      <a:lnTo>
                        <a:pt x="2943" y="5029"/>
                      </a:lnTo>
                      <a:cubicBezTo>
                        <a:pt x="3096" y="5029"/>
                        <a:pt x="3241" y="4969"/>
                        <a:pt x="3352" y="4860"/>
                      </a:cubicBezTo>
                      <a:lnTo>
                        <a:pt x="7249" y="964"/>
                      </a:lnTo>
                      <a:cubicBezTo>
                        <a:pt x="7603" y="606"/>
                        <a:pt x="7352" y="0"/>
                        <a:pt x="685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  <p:grpSp>
        <p:nvGrpSpPr>
          <p:cNvPr id="1" name="Group 0"/>
          <p:cNvGrpSpPr/>
          <p:nvPr/>
        </p:nvGrpSpPr>
        <p:grpSpPr>
          <a:xfrm>
            <a:off x="1259840" y="2935446"/>
            <a:ext cx="1922780" cy="1812925"/>
            <a:chOff x="1984" y="4550"/>
            <a:chExt cx="3028" cy="2855"/>
          </a:xfrm>
        </p:grpSpPr>
        <p:grpSp>
          <p:nvGrpSpPr>
            <p:cNvPr id="26" name="Group 25"/>
            <p:cNvGrpSpPr/>
            <p:nvPr/>
          </p:nvGrpSpPr>
          <p:grpSpPr>
            <a:xfrm>
              <a:off x="2399" y="4602"/>
              <a:ext cx="1402" cy="2200"/>
              <a:chOff x="2324" y="4322"/>
              <a:chExt cx="1402" cy="2200"/>
            </a:xfrm>
            <a:scene3d>
              <a:camera prst="perspectiveContrastingRightFacing"/>
              <a:lightRig rig="threePt" dir="t"/>
            </a:scene3d>
          </p:grpSpPr>
          <p:sp>
            <p:nvSpPr>
              <p:cNvPr id="22" name="Rounded Rectangle 21"/>
              <p:cNvSpPr/>
              <p:nvPr/>
            </p:nvSpPr>
            <p:spPr>
              <a:xfrm>
                <a:off x="2324" y="4322"/>
                <a:ext cx="1403" cy="2201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20000"/>
                      <a:lumOff val="80000"/>
                    </a:schemeClr>
                  </a:gs>
                  <a:gs pos="100000">
                    <a:schemeClr val="bg1">
                      <a:lumMod val="60000"/>
                      <a:lumOff val="40000"/>
                    </a:schemeClr>
                  </a:gs>
                </a:gsLst>
                <a:lin ang="2400000" scaled="0"/>
              </a:gra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970" name="Google Shape;7970;p69"/>
              <p:cNvGrpSpPr/>
              <p:nvPr/>
            </p:nvGrpSpPr>
            <p:grpSpPr>
              <a:xfrm>
                <a:off x="2685" y="5131"/>
                <a:ext cx="679" cy="582"/>
                <a:chOff x="-3037625" y="3254850"/>
                <a:chExt cx="299325" cy="256775"/>
              </a:xfrm>
            </p:grpSpPr>
            <p:sp>
              <p:nvSpPr>
                <p:cNvPr id="7971" name="Google Shape;7971;p69"/>
                <p:cNvSpPr/>
                <p:nvPr/>
              </p:nvSpPr>
              <p:spPr>
                <a:xfrm>
                  <a:off x="-3037625" y="3460400"/>
                  <a:ext cx="1528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3" h="2049" extrusionOk="0">
                      <a:moveTo>
                        <a:pt x="1356" y="1"/>
                      </a:moveTo>
                      <a:cubicBezTo>
                        <a:pt x="1" y="1"/>
                        <a:pt x="1" y="2049"/>
                        <a:pt x="1356" y="2049"/>
                      </a:cubicBezTo>
                      <a:lnTo>
                        <a:pt x="4758" y="2049"/>
                      </a:lnTo>
                      <a:cubicBezTo>
                        <a:pt x="6113" y="2049"/>
                        <a:pt x="6113" y="1"/>
                        <a:pt x="4758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72" name="Google Shape;7972;p69"/>
                <p:cNvSpPr/>
                <p:nvPr/>
              </p:nvSpPr>
              <p:spPr>
                <a:xfrm>
                  <a:off x="-2884825" y="3460400"/>
                  <a:ext cx="1465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1" h="2049" extrusionOk="0">
                      <a:moveTo>
                        <a:pt x="1" y="1"/>
                      </a:moveTo>
                      <a:cubicBezTo>
                        <a:pt x="473" y="631"/>
                        <a:pt x="473" y="1419"/>
                        <a:pt x="1" y="2049"/>
                      </a:cubicBezTo>
                      <a:lnTo>
                        <a:pt x="4853" y="2049"/>
                      </a:lnTo>
                      <a:cubicBezTo>
                        <a:pt x="5388" y="2049"/>
                        <a:pt x="5861" y="1576"/>
                        <a:pt x="5861" y="1041"/>
                      </a:cubicBezTo>
                      <a:cubicBezTo>
                        <a:pt x="5861" y="442"/>
                        <a:pt x="5451" y="1"/>
                        <a:pt x="4853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73" name="Google Shape;7973;p69"/>
                <p:cNvSpPr/>
                <p:nvPr/>
              </p:nvSpPr>
              <p:spPr>
                <a:xfrm>
                  <a:off x="-2909225" y="3313125"/>
                  <a:ext cx="59875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5" h="2899" extrusionOk="0">
                      <a:moveTo>
                        <a:pt x="0" y="1"/>
                      </a:moveTo>
                      <a:lnTo>
                        <a:pt x="0" y="2899"/>
                      </a:lnTo>
                      <a:lnTo>
                        <a:pt x="2395" y="145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74" name="Google Shape;7974;p69"/>
                <p:cNvSpPr/>
                <p:nvPr/>
              </p:nvSpPr>
              <p:spPr>
                <a:xfrm>
                  <a:off x="-3029750" y="3254850"/>
                  <a:ext cx="291450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7530" extrusionOk="0">
                      <a:moveTo>
                        <a:pt x="4414" y="1387"/>
                      </a:moveTo>
                      <a:cubicBezTo>
                        <a:pt x="4476" y="1387"/>
                        <a:pt x="4541" y="1407"/>
                        <a:pt x="4601" y="1449"/>
                      </a:cubicBezTo>
                      <a:lnTo>
                        <a:pt x="8035" y="3497"/>
                      </a:lnTo>
                      <a:cubicBezTo>
                        <a:pt x="8287" y="3623"/>
                        <a:pt x="8287" y="3938"/>
                        <a:pt x="8035" y="4064"/>
                      </a:cubicBezTo>
                      <a:lnTo>
                        <a:pt x="4601" y="6112"/>
                      </a:lnTo>
                      <a:cubicBezTo>
                        <a:pt x="4552" y="6140"/>
                        <a:pt x="4500" y="6153"/>
                        <a:pt x="4448" y="6153"/>
                      </a:cubicBezTo>
                      <a:cubicBezTo>
                        <a:pt x="4268" y="6153"/>
                        <a:pt x="4097" y="6000"/>
                        <a:pt x="4097" y="5829"/>
                      </a:cubicBezTo>
                      <a:lnTo>
                        <a:pt x="4097" y="1733"/>
                      </a:lnTo>
                      <a:cubicBezTo>
                        <a:pt x="4097" y="1527"/>
                        <a:pt x="4247" y="1387"/>
                        <a:pt x="4414" y="1387"/>
                      </a:cubicBezTo>
                      <a:close/>
                      <a:moveTo>
                        <a:pt x="1041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6490"/>
                      </a:lnTo>
                      <a:cubicBezTo>
                        <a:pt x="1" y="7057"/>
                        <a:pt x="473" y="7530"/>
                        <a:pt x="1041" y="7530"/>
                      </a:cubicBezTo>
                      <a:lnTo>
                        <a:pt x="10650" y="7530"/>
                      </a:lnTo>
                      <a:cubicBezTo>
                        <a:pt x="11185" y="7530"/>
                        <a:pt x="11658" y="7057"/>
                        <a:pt x="11658" y="6490"/>
                      </a:cubicBezTo>
                      <a:lnTo>
                        <a:pt x="11658" y="1040"/>
                      </a:lnTo>
                      <a:cubicBezTo>
                        <a:pt x="11658" y="473"/>
                        <a:pt x="11248" y="0"/>
                        <a:pt x="106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1984" y="6489"/>
              <a:ext cx="916" cy="916"/>
              <a:chOff x="1984" y="6489"/>
              <a:chExt cx="916" cy="916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984" y="6489"/>
                <a:ext cx="916" cy="916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124" name="Google Shape;5124;p63"/>
              <p:cNvGrpSpPr/>
              <p:nvPr/>
            </p:nvGrpSpPr>
            <p:grpSpPr>
              <a:xfrm>
                <a:off x="2174" y="6806"/>
                <a:ext cx="537" cy="282"/>
                <a:chOff x="2084325" y="363300"/>
                <a:chExt cx="484150" cy="254100"/>
              </a:xfrm>
              <a:solidFill>
                <a:schemeClr val="tx1"/>
              </a:solidFill>
            </p:grpSpPr>
            <p:sp>
              <p:nvSpPr>
                <p:cNvPr id="5125" name="Google Shape;5125;p63"/>
                <p:cNvSpPr/>
                <p:nvPr/>
              </p:nvSpPr>
              <p:spPr>
                <a:xfrm>
                  <a:off x="2084325" y="363300"/>
                  <a:ext cx="484150" cy="25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6" h="10164" extrusionOk="0">
                      <a:moveTo>
                        <a:pt x="9686" y="1128"/>
                      </a:moveTo>
                      <a:cubicBezTo>
                        <a:pt x="10195" y="1128"/>
                        <a:pt x="10707" y="1226"/>
                        <a:pt x="11196" y="1428"/>
                      </a:cubicBezTo>
                      <a:cubicBezTo>
                        <a:pt x="12671" y="2042"/>
                        <a:pt x="13635" y="3482"/>
                        <a:pt x="13635" y="5081"/>
                      </a:cubicBezTo>
                      <a:cubicBezTo>
                        <a:pt x="13632" y="7264"/>
                        <a:pt x="11864" y="9031"/>
                        <a:pt x="9684" y="9034"/>
                      </a:cubicBezTo>
                      <a:cubicBezTo>
                        <a:pt x="8085" y="9034"/>
                        <a:pt x="6643" y="8071"/>
                        <a:pt x="6032" y="6592"/>
                      </a:cubicBezTo>
                      <a:cubicBezTo>
                        <a:pt x="5420" y="5117"/>
                        <a:pt x="5758" y="3415"/>
                        <a:pt x="6887" y="2286"/>
                      </a:cubicBezTo>
                      <a:cubicBezTo>
                        <a:pt x="7645" y="1530"/>
                        <a:pt x="8657" y="1128"/>
                        <a:pt x="9686" y="1128"/>
                      </a:cubicBezTo>
                      <a:close/>
                      <a:moveTo>
                        <a:pt x="9684" y="1"/>
                      </a:moveTo>
                      <a:cubicBezTo>
                        <a:pt x="4502" y="1"/>
                        <a:pt x="361" y="4512"/>
                        <a:pt x="190" y="4704"/>
                      </a:cubicBezTo>
                      <a:cubicBezTo>
                        <a:pt x="0" y="4918"/>
                        <a:pt x="0" y="5243"/>
                        <a:pt x="190" y="5457"/>
                      </a:cubicBezTo>
                      <a:cubicBezTo>
                        <a:pt x="361" y="5650"/>
                        <a:pt x="4502" y="10164"/>
                        <a:pt x="9684" y="10164"/>
                      </a:cubicBezTo>
                      <a:cubicBezTo>
                        <a:pt x="14867" y="10164"/>
                        <a:pt x="19004" y="5650"/>
                        <a:pt x="19176" y="5457"/>
                      </a:cubicBezTo>
                      <a:cubicBezTo>
                        <a:pt x="19365" y="5243"/>
                        <a:pt x="19365" y="4918"/>
                        <a:pt x="19176" y="4704"/>
                      </a:cubicBezTo>
                      <a:cubicBezTo>
                        <a:pt x="19004" y="4512"/>
                        <a:pt x="14867" y="1"/>
                        <a:pt x="96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5126" name="Google Shape;5126;p63"/>
                <p:cNvSpPr/>
                <p:nvPr/>
              </p:nvSpPr>
              <p:spPr>
                <a:xfrm>
                  <a:off x="2250600" y="419775"/>
                  <a:ext cx="145175" cy="14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5645" extrusionOk="0">
                      <a:moveTo>
                        <a:pt x="3018" y="0"/>
                      </a:moveTo>
                      <a:cubicBezTo>
                        <a:pt x="1922" y="0"/>
                        <a:pt x="929" y="634"/>
                        <a:pt x="468" y="1626"/>
                      </a:cubicBezTo>
                      <a:cubicBezTo>
                        <a:pt x="1" y="2623"/>
                        <a:pt x="158" y="3797"/>
                        <a:pt x="862" y="4637"/>
                      </a:cubicBezTo>
                      <a:cubicBezTo>
                        <a:pt x="1407" y="5287"/>
                        <a:pt x="2203" y="5645"/>
                        <a:pt x="3025" y="5645"/>
                      </a:cubicBezTo>
                      <a:cubicBezTo>
                        <a:pt x="3270" y="5645"/>
                        <a:pt x="3518" y="5613"/>
                        <a:pt x="3762" y="5547"/>
                      </a:cubicBezTo>
                      <a:cubicBezTo>
                        <a:pt x="4825" y="5258"/>
                        <a:pt x="5620" y="4382"/>
                        <a:pt x="5807" y="3297"/>
                      </a:cubicBezTo>
                      <a:lnTo>
                        <a:pt x="5807" y="3297"/>
                      </a:lnTo>
                      <a:cubicBezTo>
                        <a:pt x="5625" y="3356"/>
                        <a:pt x="5446" y="3383"/>
                        <a:pt x="5272" y="3383"/>
                      </a:cubicBezTo>
                      <a:cubicBezTo>
                        <a:pt x="4356" y="3383"/>
                        <a:pt x="3596" y="2626"/>
                        <a:pt x="3596" y="1692"/>
                      </a:cubicBezTo>
                      <a:cubicBezTo>
                        <a:pt x="3596" y="1147"/>
                        <a:pt x="3861" y="633"/>
                        <a:pt x="4307" y="316"/>
                      </a:cubicBezTo>
                      <a:cubicBezTo>
                        <a:pt x="3913" y="112"/>
                        <a:pt x="3476" y="3"/>
                        <a:pt x="3033" y="0"/>
                      </a:cubicBezTo>
                      <a:cubicBezTo>
                        <a:pt x="3028" y="0"/>
                        <a:pt x="3023" y="0"/>
                        <a:pt x="30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52" name="Group 51"/>
            <p:cNvGrpSpPr/>
            <p:nvPr/>
          </p:nvGrpSpPr>
          <p:grpSpPr>
            <a:xfrm>
              <a:off x="3802" y="5059"/>
              <a:ext cx="840" cy="840"/>
              <a:chOff x="3802" y="5059"/>
              <a:chExt cx="840" cy="84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3802" y="5059"/>
                <a:ext cx="840" cy="84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169" name="Google Shape;5169;p63"/>
              <p:cNvGrpSpPr/>
              <p:nvPr/>
            </p:nvGrpSpPr>
            <p:grpSpPr>
              <a:xfrm>
                <a:off x="3955" y="5244"/>
                <a:ext cx="534" cy="470"/>
                <a:chOff x="4467200" y="877100"/>
                <a:chExt cx="481825" cy="423475"/>
              </a:xfrm>
              <a:solidFill>
                <a:schemeClr val="tx1"/>
              </a:solidFill>
            </p:grpSpPr>
            <p:sp>
              <p:nvSpPr>
                <p:cNvPr id="5170" name="Google Shape;5170;p63"/>
                <p:cNvSpPr/>
                <p:nvPr/>
              </p:nvSpPr>
              <p:spPr>
                <a:xfrm>
                  <a:off x="4467200" y="1018225"/>
                  <a:ext cx="481825" cy="28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1294" extrusionOk="0">
                      <a:moveTo>
                        <a:pt x="10723" y="2257"/>
                      </a:moveTo>
                      <a:cubicBezTo>
                        <a:pt x="11013" y="2257"/>
                        <a:pt x="11292" y="2483"/>
                        <a:pt x="11292" y="2823"/>
                      </a:cubicBezTo>
                      <a:cubicBezTo>
                        <a:pt x="11292" y="3136"/>
                        <a:pt x="11039" y="3389"/>
                        <a:pt x="10729" y="3389"/>
                      </a:cubicBezTo>
                      <a:cubicBezTo>
                        <a:pt x="10223" y="3389"/>
                        <a:pt x="9973" y="2781"/>
                        <a:pt x="10329" y="2423"/>
                      </a:cubicBezTo>
                      <a:cubicBezTo>
                        <a:pt x="10443" y="2308"/>
                        <a:pt x="10585" y="2257"/>
                        <a:pt x="10723" y="2257"/>
                      </a:cubicBezTo>
                      <a:close/>
                      <a:moveTo>
                        <a:pt x="14755" y="3389"/>
                      </a:moveTo>
                      <a:lnTo>
                        <a:pt x="14755" y="7906"/>
                      </a:lnTo>
                      <a:lnTo>
                        <a:pt x="13551" y="7906"/>
                      </a:lnTo>
                      <a:lnTo>
                        <a:pt x="13551" y="3389"/>
                      </a:lnTo>
                      <a:close/>
                      <a:moveTo>
                        <a:pt x="5083" y="2822"/>
                      </a:moveTo>
                      <a:cubicBezTo>
                        <a:pt x="5189" y="2822"/>
                        <a:pt x="5297" y="2853"/>
                        <a:pt x="5396" y="2920"/>
                      </a:cubicBezTo>
                      <a:lnTo>
                        <a:pt x="8784" y="5178"/>
                      </a:lnTo>
                      <a:cubicBezTo>
                        <a:pt x="9118" y="5401"/>
                        <a:pt x="9118" y="5892"/>
                        <a:pt x="8784" y="6117"/>
                      </a:cubicBezTo>
                      <a:lnTo>
                        <a:pt x="5396" y="8376"/>
                      </a:lnTo>
                      <a:cubicBezTo>
                        <a:pt x="5297" y="8442"/>
                        <a:pt x="5189" y="8472"/>
                        <a:pt x="5084" y="8472"/>
                      </a:cubicBezTo>
                      <a:cubicBezTo>
                        <a:pt x="4790" y="8472"/>
                        <a:pt x="4517" y="8239"/>
                        <a:pt x="4517" y="7906"/>
                      </a:cubicBezTo>
                      <a:lnTo>
                        <a:pt x="4517" y="3389"/>
                      </a:lnTo>
                      <a:cubicBezTo>
                        <a:pt x="4517" y="3057"/>
                        <a:pt x="4789" y="2822"/>
                        <a:pt x="5083" y="2822"/>
                      </a:cubicBezTo>
                      <a:close/>
                      <a:moveTo>
                        <a:pt x="18711" y="1"/>
                      </a:moveTo>
                      <a:cubicBezTo>
                        <a:pt x="18601" y="1"/>
                        <a:pt x="18491" y="33"/>
                        <a:pt x="18396" y="95"/>
                      </a:cubicBezTo>
                      <a:lnTo>
                        <a:pt x="15150" y="2260"/>
                      </a:lnTo>
                      <a:lnTo>
                        <a:pt x="13551" y="2260"/>
                      </a:lnTo>
                      <a:lnTo>
                        <a:pt x="13551" y="1694"/>
                      </a:lnTo>
                      <a:cubicBezTo>
                        <a:pt x="13548" y="926"/>
                        <a:pt x="13027" y="255"/>
                        <a:pt x="12283" y="62"/>
                      </a:cubicBezTo>
                      <a:cubicBezTo>
                        <a:pt x="11527" y="774"/>
                        <a:pt x="10560" y="1128"/>
                        <a:pt x="9594" y="1128"/>
                      </a:cubicBezTo>
                      <a:cubicBezTo>
                        <a:pt x="8599" y="1128"/>
                        <a:pt x="7604" y="752"/>
                        <a:pt x="6842" y="2"/>
                      </a:cubicBezTo>
                      <a:lnTo>
                        <a:pt x="6712" y="2"/>
                      </a:lnTo>
                      <a:cubicBezTo>
                        <a:pt x="5950" y="753"/>
                        <a:pt x="4955" y="1131"/>
                        <a:pt x="3959" y="1131"/>
                      </a:cubicBezTo>
                      <a:cubicBezTo>
                        <a:pt x="2993" y="1131"/>
                        <a:pt x="2026" y="775"/>
                        <a:pt x="1271" y="62"/>
                      </a:cubicBezTo>
                      <a:cubicBezTo>
                        <a:pt x="524" y="255"/>
                        <a:pt x="3" y="923"/>
                        <a:pt x="0" y="1694"/>
                      </a:cubicBezTo>
                      <a:lnTo>
                        <a:pt x="0" y="9598"/>
                      </a:lnTo>
                      <a:cubicBezTo>
                        <a:pt x="0" y="10535"/>
                        <a:pt x="759" y="11291"/>
                        <a:pt x="1696" y="11294"/>
                      </a:cubicBezTo>
                      <a:lnTo>
                        <a:pt x="11859" y="11294"/>
                      </a:lnTo>
                      <a:cubicBezTo>
                        <a:pt x="12792" y="11294"/>
                        <a:pt x="13551" y="10535"/>
                        <a:pt x="13551" y="9598"/>
                      </a:cubicBezTo>
                      <a:lnTo>
                        <a:pt x="13551" y="9035"/>
                      </a:lnTo>
                      <a:lnTo>
                        <a:pt x="15150" y="9035"/>
                      </a:lnTo>
                      <a:lnTo>
                        <a:pt x="18396" y="11197"/>
                      </a:lnTo>
                      <a:cubicBezTo>
                        <a:pt x="18494" y="11263"/>
                        <a:pt x="18602" y="11293"/>
                        <a:pt x="18707" y="11293"/>
                      </a:cubicBezTo>
                      <a:cubicBezTo>
                        <a:pt x="19000" y="11293"/>
                        <a:pt x="19272" y="11060"/>
                        <a:pt x="19272" y="10728"/>
                      </a:cubicBezTo>
                      <a:lnTo>
                        <a:pt x="19272" y="565"/>
                      </a:lnTo>
                      <a:cubicBezTo>
                        <a:pt x="19272" y="357"/>
                        <a:pt x="19158" y="164"/>
                        <a:pt x="18977" y="68"/>
                      </a:cubicBezTo>
                      <a:cubicBezTo>
                        <a:pt x="18894" y="23"/>
                        <a:pt x="18802" y="1"/>
                        <a:pt x="187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5171" name="Google Shape;5171;p63"/>
                <p:cNvSpPr/>
                <p:nvPr/>
              </p:nvSpPr>
              <p:spPr>
                <a:xfrm>
                  <a:off x="4608425" y="1129300"/>
                  <a:ext cx="45125" cy="6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" h="2407" extrusionOk="0">
                      <a:moveTo>
                        <a:pt x="0" y="0"/>
                      </a:moveTo>
                      <a:lnTo>
                        <a:pt x="0" y="2406"/>
                      </a:lnTo>
                      <a:lnTo>
                        <a:pt x="1804" y="12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5172" name="Google Shape;5172;p63"/>
                <p:cNvSpPr/>
                <p:nvPr/>
              </p:nvSpPr>
              <p:spPr>
                <a:xfrm>
                  <a:off x="4495500" y="877100"/>
                  <a:ext cx="141175" cy="14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7" h="5647" extrusionOk="0">
                      <a:moveTo>
                        <a:pt x="2822" y="1"/>
                      </a:moveTo>
                      <a:cubicBezTo>
                        <a:pt x="1262" y="1"/>
                        <a:pt x="0" y="1262"/>
                        <a:pt x="0" y="2822"/>
                      </a:cubicBezTo>
                      <a:cubicBezTo>
                        <a:pt x="0" y="4382"/>
                        <a:pt x="1262" y="5647"/>
                        <a:pt x="2822" y="5647"/>
                      </a:cubicBezTo>
                      <a:cubicBezTo>
                        <a:pt x="4382" y="5647"/>
                        <a:pt x="5647" y="4382"/>
                        <a:pt x="5647" y="2822"/>
                      </a:cubicBezTo>
                      <a:cubicBezTo>
                        <a:pt x="5647" y="1262"/>
                        <a:pt x="4382" y="1"/>
                        <a:pt x="28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5173" name="Google Shape;5173;p63"/>
                <p:cNvSpPr/>
                <p:nvPr/>
              </p:nvSpPr>
              <p:spPr>
                <a:xfrm>
                  <a:off x="4636650" y="877100"/>
                  <a:ext cx="141175" cy="14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7" h="5647" extrusionOk="0">
                      <a:moveTo>
                        <a:pt x="2822" y="1"/>
                      </a:moveTo>
                      <a:cubicBezTo>
                        <a:pt x="1262" y="1"/>
                        <a:pt x="1" y="1262"/>
                        <a:pt x="1" y="2822"/>
                      </a:cubicBezTo>
                      <a:cubicBezTo>
                        <a:pt x="1" y="4382"/>
                        <a:pt x="1262" y="5647"/>
                        <a:pt x="2822" y="5647"/>
                      </a:cubicBezTo>
                      <a:cubicBezTo>
                        <a:pt x="4382" y="5647"/>
                        <a:pt x="5647" y="4382"/>
                        <a:pt x="5647" y="2822"/>
                      </a:cubicBezTo>
                      <a:cubicBezTo>
                        <a:pt x="5647" y="1262"/>
                        <a:pt x="4382" y="1"/>
                        <a:pt x="28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55" name="Group 54"/>
            <p:cNvGrpSpPr/>
            <p:nvPr/>
          </p:nvGrpSpPr>
          <p:grpSpPr>
            <a:xfrm>
              <a:off x="3572" y="4550"/>
              <a:ext cx="1440" cy="414"/>
              <a:chOff x="3572" y="4550"/>
              <a:chExt cx="1440" cy="414"/>
            </a:xfrm>
          </p:grpSpPr>
          <p:sp>
            <p:nvSpPr>
              <p:cNvPr id="29" name="Rounded Rectangular Callout 28"/>
              <p:cNvSpPr/>
              <p:nvPr/>
            </p:nvSpPr>
            <p:spPr>
              <a:xfrm>
                <a:off x="3572" y="4550"/>
                <a:ext cx="1440" cy="415"/>
              </a:xfrm>
              <a:prstGeom prst="wedgeRoundRectCallout">
                <a:avLst>
                  <a:gd name="adj1" fmla="val -54583"/>
                  <a:gd name="adj2" fmla="val 84572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362" name="Google Shape;5362;p63"/>
              <p:cNvSpPr/>
              <p:nvPr/>
            </p:nvSpPr>
            <p:spPr>
              <a:xfrm>
                <a:off x="4736" y="4670"/>
                <a:ext cx="198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7017" extrusionOk="0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0" name="Google Shape;5346;p63"/>
              <p:cNvSpPr/>
              <p:nvPr/>
            </p:nvSpPr>
            <p:spPr>
              <a:xfrm>
                <a:off x="4365" y="4664"/>
                <a:ext cx="201" cy="187"/>
              </a:xfrm>
              <a:custGeom>
                <a:avLst/>
                <a:gdLst/>
                <a:ahLst/>
                <a:cxnLst/>
                <a:rect l="l" t="t" r="r" b="b"/>
                <a:pathLst>
                  <a:path w="19601" h="18196" extrusionOk="0">
                    <a:moveTo>
                      <a:pt x="9798" y="0"/>
                    </a:moveTo>
                    <a:cubicBezTo>
                      <a:pt x="9597" y="0"/>
                      <a:pt x="9397" y="104"/>
                      <a:pt x="9293" y="312"/>
                    </a:cubicBezTo>
                    <a:lnTo>
                      <a:pt x="6619" y="5666"/>
                    </a:lnTo>
                    <a:lnTo>
                      <a:pt x="648" y="6524"/>
                    </a:lnTo>
                    <a:cubicBezTo>
                      <a:pt x="184" y="6590"/>
                      <a:pt x="1" y="7163"/>
                      <a:pt x="338" y="7488"/>
                    </a:cubicBezTo>
                    <a:lnTo>
                      <a:pt x="4659" y="11652"/>
                    </a:lnTo>
                    <a:lnTo>
                      <a:pt x="3638" y="17530"/>
                    </a:lnTo>
                    <a:cubicBezTo>
                      <a:pt x="3574" y="17898"/>
                      <a:pt x="3865" y="18195"/>
                      <a:pt x="4195" y="18195"/>
                    </a:cubicBezTo>
                    <a:cubicBezTo>
                      <a:pt x="4281" y="18195"/>
                      <a:pt x="4371" y="18175"/>
                      <a:pt x="4457" y="18129"/>
                    </a:cubicBezTo>
                    <a:lnTo>
                      <a:pt x="9802" y="15350"/>
                    </a:lnTo>
                    <a:lnTo>
                      <a:pt x="15147" y="18129"/>
                    </a:lnTo>
                    <a:cubicBezTo>
                      <a:pt x="15233" y="18175"/>
                      <a:pt x="15322" y="18195"/>
                      <a:pt x="15408" y="18195"/>
                    </a:cubicBezTo>
                    <a:cubicBezTo>
                      <a:pt x="15736" y="18195"/>
                      <a:pt x="16025" y="17898"/>
                      <a:pt x="15963" y="17533"/>
                    </a:cubicBezTo>
                    <a:lnTo>
                      <a:pt x="14942" y="11652"/>
                    </a:lnTo>
                    <a:lnTo>
                      <a:pt x="19263" y="7491"/>
                    </a:lnTo>
                    <a:cubicBezTo>
                      <a:pt x="19601" y="7163"/>
                      <a:pt x="19417" y="6590"/>
                      <a:pt x="18950" y="6524"/>
                    </a:cubicBezTo>
                    <a:lnTo>
                      <a:pt x="12976" y="5666"/>
                    </a:lnTo>
                    <a:lnTo>
                      <a:pt x="10302" y="312"/>
                    </a:lnTo>
                    <a:cubicBezTo>
                      <a:pt x="10198" y="104"/>
                      <a:pt x="9998" y="0"/>
                      <a:pt x="979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3" name="Google Shape;5346;p63"/>
              <p:cNvSpPr/>
              <p:nvPr/>
            </p:nvSpPr>
            <p:spPr>
              <a:xfrm>
                <a:off x="3628" y="4664"/>
                <a:ext cx="201" cy="187"/>
              </a:xfrm>
              <a:custGeom>
                <a:avLst/>
                <a:gdLst/>
                <a:ahLst/>
                <a:cxnLst/>
                <a:rect l="l" t="t" r="r" b="b"/>
                <a:pathLst>
                  <a:path w="19601" h="18196" extrusionOk="0">
                    <a:moveTo>
                      <a:pt x="9798" y="0"/>
                    </a:moveTo>
                    <a:cubicBezTo>
                      <a:pt x="9597" y="0"/>
                      <a:pt x="9397" y="104"/>
                      <a:pt x="9293" y="312"/>
                    </a:cubicBezTo>
                    <a:lnTo>
                      <a:pt x="6619" y="5666"/>
                    </a:lnTo>
                    <a:lnTo>
                      <a:pt x="648" y="6524"/>
                    </a:lnTo>
                    <a:cubicBezTo>
                      <a:pt x="184" y="6590"/>
                      <a:pt x="1" y="7163"/>
                      <a:pt x="338" y="7488"/>
                    </a:cubicBezTo>
                    <a:lnTo>
                      <a:pt x="4659" y="11652"/>
                    </a:lnTo>
                    <a:lnTo>
                      <a:pt x="3638" y="17530"/>
                    </a:lnTo>
                    <a:cubicBezTo>
                      <a:pt x="3574" y="17898"/>
                      <a:pt x="3865" y="18195"/>
                      <a:pt x="4195" y="18195"/>
                    </a:cubicBezTo>
                    <a:cubicBezTo>
                      <a:pt x="4281" y="18195"/>
                      <a:pt x="4371" y="18175"/>
                      <a:pt x="4457" y="18129"/>
                    </a:cubicBezTo>
                    <a:lnTo>
                      <a:pt x="9802" y="15350"/>
                    </a:lnTo>
                    <a:lnTo>
                      <a:pt x="15147" y="18129"/>
                    </a:lnTo>
                    <a:cubicBezTo>
                      <a:pt x="15233" y="18175"/>
                      <a:pt x="15322" y="18195"/>
                      <a:pt x="15408" y="18195"/>
                    </a:cubicBezTo>
                    <a:cubicBezTo>
                      <a:pt x="15736" y="18195"/>
                      <a:pt x="16025" y="17898"/>
                      <a:pt x="15963" y="17533"/>
                    </a:cubicBezTo>
                    <a:lnTo>
                      <a:pt x="14942" y="11652"/>
                    </a:lnTo>
                    <a:lnTo>
                      <a:pt x="19263" y="7491"/>
                    </a:lnTo>
                    <a:cubicBezTo>
                      <a:pt x="19601" y="7163"/>
                      <a:pt x="19417" y="6590"/>
                      <a:pt x="18950" y="6524"/>
                    </a:cubicBezTo>
                    <a:lnTo>
                      <a:pt x="12976" y="5666"/>
                    </a:lnTo>
                    <a:lnTo>
                      <a:pt x="10302" y="312"/>
                    </a:lnTo>
                    <a:cubicBezTo>
                      <a:pt x="10198" y="104"/>
                      <a:pt x="9998" y="0"/>
                      <a:pt x="979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4" name="Google Shape;5362;p63"/>
              <p:cNvSpPr/>
              <p:nvPr/>
            </p:nvSpPr>
            <p:spPr>
              <a:xfrm>
                <a:off x="3999" y="4670"/>
                <a:ext cx="198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7017" extrusionOk="0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516370" y="4016375"/>
            <a:ext cx="2533650" cy="983615"/>
          </a:xfrm>
          <a:prstGeom prst="roundRect">
            <a:avLst/>
          </a:prstGeom>
          <a:solidFill>
            <a:schemeClr val="bg1">
              <a:alpha val="7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1" name="Google Shape;611;p40"/>
          <p:cNvSpPr txBox="1"/>
          <p:nvPr>
            <p:ph type="title"/>
          </p:nvPr>
        </p:nvSpPr>
        <p:spPr>
          <a:xfrm>
            <a:off x="6516370" y="4047808"/>
            <a:ext cx="2218055" cy="920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/>
              <a:t>IMUS TV </a:t>
            </a:r>
            <a:br>
              <a:rPr lang="en-PH" altLang="en-GB"/>
            </a:br>
            <a:r>
              <a:rPr lang="en-PH" altLang="en-GB" sz="1800"/>
              <a:t>(Flutter App)</a:t>
            </a:r>
            <a:endParaRPr lang="en-PH" altLang="en-GB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6516370" y="4016375"/>
            <a:ext cx="2533650" cy="983615"/>
          </a:xfrm>
          <a:prstGeom prst="roundRect">
            <a:avLst/>
          </a:prstGeom>
          <a:solidFill>
            <a:schemeClr val="bg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Google Shape;611;p40"/>
          <p:cNvSpPr txBox="1"/>
          <p:nvPr/>
        </p:nvSpPr>
        <p:spPr>
          <a:xfrm>
            <a:off x="6516370" y="4047808"/>
            <a:ext cx="2218055" cy="9207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/>
              <a:t>Laravel App </a:t>
            </a:r>
            <a:br>
              <a:rPr lang="en-PH" altLang="en-GB"/>
            </a:br>
            <a:r>
              <a:rPr lang="en-PH" altLang="en-GB" sz="1600"/>
              <a:t>(Backend Prototype)</a:t>
            </a:r>
            <a:endParaRPr lang="en-PH" altLang="en-GB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5G Wireless Technology in Social Media">
  <a:themeElements>
    <a:clrScheme name="Simple Light">
      <a:dk1>
        <a:srgbClr val="FFFFFF"/>
      </a:dk1>
      <a:lt1>
        <a:srgbClr val="3E5FFD"/>
      </a:lt1>
      <a:dk2>
        <a:srgbClr val="00C1FF"/>
      </a:dk2>
      <a:lt2>
        <a:srgbClr val="DCFCFE"/>
      </a:lt2>
      <a:accent1>
        <a:srgbClr val="FDB83D"/>
      </a:accent1>
      <a:accent2>
        <a:srgbClr val="FD6754"/>
      </a:accent2>
      <a:accent3>
        <a:srgbClr val="FB4E52"/>
      </a:accent3>
      <a:accent4>
        <a:srgbClr val="7BDD6C"/>
      </a:accent4>
      <a:accent5>
        <a:srgbClr val="6834E8"/>
      </a:accent5>
      <a:accent6>
        <a:srgbClr val="3B187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WPS Presentation</Application>
  <PresentationFormat/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Arial</vt:lpstr>
      <vt:lpstr>Plus Jakarta Sans</vt:lpstr>
      <vt:lpstr>Karla</vt:lpstr>
      <vt:lpstr>Raleway</vt:lpstr>
      <vt:lpstr>Plus Jakarta Sans SemiBold</vt:lpstr>
      <vt:lpstr>Nunito Light</vt:lpstr>
      <vt:lpstr>Liberation Mono</vt:lpstr>
      <vt:lpstr>Karla Medium</vt:lpstr>
      <vt:lpstr>Calibri</vt:lpstr>
      <vt:lpstr>Microsoft YaHei</vt:lpstr>
      <vt:lpstr>Arial Unicode MS</vt:lpstr>
      <vt:lpstr>5G Wireless Technology in Social Media</vt:lpstr>
      <vt:lpstr>IMUS TV</vt:lpstr>
      <vt:lpstr>3.</vt:lpstr>
      <vt:lpstr>1.</vt:lpstr>
      <vt:lpstr>Modules and Features Recap</vt:lpstr>
      <vt:lpstr>Modules and Features Recap</vt:lpstr>
      <vt:lpstr>2.</vt:lpstr>
      <vt:lpstr>Current Progress</vt:lpstr>
      <vt:lpstr>IMUS TV  (Flutter App)</vt:lpstr>
      <vt:lpstr>PowerPoint 演示文稿</vt:lpstr>
      <vt:lpstr>3.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IMUS TV</dc:title>
  <dc:creator/>
  <cp:lastModifiedBy>Kimwel</cp:lastModifiedBy>
  <cp:revision>31</cp:revision>
  <dcterms:created xsi:type="dcterms:W3CDTF">2024-04-11T14:39:00Z</dcterms:created>
  <dcterms:modified xsi:type="dcterms:W3CDTF">2024-04-12T06:46:27Z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08554F32EAEF4517A3DA1A0C6977BA2B_12</vt:lpwstr>
  </property>
  <property fmtid="{D5CDD505-2E9C-101B-9397-08002B2CF9AE}" pid="3" name="KSOProductBuildVer">
    <vt:lpwstr>1033-12.2.0.13472</vt:lpwstr>
  </property>
</Properties>
</file>