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39" r:id="rId6"/>
    <p:sldId id="344" r:id="rId7"/>
    <p:sldId id="345" r:id="rId8"/>
    <p:sldId id="346" r:id="rId9"/>
    <p:sldId id="347" r:id="rId10"/>
    <p:sldId id="343" r:id="rId11"/>
  </p:sldIdLst>
  <p:sldSz cx="9144000" cy="5143500"/>
  <p:notesSz cx="6858000" cy="9144000"/>
  <p:embeddedFontLst>
    <p:embeddedFont>
      <p:font typeface="Plus Jakarta Sans"/>
      <p:regular r:id="rId15"/>
    </p:embeddedFont>
    <p:embeddedFont>
      <p:font typeface="Karla" panose="020B0004030503030003"/>
      <p:bold r:id="rId16"/>
      <p:italic r:id="rId17"/>
    </p:embeddedFont>
    <p:embeddedFont>
      <p:font typeface="Raleway"/>
      <p:regular r:id="rId18"/>
    </p:embeddedFont>
    <p:embeddedFont>
      <p:font typeface="Plus Jakarta Sans SemiBold"/>
      <p:bold r:id="rId19"/>
      <p:boldItalic r:id="rId20"/>
    </p:embeddedFont>
    <p:embeddedFont>
      <p:font typeface="Karla Medium" panose="020B0004030503030003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366"/>
    <a:srgbClr val="FB4E52"/>
    <a:srgbClr val="A74447"/>
    <a:srgbClr val="00C1FF"/>
    <a:srgbClr val="DCFCFE"/>
    <a:srgbClr val="003232"/>
    <a:srgbClr val="7BDD6C"/>
    <a:srgbClr val="3B187B"/>
    <a:srgbClr val="14003D"/>
    <a:srgbClr val="1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8a395f24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8a395f24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f18b49f31_1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ff18b49f31_1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4a4cece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4a4cece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1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7779713" y="5838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b="4997"/>
          <a:stretch>
            <a:fillRect/>
          </a:stretch>
        </p:blipFill>
        <p:spPr>
          <a:xfrm flipH="1">
            <a:off x="5368274" y="4408601"/>
            <a:ext cx="5301001" cy="7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875797" y="-553483"/>
            <a:ext cx="1371545" cy="1314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188613" y="-459483"/>
            <a:ext cx="820099" cy="99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933370" y="4719577"/>
            <a:ext cx="450661" cy="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3906224" y="4608501"/>
            <a:ext cx="358250" cy="37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2513141">
            <a:off x="-322452" y="2467426"/>
            <a:ext cx="622925" cy="64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8740350" y="3884081"/>
            <a:ext cx="781068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480324" y="309951"/>
            <a:ext cx="450650" cy="470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715100" y="1256063"/>
            <a:ext cx="4293600" cy="22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type="subTitle" idx="1"/>
          </p:nvPr>
        </p:nvSpPr>
        <p:spPr>
          <a:xfrm>
            <a:off x="715100" y="3575438"/>
            <a:ext cx="429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5688475" y="12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7493413" y="39482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700000">
            <a:off x="4356924" y="-680246"/>
            <a:ext cx="734700" cy="94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700000">
            <a:off x="4476517" y="4487157"/>
            <a:ext cx="897171" cy="115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900164">
            <a:off x="8576663" y="2523644"/>
            <a:ext cx="581050" cy="7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823137">
            <a:off x="-171061" y="867194"/>
            <a:ext cx="581050" cy="7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60052">
            <a:off x="-155551" y="4154244"/>
            <a:ext cx="451854" cy="58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type="title" idx="2" hasCustomPrompt="1"/>
          </p:nvPr>
        </p:nvSpPr>
        <p:spPr>
          <a:xfrm>
            <a:off x="720000" y="14555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type="subTitle" idx="1"/>
          </p:nvPr>
        </p:nvSpPr>
        <p:spPr>
          <a:xfrm>
            <a:off x="1518875" y="145552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type="title" idx="3" hasCustomPrompt="1"/>
          </p:nvPr>
        </p:nvSpPr>
        <p:spPr>
          <a:xfrm>
            <a:off x="720000" y="24284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type="subTitle" idx="4"/>
          </p:nvPr>
        </p:nvSpPr>
        <p:spPr>
          <a:xfrm>
            <a:off x="1518875" y="2428400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type="title" idx="5" hasCustomPrompt="1"/>
          </p:nvPr>
        </p:nvSpPr>
        <p:spPr>
          <a:xfrm>
            <a:off x="720000" y="3401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type="subTitle" idx="6"/>
          </p:nvPr>
        </p:nvSpPr>
        <p:spPr>
          <a:xfrm>
            <a:off x="1518875" y="340127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type="title" idx="7" hasCustomPrompt="1"/>
          </p:nvPr>
        </p:nvSpPr>
        <p:spPr>
          <a:xfrm>
            <a:off x="4889600" y="145552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type="subTitle" idx="8"/>
          </p:nvPr>
        </p:nvSpPr>
        <p:spPr>
          <a:xfrm>
            <a:off x="5688475" y="145552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type="title" idx="9" hasCustomPrompt="1"/>
          </p:nvPr>
        </p:nvSpPr>
        <p:spPr>
          <a:xfrm>
            <a:off x="4889600" y="24284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type="subTitle" idx="13"/>
          </p:nvPr>
        </p:nvSpPr>
        <p:spPr>
          <a:xfrm>
            <a:off x="5688475" y="2428400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type="title" idx="14" hasCustomPrompt="1"/>
          </p:nvPr>
        </p:nvSpPr>
        <p:spPr>
          <a:xfrm>
            <a:off x="4889600" y="3401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1"/>
          <p:cNvSpPr txBox="1"/>
          <p:nvPr>
            <p:ph type="subTitle" idx="15"/>
          </p:nvPr>
        </p:nvSpPr>
        <p:spPr>
          <a:xfrm>
            <a:off x="5688475" y="3401275"/>
            <a:ext cx="2611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5440699" y="4179523"/>
            <a:ext cx="5301001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-1764637" y="1484325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40998" y="-344029"/>
            <a:ext cx="1437530" cy="184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757659">
            <a:off x="-579051" y="1158300"/>
            <a:ext cx="865300" cy="11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95396">
            <a:off x="1368811" y="4681534"/>
            <a:ext cx="628075" cy="80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885462">
            <a:off x="7352361" y="4511910"/>
            <a:ext cx="628076" cy="80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333422">
            <a:off x="3466616" y="-280821"/>
            <a:ext cx="535066" cy="6876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-5400000">
            <a:off x="-746801" y="-803663"/>
            <a:ext cx="2299526" cy="22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5567875" y="4369974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515396">
            <a:off x="8309077" y="-443202"/>
            <a:ext cx="1123474" cy="144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194214">
            <a:off x="2799299" y="-392489"/>
            <a:ext cx="673602" cy="86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207279">
            <a:off x="-425694" y="1082341"/>
            <a:ext cx="847369" cy="108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7485">
            <a:off x="-197739" y="4114531"/>
            <a:ext cx="574181" cy="73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884638">
            <a:off x="4145897" y="4754883"/>
            <a:ext cx="366328" cy="47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0" y="4488504"/>
            <a:ext cx="9143999" cy="6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530271" y="72201"/>
            <a:ext cx="1855901" cy="18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345646">
            <a:off x="8842393" y="3813463"/>
            <a:ext cx="1064269" cy="1367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345628">
            <a:off x="3615378" y="4732963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258448">
            <a:off x="-255272" y="2598813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699962">
            <a:off x="-255272" y="-141262"/>
            <a:ext cx="726070" cy="9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2692">
            <a:off x="3414489" y="-295222"/>
            <a:ext cx="471676" cy="60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549432">
            <a:off x="7827489" y="-135322"/>
            <a:ext cx="471676" cy="60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44" name="Google Shape;144;p1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1" y="-18702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700013">
            <a:off x="8898200" y="3879946"/>
            <a:ext cx="824826" cy="106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700008">
            <a:off x="-237688" y="4374987"/>
            <a:ext cx="974352" cy="106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9705" y="1485594"/>
            <a:ext cx="538375" cy="5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380936">
            <a:off x="2107095" y="-249781"/>
            <a:ext cx="538375" cy="58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747840">
            <a:off x="8683270" y="1577069"/>
            <a:ext cx="538376" cy="5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5400000">
            <a:off x="7097506" y="2774100"/>
            <a:ext cx="3434050" cy="34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6050"/>
            <a:ext cx="9143999" cy="5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960447">
            <a:off x="-414276" y="2009850"/>
            <a:ext cx="1098800" cy="14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888178">
            <a:off x="1476968" y="4567066"/>
            <a:ext cx="784240" cy="100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712208">
            <a:off x="6672869" y="4516292"/>
            <a:ext cx="784240" cy="100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879280">
            <a:off x="8624574" y="1287597"/>
            <a:ext cx="610973" cy="78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399979">
            <a:off x="3888174" y="-252053"/>
            <a:ext cx="610973" cy="785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type="subTitle" idx="1"/>
          </p:nvPr>
        </p:nvSpPr>
        <p:spPr>
          <a:xfrm>
            <a:off x="715100" y="2740350"/>
            <a:ext cx="4058100" cy="15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5100" y="660425"/>
            <a:ext cx="35820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-1190446" y="952474"/>
            <a:ext cx="3079225" cy="30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3715101" y="4579800"/>
            <a:ext cx="6397074" cy="5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3652324">
            <a:off x="8655474" y="2747275"/>
            <a:ext cx="743475" cy="9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4797">
            <a:off x="8564124" y="-397275"/>
            <a:ext cx="743474" cy="9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064116">
            <a:off x="3971670" y="-218594"/>
            <a:ext cx="601332" cy="77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064105">
            <a:off x="-361109" y="559706"/>
            <a:ext cx="827844" cy="106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958348">
            <a:off x="2108870" y="4796894"/>
            <a:ext cx="511133" cy="6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type="subTitle" idx="1"/>
          </p:nvPr>
        </p:nvSpPr>
        <p:spPr>
          <a:xfrm>
            <a:off x="5318450" y="3923513"/>
            <a:ext cx="2777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715100" y="445025"/>
            <a:ext cx="3793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>
            <p:ph type="pic" idx="2"/>
          </p:nvPr>
        </p:nvSpPr>
        <p:spPr>
          <a:xfrm>
            <a:off x="715100" y="1841600"/>
            <a:ext cx="2031600" cy="2766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1" name="Google Shape;171;p17"/>
          <p:cNvSpPr/>
          <p:nvPr>
            <p:ph type="pic" idx="3"/>
          </p:nvPr>
        </p:nvSpPr>
        <p:spPr>
          <a:xfrm>
            <a:off x="3016786" y="1841600"/>
            <a:ext cx="2031600" cy="2766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type="pic" idx="4"/>
          </p:nvPr>
        </p:nvSpPr>
        <p:spPr>
          <a:xfrm>
            <a:off x="5318450" y="534988"/>
            <a:ext cx="2957400" cy="3239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9143999" cy="7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7226938" y="440930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862651">
            <a:off x="8508274" y="3777150"/>
            <a:ext cx="983250" cy="12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239328">
            <a:off x="3646361" y="4746533"/>
            <a:ext cx="817901" cy="105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008907">
            <a:off x="-393564" y="3883408"/>
            <a:ext cx="817901" cy="105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257538">
            <a:off x="-123705" y="553388"/>
            <a:ext cx="516183" cy="66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2969286">
            <a:off x="7348470" y="-152787"/>
            <a:ext cx="516183" cy="66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969744">
            <a:off x="8785475" y="1477891"/>
            <a:ext cx="428846" cy="55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type="subTitle" idx="1"/>
          </p:nvPr>
        </p:nvSpPr>
        <p:spPr>
          <a:xfrm>
            <a:off x="714975" y="1168700"/>
            <a:ext cx="77040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type="subTitle" idx="1"/>
          </p:nvPr>
        </p:nvSpPr>
        <p:spPr>
          <a:xfrm>
            <a:off x="714975" y="1168700"/>
            <a:ext cx="77040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13049" y="4161085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38724" y="4608500"/>
            <a:ext cx="996025" cy="12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40314">
            <a:off x="-178800" y="3621700"/>
            <a:ext cx="684525" cy="8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639026">
            <a:off x="8692362" y="3144941"/>
            <a:ext cx="584479" cy="75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033664">
            <a:off x="7909887" y="-446776"/>
            <a:ext cx="757506" cy="97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8923653">
            <a:off x="-399838" y="48200"/>
            <a:ext cx="757505" cy="97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type="subTitle" idx="1"/>
          </p:nvPr>
        </p:nvSpPr>
        <p:spPr>
          <a:xfrm>
            <a:off x="714975" y="22222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type="subTitle" idx="2"/>
          </p:nvPr>
        </p:nvSpPr>
        <p:spPr>
          <a:xfrm>
            <a:off x="714975" y="26960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type="subTitle" idx="3"/>
          </p:nvPr>
        </p:nvSpPr>
        <p:spPr>
          <a:xfrm>
            <a:off x="3481788" y="22412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type="subTitle" idx="4"/>
          </p:nvPr>
        </p:nvSpPr>
        <p:spPr>
          <a:xfrm>
            <a:off x="6248626" y="1786400"/>
            <a:ext cx="2180400" cy="16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type="subTitle" idx="5"/>
          </p:nvPr>
        </p:nvSpPr>
        <p:spPr>
          <a:xfrm>
            <a:off x="3481788" y="17674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type="subTitle" idx="6"/>
          </p:nvPr>
        </p:nvSpPr>
        <p:spPr>
          <a:xfrm>
            <a:off x="6248626" y="1312625"/>
            <a:ext cx="2180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01" name="Google Shape;201;p20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4008673" y="4046413"/>
            <a:ext cx="6337477" cy="11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-1820312" y="1149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26574" y="-444425"/>
            <a:ext cx="874657" cy="11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344644">
            <a:off x="-209541" y="1534125"/>
            <a:ext cx="731607" cy="9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773573">
            <a:off x="1675346" y="4644823"/>
            <a:ext cx="534131" cy="68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790333">
            <a:off x="8796834" y="3068273"/>
            <a:ext cx="534131" cy="68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114843">
            <a:off x="4569906" y="-180942"/>
            <a:ext cx="390660" cy="50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1564675" y="-65703"/>
            <a:ext cx="11087774" cy="19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2206025" y="569502"/>
            <a:ext cx="43602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4" name="Google Shape;24;p3"/>
          <p:cNvSpPr txBox="1"/>
          <p:nvPr>
            <p:ph type="title" idx="2" hasCustomPrompt="1"/>
          </p:nvPr>
        </p:nvSpPr>
        <p:spPr>
          <a:xfrm>
            <a:off x="715100" y="5349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0800000">
            <a:off x="6289106" y="3937326"/>
            <a:ext cx="3343599" cy="334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1182482">
            <a:off x="-505651" y="2989859"/>
            <a:ext cx="1089900" cy="1400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150854">
            <a:off x="1964454" y="4520821"/>
            <a:ext cx="900120" cy="115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628136">
            <a:off x="5866306" y="4654184"/>
            <a:ext cx="785112" cy="1009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998150">
            <a:off x="8652519" y="2099241"/>
            <a:ext cx="933737" cy="12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608053">
            <a:off x="5791994" y="-532834"/>
            <a:ext cx="933737" cy="12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4651004">
            <a:off x="1706635" y="-445410"/>
            <a:ext cx="662826" cy="85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1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1" y="4149248"/>
            <a:ext cx="9143999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-918950" y="2680900"/>
            <a:ext cx="1634050" cy="1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492300" y="-1135250"/>
            <a:ext cx="1634050" cy="1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7859755">
            <a:off x="8343564" y="3182633"/>
            <a:ext cx="1109673" cy="142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699334">
            <a:off x="3061131" y="4643178"/>
            <a:ext cx="656090" cy="84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92191">
            <a:off x="-44880" y="3890599"/>
            <a:ext cx="445408" cy="57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176314">
            <a:off x="-224363" y="345702"/>
            <a:ext cx="664678" cy="8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238553">
            <a:off x="4170034" y="-233703"/>
            <a:ext cx="534254" cy="68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281987">
            <a:off x="8855084" y="999079"/>
            <a:ext cx="526885" cy="6771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type="subTitle" idx="1"/>
          </p:nvPr>
        </p:nvSpPr>
        <p:spPr>
          <a:xfrm>
            <a:off x="1993750" y="2546263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type="subTitle" idx="2"/>
          </p:nvPr>
        </p:nvSpPr>
        <p:spPr>
          <a:xfrm>
            <a:off x="1993750" y="1276375"/>
            <a:ext cx="22119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type="subTitle" idx="3"/>
          </p:nvPr>
        </p:nvSpPr>
        <p:spPr>
          <a:xfrm>
            <a:off x="6149425" y="2546338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type="subTitle" idx="4"/>
          </p:nvPr>
        </p:nvSpPr>
        <p:spPr>
          <a:xfrm>
            <a:off x="6149425" y="1276363"/>
            <a:ext cx="22119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type="subTitle" idx="5"/>
          </p:nvPr>
        </p:nvSpPr>
        <p:spPr>
          <a:xfrm>
            <a:off x="4081700" y="4206800"/>
            <a:ext cx="22119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type="subTitle" idx="6"/>
          </p:nvPr>
        </p:nvSpPr>
        <p:spPr>
          <a:xfrm>
            <a:off x="4081700" y="3129100"/>
            <a:ext cx="2211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2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0" y="-29563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623075" y="1460300"/>
            <a:ext cx="1230775" cy="15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499992">
            <a:off x="1237082" y="4679206"/>
            <a:ext cx="894830" cy="1150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454569">
            <a:off x="7262171" y="4419583"/>
            <a:ext cx="627581" cy="80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37619">
            <a:off x="8800412" y="2312690"/>
            <a:ext cx="756205" cy="97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327877">
            <a:off x="6686637" y="-478510"/>
            <a:ext cx="756205" cy="971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type="subTitle" idx="1"/>
          </p:nvPr>
        </p:nvSpPr>
        <p:spPr>
          <a:xfrm>
            <a:off x="720000" y="1228463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type="subTitle" idx="2"/>
          </p:nvPr>
        </p:nvSpPr>
        <p:spPr>
          <a:xfrm>
            <a:off x="720000" y="1707314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2"/>
          <p:cNvSpPr txBox="1"/>
          <p:nvPr>
            <p:ph type="subTitle" idx="3"/>
          </p:nvPr>
        </p:nvSpPr>
        <p:spPr>
          <a:xfrm>
            <a:off x="5360494" y="1707314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type="subTitle" idx="4"/>
          </p:nvPr>
        </p:nvSpPr>
        <p:spPr>
          <a:xfrm>
            <a:off x="720000" y="3479550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type="subTitle" idx="5"/>
          </p:nvPr>
        </p:nvSpPr>
        <p:spPr>
          <a:xfrm>
            <a:off x="5360494" y="3479550"/>
            <a:ext cx="30684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type="subTitle" idx="6"/>
          </p:nvPr>
        </p:nvSpPr>
        <p:spPr>
          <a:xfrm>
            <a:off x="720000" y="3005850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type="subTitle" idx="7"/>
          </p:nvPr>
        </p:nvSpPr>
        <p:spPr>
          <a:xfrm>
            <a:off x="5360487" y="1228463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type="subTitle" idx="8"/>
          </p:nvPr>
        </p:nvSpPr>
        <p:spPr>
          <a:xfrm>
            <a:off x="5360487" y="3005850"/>
            <a:ext cx="30684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3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 flipH="1">
            <a:off x="-653325" y="5450"/>
            <a:ext cx="6094323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4500000">
            <a:off x="8393738" y="2020500"/>
            <a:ext cx="2403900" cy="24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652778">
            <a:off x="8810599" y="-319364"/>
            <a:ext cx="1090024" cy="140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3006163" y="-746025"/>
            <a:ext cx="1011825" cy="13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93956">
            <a:off x="-380438" y="1420419"/>
            <a:ext cx="877800" cy="112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228298">
            <a:off x="538456" y="4606155"/>
            <a:ext cx="632218" cy="81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390518">
            <a:off x="5363455" y="4767273"/>
            <a:ext cx="498119" cy="6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>
            <p:ph type="subTitle" idx="1"/>
          </p:nvPr>
        </p:nvSpPr>
        <p:spPr>
          <a:xfrm>
            <a:off x="721125" y="1755525"/>
            <a:ext cx="23955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23"/>
          <p:cNvSpPr txBox="1"/>
          <p:nvPr>
            <p:ph type="subTitle" idx="2"/>
          </p:nvPr>
        </p:nvSpPr>
        <p:spPr>
          <a:xfrm>
            <a:off x="3377077" y="1755525"/>
            <a:ext cx="23955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type="subTitle" idx="3"/>
          </p:nvPr>
        </p:nvSpPr>
        <p:spPr>
          <a:xfrm>
            <a:off x="6033102" y="1755525"/>
            <a:ext cx="2395800" cy="108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type="subTitle" idx="4"/>
          </p:nvPr>
        </p:nvSpPr>
        <p:spPr>
          <a:xfrm>
            <a:off x="721133" y="3510575"/>
            <a:ext cx="23955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type="subTitle" idx="5"/>
          </p:nvPr>
        </p:nvSpPr>
        <p:spPr>
          <a:xfrm>
            <a:off x="3377080" y="3510575"/>
            <a:ext cx="23955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type="subTitle" idx="6"/>
          </p:nvPr>
        </p:nvSpPr>
        <p:spPr>
          <a:xfrm>
            <a:off x="6033100" y="3510575"/>
            <a:ext cx="23958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subTitle" idx="7"/>
          </p:nvPr>
        </p:nvSpPr>
        <p:spPr>
          <a:xfrm>
            <a:off x="721125" y="12766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type="subTitle" idx="8"/>
          </p:nvPr>
        </p:nvSpPr>
        <p:spPr>
          <a:xfrm>
            <a:off x="3377077" y="12766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type="subTitle" idx="9"/>
          </p:nvPr>
        </p:nvSpPr>
        <p:spPr>
          <a:xfrm>
            <a:off x="6033102" y="1276675"/>
            <a:ext cx="23958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type="subTitle" idx="13"/>
          </p:nvPr>
        </p:nvSpPr>
        <p:spPr>
          <a:xfrm>
            <a:off x="721125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type="subTitle" idx="14"/>
          </p:nvPr>
        </p:nvSpPr>
        <p:spPr>
          <a:xfrm>
            <a:off x="3377160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type="subTitle" idx="15"/>
          </p:nvPr>
        </p:nvSpPr>
        <p:spPr>
          <a:xfrm>
            <a:off x="6033398" y="3036875"/>
            <a:ext cx="23955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1659775" y="4288125"/>
            <a:ext cx="7502851" cy="8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type="ctrTitle"/>
          </p:nvPr>
        </p:nvSpPr>
        <p:spPr>
          <a:xfrm>
            <a:off x="4723850" y="1241788"/>
            <a:ext cx="3385200" cy="10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5" name="Google Shape;265;p24"/>
          <p:cNvSpPr txBox="1"/>
          <p:nvPr>
            <p:ph type="subTitle" idx="1"/>
          </p:nvPr>
        </p:nvSpPr>
        <p:spPr>
          <a:xfrm>
            <a:off x="4723950" y="2523300"/>
            <a:ext cx="33852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6" name="Google Shape;266;p24"/>
          <p:cNvSpPr txBox="1"/>
          <p:nvPr/>
        </p:nvSpPr>
        <p:spPr>
          <a:xfrm>
            <a:off x="4723875" y="3623113"/>
            <a:ext cx="316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CREDITS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: This presentation template was created by </a:t>
            </a:r>
            <a:r>
              <a:rPr lang="en-GB" sz="1000" b="1">
                <a:solidFill>
                  <a:schemeClr val="hlink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, including icons by</a:t>
            </a: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4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</a:t>
            </a:r>
            <a:r>
              <a:rPr lang="en-GB" sz="1000">
                <a:solidFill>
                  <a:schemeClr val="dk1"/>
                </a:solidFill>
                <a:latin typeface="Karla Medium" panose="020B0004030503030003"/>
                <a:ea typeface="Karla Medium" panose="020B0004030503030003"/>
                <a:cs typeface="Karla Medium" panose="020B0004030503030003"/>
                <a:sym typeface="Karla Medium" panose="020B0004030503030003"/>
              </a:rPr>
              <a:t>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5"/>
              </a:rPr>
              <a:t>Freepik</a:t>
            </a:r>
            <a:endParaRPr sz="1000"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7307003" y="-1365475"/>
            <a:ext cx="3030200" cy="30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0800000">
            <a:off x="-1010303" y="1171175"/>
            <a:ext cx="1725400" cy="1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2015787">
            <a:off x="8705749" y="2264088"/>
            <a:ext cx="1017575" cy="1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-8233842">
            <a:off x="1789776" y="4420758"/>
            <a:ext cx="786400" cy="101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8975950">
            <a:off x="-206266" y="2550242"/>
            <a:ext cx="572279" cy="73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3352425">
            <a:off x="1978075" y="-417117"/>
            <a:ext cx="756231" cy="971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 rot="10145858">
            <a:off x="7603360" y="-182288"/>
            <a:ext cx="429180" cy="5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-1270748" y="3752399"/>
            <a:ext cx="2913001" cy="29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396169">
            <a:off x="8694792" y="824722"/>
            <a:ext cx="938017" cy="120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flipH="1">
            <a:off x="1" y="-3"/>
            <a:ext cx="9143999" cy="12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39302">
            <a:off x="8740983" y="3637583"/>
            <a:ext cx="650059" cy="83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4059451">
            <a:off x="5786064" y="4721554"/>
            <a:ext cx="510993" cy="656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39299">
            <a:off x="-289989" y="3233891"/>
            <a:ext cx="811033" cy="1042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626692">
            <a:off x="-218836" y="264503"/>
            <a:ext cx="510993" cy="656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707499">
            <a:off x="5282664" y="-326722"/>
            <a:ext cx="510993" cy="6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854000" y="4161075"/>
            <a:ext cx="6732601" cy="9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428888" y="53500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347649">
            <a:off x="2429531" y="-537682"/>
            <a:ext cx="805064" cy="103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50668">
            <a:off x="-510094" y="1219605"/>
            <a:ext cx="805064" cy="1034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50664">
            <a:off x="2502276" y="4714346"/>
            <a:ext cx="545845" cy="70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467585">
            <a:off x="6275780" y="4724581"/>
            <a:ext cx="821392" cy="105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573429">
            <a:off x="8575400" y="2491736"/>
            <a:ext cx="1256208" cy="16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434481">
            <a:off x="6775200" y="-330330"/>
            <a:ext cx="482402" cy="61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1"/>
          </p:nvPr>
        </p:nvSpPr>
        <p:spPr>
          <a:xfrm>
            <a:off x="720000" y="1152475"/>
            <a:ext cx="77040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rot="10800000">
            <a:off x="0" y="4126512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x="-1855962" y="933725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511860" y="2534360"/>
            <a:ext cx="871944" cy="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668772" y="-247101"/>
            <a:ext cx="570750" cy="69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4202139">
            <a:off x="6570096" y="-221001"/>
            <a:ext cx="570750" cy="69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5833559">
            <a:off x="8663749" y="1296636"/>
            <a:ext cx="871926" cy="112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3346164">
            <a:off x="2635204" y="4785099"/>
            <a:ext cx="637893" cy="8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1105988" y="1453150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4902102" y="2295775"/>
            <a:ext cx="31359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1105988" y="19269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4902088" y="2769525"/>
            <a:ext cx="31359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8293013" y="-7069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8199" y="1201125"/>
            <a:ext cx="909047" cy="1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3383350">
            <a:off x="5720443" y="-713708"/>
            <a:ext cx="774591" cy="99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21872">
            <a:off x="-310131" y="406093"/>
            <a:ext cx="774592" cy="99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7480411">
            <a:off x="-6029" y="2828168"/>
            <a:ext cx="437385" cy="562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130050" y="4570802"/>
            <a:ext cx="39247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4533731">
            <a:off x="4804669" y="4633618"/>
            <a:ext cx="774592" cy="995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699862">
            <a:off x="8412996" y="4518088"/>
            <a:ext cx="389533" cy="50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8" name="Google Shape;58;p6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730100" y="4483000"/>
            <a:ext cx="7509299" cy="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flipH="1">
            <a:off x="1" y="-34525"/>
            <a:ext cx="9143999" cy="9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280602">
            <a:off x="8851274" y="2436363"/>
            <a:ext cx="895750" cy="115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6874716">
            <a:off x="6868766" y="-537395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8674819">
            <a:off x="-359809" y="963129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5399975">
            <a:off x="240391" y="4505804"/>
            <a:ext cx="719920" cy="92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4960556">
            <a:off x="7194572" y="4714058"/>
            <a:ext cx="503355" cy="6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4025750" y="926400"/>
            <a:ext cx="42444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4025750" y="1622400"/>
            <a:ext cx="42444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8" name="Google Shape;68;p7"/>
          <p:cNvSpPr/>
          <p:nvPr>
            <p:ph type="pic" idx="2"/>
          </p:nvPr>
        </p:nvSpPr>
        <p:spPr>
          <a:xfrm>
            <a:off x="720000" y="1017300"/>
            <a:ext cx="3108900" cy="310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69" name="Google Shape;69;p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610863" y="-1789250"/>
            <a:ext cx="2403901" cy="24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6465047">
            <a:off x="8732386" y="1050921"/>
            <a:ext cx="463031" cy="4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03637">
            <a:off x="8712124" y="3085142"/>
            <a:ext cx="784350" cy="100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2903649">
            <a:off x="6669084" y="4719945"/>
            <a:ext cx="444089" cy="57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769825" y="4587337"/>
            <a:ext cx="5300991" cy="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7252867">
            <a:off x="-258141" y="3907953"/>
            <a:ext cx="751528" cy="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467267">
            <a:off x="-250274" y="937791"/>
            <a:ext cx="640219" cy="82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647923">
            <a:off x="1954339" y="-282434"/>
            <a:ext cx="640219" cy="82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715100" y="3682000"/>
            <a:ext cx="2969400" cy="92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9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 flipH="1">
            <a:off x="2403754" y="4110096"/>
            <a:ext cx="7082024" cy="10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5400000">
            <a:off x="-1395896" y="-1004524"/>
            <a:ext cx="3261774" cy="32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400000">
            <a:off x="8100327" y="814676"/>
            <a:ext cx="1552474" cy="155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86282">
            <a:off x="8714124" y="3621500"/>
            <a:ext cx="926204" cy="1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09">
            <a:off x="-388284" y="2652544"/>
            <a:ext cx="775969" cy="99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14">
            <a:off x="3439467" y="4542119"/>
            <a:ext cx="655816" cy="84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6061501">
            <a:off x="954538" y="-709196"/>
            <a:ext cx="1057705" cy="135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8868974">
            <a:off x="5826868" y="-205734"/>
            <a:ext cx="469985" cy="60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9018087">
            <a:off x="369993" y="4685241"/>
            <a:ext cx="469985" cy="6040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>
            <p:ph type="title" hasCustomPrompt="1"/>
          </p:nvPr>
        </p:nvSpPr>
        <p:spPr>
          <a:xfrm>
            <a:off x="834325" y="1675111"/>
            <a:ext cx="4240500" cy="130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9"/>
          <p:cNvSpPr txBox="1"/>
          <p:nvPr>
            <p:ph type="subTitle" idx="1"/>
          </p:nvPr>
        </p:nvSpPr>
        <p:spPr>
          <a:xfrm>
            <a:off x="834325" y="3029175"/>
            <a:ext cx="42405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type="ctrTitle"/>
          </p:nvPr>
        </p:nvSpPr>
        <p:spPr>
          <a:xfrm>
            <a:off x="715055" y="1923415"/>
            <a:ext cx="4293600" cy="117856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72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AA TV</a:t>
            </a:r>
            <a:endParaRPr lang="en-PH" altLang="en-GB" sz="72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3" name="Google Shape;303;p30"/>
          <p:cNvSpPr txBox="1"/>
          <p:nvPr>
            <p:ph type="subTitle" idx="1"/>
          </p:nvPr>
        </p:nvSpPr>
        <p:spPr>
          <a:xfrm>
            <a:off x="715055" y="3189993"/>
            <a:ext cx="42936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sz="240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 TV Box Application</a:t>
            </a:r>
            <a:endParaRPr lang="en-PH" altLang="en-GB" sz="240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0" y="1437549"/>
            <a:ext cx="2520000" cy="22684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4"/>
          <p:cNvSpPr txBox="1"/>
          <p:nvPr/>
        </p:nvSpPr>
        <p:spPr>
          <a:xfrm>
            <a:off x="9882505" y="37795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  <p:bldP spid="303" grpId="1" build="p"/>
      <p:bldP spid="302" grpId="0" animBg="1"/>
      <p:bldP spid="30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Current Progress (Games)</a:t>
            </a:r>
            <a:endParaRPr lang="en-PH" altLang="en-GB"/>
          </a:p>
        </p:txBody>
      </p:sp>
      <p:sp>
        <p:nvSpPr>
          <p:cNvPr id="354" name="Google Shape;354;p32"/>
          <p:cNvSpPr txBox="1"/>
          <p:nvPr>
            <p:ph type="title" idx="2"/>
          </p:nvPr>
        </p:nvSpPr>
        <p:spPr>
          <a:xfrm>
            <a:off x="720000" y="145547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</p:txBody>
      </p:sp>
      <p:sp>
        <p:nvSpPr>
          <p:cNvPr id="355" name="Google Shape;355;p32"/>
          <p:cNvSpPr txBox="1"/>
          <p:nvPr>
            <p:ph type="subTitle" idx="1"/>
          </p:nvPr>
        </p:nvSpPr>
        <p:spPr>
          <a:xfrm>
            <a:off x="1519470" y="1455437"/>
            <a:ext cx="3123565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Shuffle Cups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356" name="Google Shape;356;p32"/>
          <p:cNvSpPr txBox="1"/>
          <p:nvPr>
            <p:ph type="title" idx="3"/>
          </p:nvPr>
        </p:nvSpPr>
        <p:spPr>
          <a:xfrm>
            <a:off x="720090" y="2428003"/>
            <a:ext cx="798195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 lang="en-GB"/>
          </a:p>
        </p:txBody>
      </p:sp>
      <p:sp>
        <p:nvSpPr>
          <p:cNvPr id="357" name="Google Shape;357;p32"/>
          <p:cNvSpPr txBox="1"/>
          <p:nvPr>
            <p:ph type="subTitle" idx="4"/>
          </p:nvPr>
        </p:nvSpPr>
        <p:spPr>
          <a:xfrm>
            <a:off x="1515745" y="2428040"/>
            <a:ext cx="312293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Memory Card Game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358" name="Google Shape;358;p32"/>
          <p:cNvSpPr txBox="1"/>
          <p:nvPr>
            <p:ph type="title" idx="5"/>
          </p:nvPr>
        </p:nvSpPr>
        <p:spPr>
          <a:xfrm>
            <a:off x="720000" y="34011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 lang="en-GB"/>
          </a:p>
        </p:txBody>
      </p:sp>
      <p:sp>
        <p:nvSpPr>
          <p:cNvPr id="359" name="Google Shape;359;p32"/>
          <p:cNvSpPr txBox="1"/>
          <p:nvPr>
            <p:ph type="subTitle" idx="6"/>
          </p:nvPr>
        </p:nvSpPr>
        <p:spPr>
          <a:xfrm>
            <a:off x="1509945" y="3401132"/>
            <a:ext cx="3123565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Color Game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5" name="Google Shape;354;p32"/>
          <p:cNvSpPr txBox="1"/>
          <p:nvPr/>
        </p:nvSpPr>
        <p:spPr>
          <a:xfrm>
            <a:off x="4707805" y="1455475"/>
            <a:ext cx="734695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5</a:t>
            </a:r>
            <a:r>
              <a:rPr lang="en-GB"/>
              <a:t>.</a:t>
            </a:r>
            <a:endParaRPr lang="en-GB"/>
          </a:p>
        </p:txBody>
      </p:sp>
      <p:sp>
        <p:nvSpPr>
          <p:cNvPr id="2" name="Google Shape;355;p32"/>
          <p:cNvSpPr txBox="1"/>
          <p:nvPr/>
        </p:nvSpPr>
        <p:spPr>
          <a:xfrm>
            <a:off x="5507270" y="1455437"/>
            <a:ext cx="3123565" cy="447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Number Padlock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3" name="Google Shape;356;p32"/>
          <p:cNvSpPr txBox="1"/>
          <p:nvPr/>
        </p:nvSpPr>
        <p:spPr>
          <a:xfrm>
            <a:off x="4636135" y="2428003"/>
            <a:ext cx="812800" cy="447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us Jakarta Sans"/>
              <a:buNone/>
              <a:defRPr sz="30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/>
              <a:t>6</a:t>
            </a:r>
            <a:r>
              <a:rPr lang="en-GB"/>
              <a:t>.</a:t>
            </a:r>
            <a:endParaRPr lang="en-GB"/>
          </a:p>
        </p:txBody>
      </p:sp>
      <p:sp>
        <p:nvSpPr>
          <p:cNvPr id="4" name="Google Shape;357;p32"/>
          <p:cNvSpPr txBox="1"/>
          <p:nvPr/>
        </p:nvSpPr>
        <p:spPr>
          <a:xfrm>
            <a:off x="5446395" y="2428040"/>
            <a:ext cx="3122930" cy="44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altLang="en-GB" b="0"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Slot Machine</a:t>
            </a:r>
            <a:endParaRPr lang="en-PH" altLang="en-GB" b="0"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79970" y="1059815"/>
            <a:ext cx="1028700" cy="343535"/>
            <a:chOff x="11622" y="1669"/>
            <a:chExt cx="1620" cy="5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ular Callout 8"/>
            <p:cNvSpPr/>
            <p:nvPr/>
          </p:nvSpPr>
          <p:spPr>
            <a:xfrm>
              <a:off x="11622" y="1669"/>
              <a:ext cx="1620" cy="541"/>
            </a:xfrm>
            <a:prstGeom prst="wedgeRoundRectCallout">
              <a:avLst>
                <a:gd name="adj1" fmla="val -33827"/>
                <a:gd name="adj2" fmla="val 83808"/>
                <a:gd name="adj3" fmla="val 16667"/>
              </a:avLst>
            </a:prstGeom>
            <a:solidFill>
              <a:schemeClr val="accent4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483" name="Google Shape;5483;p63"/>
            <p:cNvGrpSpPr/>
            <p:nvPr/>
          </p:nvGrpSpPr>
          <p:grpSpPr>
            <a:xfrm>
              <a:off x="12245" y="1752"/>
              <a:ext cx="352" cy="352"/>
              <a:chOff x="1492675" y="4992125"/>
              <a:chExt cx="481825" cy="481825"/>
            </a:xfrm>
            <a:solidFill>
              <a:schemeClr val="tx1"/>
            </a:solidFill>
          </p:grpSpPr>
          <p:sp>
            <p:nvSpPr>
              <p:cNvPr id="5484" name="Google Shape;5484;p63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85" name="Google Shape;5485;p63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486" name="Google Shape;5486;p63"/>
            <p:cNvGrpSpPr/>
            <p:nvPr/>
          </p:nvGrpSpPr>
          <p:grpSpPr>
            <a:xfrm>
              <a:off x="11770" y="1752"/>
              <a:ext cx="352" cy="352"/>
              <a:chOff x="2085525" y="4992125"/>
              <a:chExt cx="481825" cy="481825"/>
            </a:xfrm>
            <a:solidFill>
              <a:schemeClr val="tx1"/>
            </a:solidFill>
          </p:grpSpPr>
          <p:sp>
            <p:nvSpPr>
              <p:cNvPr id="5487" name="Google Shape;5487;p63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88" name="Google Shape;5488;p63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0" name="Google Shape;5483;p63"/>
            <p:cNvGrpSpPr/>
            <p:nvPr/>
          </p:nvGrpSpPr>
          <p:grpSpPr>
            <a:xfrm>
              <a:off x="12720" y="1738"/>
              <a:ext cx="352" cy="352"/>
              <a:chOff x="1492675" y="4992125"/>
              <a:chExt cx="481825" cy="481825"/>
            </a:xfrm>
            <a:solidFill>
              <a:schemeClr val="tx1"/>
            </a:solidFill>
          </p:grpSpPr>
          <p:sp>
            <p:nvSpPr>
              <p:cNvPr id="11" name="Google Shape;5484;p63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5485;p63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131820" y="3867785"/>
            <a:ext cx="648970" cy="648970"/>
            <a:chOff x="4932" y="6091"/>
            <a:chExt cx="1022" cy="10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4932" y="6091"/>
              <a:ext cx="1023" cy="1023"/>
            </a:xfrm>
            <a:prstGeom prst="roundRect">
              <a:avLst/>
            </a:prstGeom>
            <a:solidFill>
              <a:schemeClr val="bg2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237" name="Google Shape;5237;p63"/>
            <p:cNvGrpSpPr/>
            <p:nvPr/>
          </p:nvGrpSpPr>
          <p:grpSpPr>
            <a:xfrm>
              <a:off x="5174" y="6335"/>
              <a:ext cx="539" cy="534"/>
              <a:chOff x="5049725" y="1435050"/>
              <a:chExt cx="486550" cy="481850"/>
            </a:xfrm>
            <a:solidFill>
              <a:schemeClr val="tx1"/>
            </a:solidFill>
          </p:grpSpPr>
          <p:sp>
            <p:nvSpPr>
              <p:cNvPr id="5238" name="Google Shape;5238;p63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12422" extrusionOk="0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39" name="Google Shape;5239;p63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40" name="Google Shape;5240;p63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41" name="Google Shape;5241;p63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avLst/>
                <a:gdLst/>
                <a:ahLst/>
                <a:cxnLst/>
                <a:rect l="l" t="t" r="r" b="b"/>
                <a:pathLst>
                  <a:path w="11618" h="11294" extrusionOk="0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grpFill/>
            </p:spPr>
            <p:style>
              <a:lnRef idx="0">
                <a:srgbClr val="FFFFFF"/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81425" y="3580130"/>
            <a:ext cx="455930" cy="455930"/>
            <a:chOff x="5955" y="5638"/>
            <a:chExt cx="718" cy="71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Oval 6"/>
            <p:cNvSpPr/>
            <p:nvPr/>
          </p:nvSpPr>
          <p:spPr>
            <a:xfrm>
              <a:off x="5955" y="5638"/>
              <a:ext cx="718" cy="7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46" name="Google Shape;5346;p63"/>
            <p:cNvSpPr/>
            <p:nvPr/>
          </p:nvSpPr>
          <p:spPr>
            <a:xfrm>
              <a:off x="6090" y="5789"/>
              <a:ext cx="448" cy="416"/>
            </a:xfrm>
            <a:custGeom>
              <a:avLst/>
              <a:gdLst/>
              <a:ahLst/>
              <a:cxn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build="p"/>
      <p:bldP spid="354" grpId="1"/>
      <p:bldP spid="355" grpId="1" build="p"/>
      <p:bldP spid="357" grpId="0" build="p"/>
      <p:bldP spid="356" grpId="0"/>
      <p:bldP spid="357" grpId="1" build="p"/>
      <p:bldP spid="356" grpId="1"/>
      <p:bldP spid="359" grpId="0" build="p"/>
      <p:bldP spid="358" grpId="0"/>
      <p:bldP spid="359" grpId="1" build="p"/>
      <p:bldP spid="358" grpId="1"/>
      <p:bldP spid="2" grpId="0"/>
      <p:bldP spid="5" grpId="0"/>
      <p:bldP spid="2" grpId="1"/>
      <p:bldP spid="5" grpId="1"/>
      <p:bldP spid="4" grpId="0"/>
      <p:bldP spid="3" grpId="0"/>
      <p:bldP spid="4" grpId="1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rcRect t="121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2000"/>
              <a:t>Shuffle Cups</a:t>
            </a:r>
            <a:endParaRPr lang="en-PH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>
          <a:blip r:embed="rId1"/>
          <a:srcRect t="12198"/>
          <a:stretch>
            <a:fillRect/>
          </a:stretch>
        </p:blipFill>
        <p:spPr>
          <a:xfrm>
            <a:off x="635" y="0"/>
            <a:ext cx="9143365" cy="51435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2000"/>
              <a:t>Memory Card Game</a:t>
            </a:r>
            <a:endParaRPr lang="en-PH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rcRect t="12198"/>
          <a:stretch>
            <a:fillRect/>
          </a:stretch>
        </p:blipFill>
        <p:spPr>
          <a:xfrm>
            <a:off x="0" y="635"/>
            <a:ext cx="9144000" cy="514286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2000"/>
              <a:t>Color Game</a:t>
            </a:r>
            <a:endParaRPr lang="en-PH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rcRect t="12198"/>
          <a:stretch>
            <a:fillRect/>
          </a:stretch>
        </p:blipFill>
        <p:spPr>
          <a:xfrm>
            <a:off x="635" y="0"/>
            <a:ext cx="9143365" cy="51435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2000"/>
              <a:t>Number Padlock</a:t>
            </a:r>
            <a:endParaRPr lang="en-PH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rcRect t="121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16370" y="4016375"/>
            <a:ext cx="2533650" cy="983615"/>
          </a:xfrm>
          <a:prstGeom prst="roundRect">
            <a:avLst/>
          </a:prstGeom>
          <a:solidFill>
            <a:schemeClr val="bg1">
              <a:alpha val="7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PH" altLang="en-US" sz="2000"/>
              <a:t>Slot Machine</a:t>
            </a:r>
            <a:endParaRPr lang="en-PH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9"/>
          <p:cNvSpPr txBox="1"/>
          <p:nvPr>
            <p:ph type="ctrTitle"/>
          </p:nvPr>
        </p:nvSpPr>
        <p:spPr>
          <a:xfrm>
            <a:off x="2454275" y="2045970"/>
            <a:ext cx="4235450" cy="10515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lang="en-PH" altLang="en-GB" sz="5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You</a:t>
            </a:r>
            <a:endParaRPr lang="en-PH" altLang="en-GB" sz="540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50610" y="2859405"/>
            <a:ext cx="914400" cy="914400"/>
            <a:chOff x="9686" y="4503"/>
            <a:chExt cx="1440" cy="1440"/>
          </a:xfrm>
          <a:effectLst/>
        </p:grpSpPr>
        <p:sp>
          <p:nvSpPr>
            <p:cNvPr id="4" name="Rounded Rectangle 3"/>
            <p:cNvSpPr/>
            <p:nvPr/>
          </p:nvSpPr>
          <p:spPr>
            <a:xfrm>
              <a:off x="9686" y="4503"/>
              <a:ext cx="1440" cy="1440"/>
            </a:xfrm>
            <a:prstGeom prst="roundRect">
              <a:avLst/>
            </a:prstGeom>
            <a:solidFill>
              <a:schemeClr val="bg2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117" name="Google Shape;5117;p63"/>
            <p:cNvGrpSpPr/>
            <p:nvPr/>
          </p:nvGrpSpPr>
          <p:grpSpPr>
            <a:xfrm>
              <a:off x="10040" y="4817"/>
              <a:ext cx="733" cy="812"/>
              <a:chOff x="3300325" y="249875"/>
              <a:chExt cx="433725" cy="480900"/>
            </a:xfrm>
            <a:solidFill>
              <a:schemeClr val="tx1"/>
            </a:solidFill>
          </p:grpSpPr>
          <p:sp>
            <p:nvSpPr>
              <p:cNvPr id="5118" name="Google Shape;5118;p63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19" name="Google Shape;5119;p63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20" name="Google Shape;5120;p63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21" name="Google Shape;5121;p63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22" name="Google Shape;5122;p63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23" name="Google Shape;5123;p63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083935" y="1636395"/>
            <a:ext cx="787400" cy="535940"/>
            <a:chOff x="9581" y="2577"/>
            <a:chExt cx="1240" cy="844"/>
          </a:xfrm>
          <a:effectLst/>
        </p:grpSpPr>
        <p:sp>
          <p:nvSpPr>
            <p:cNvPr id="1" name="Rounded Rectangular Callout 0"/>
            <p:cNvSpPr/>
            <p:nvPr/>
          </p:nvSpPr>
          <p:spPr>
            <a:xfrm>
              <a:off x="9581" y="2577"/>
              <a:ext cx="1240" cy="845"/>
            </a:xfrm>
            <a:prstGeom prst="wedgeRoundRectCallout">
              <a:avLst>
                <a:gd name="adj1" fmla="val -28790"/>
                <a:gd name="adj2" fmla="val 80832"/>
                <a:gd name="adj3" fmla="val 16667"/>
              </a:avLst>
            </a:prstGeom>
            <a:solidFill>
              <a:schemeClr val="accent4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211" name="Google Shape;5211;p63"/>
            <p:cNvGrpSpPr/>
            <p:nvPr/>
          </p:nvGrpSpPr>
          <p:grpSpPr>
            <a:xfrm>
              <a:off x="9931" y="2732"/>
              <a:ext cx="541" cy="534"/>
              <a:chOff x="3858100" y="1435075"/>
              <a:chExt cx="487775" cy="481875"/>
            </a:xfrm>
            <a:solidFill>
              <a:schemeClr val="tx1"/>
            </a:solidFill>
          </p:grpSpPr>
          <p:sp>
            <p:nvSpPr>
              <p:cNvPr id="5212" name="Google Shape;5212;p63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928" extrusionOk="0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13" name="Google Shape;5213;p63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41" extrusionOk="0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14" name="Google Shape;5214;p63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8015" h="10050" extrusionOk="0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15" name="Google Shape;5215;p63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17810" extrusionOk="0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16" name="Google Shape;5216;p63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701" extrusionOk="0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882005" y="3527425"/>
            <a:ext cx="504190" cy="504190"/>
            <a:chOff x="9377" y="5410"/>
            <a:chExt cx="794" cy="794"/>
          </a:xfrm>
          <a:effectLst/>
        </p:grpSpPr>
        <p:sp>
          <p:nvSpPr>
            <p:cNvPr id="6" name="Oval 5"/>
            <p:cNvSpPr/>
            <p:nvPr/>
          </p:nvSpPr>
          <p:spPr>
            <a:xfrm>
              <a:off x="9377" y="5410"/>
              <a:ext cx="794" cy="79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46" name="Google Shape;5346;p63"/>
            <p:cNvSpPr/>
            <p:nvPr/>
          </p:nvSpPr>
          <p:spPr>
            <a:xfrm>
              <a:off x="9502" y="5555"/>
              <a:ext cx="543" cy="504"/>
            </a:xfrm>
            <a:custGeom>
              <a:avLst/>
              <a:gdLst/>
              <a:ahLst/>
              <a:cxn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63395" y="3363595"/>
            <a:ext cx="1047750" cy="292100"/>
            <a:chOff x="2777" y="5297"/>
            <a:chExt cx="1650" cy="460"/>
          </a:xfrm>
          <a:effectLst/>
        </p:grpSpPr>
        <p:sp>
          <p:nvSpPr>
            <p:cNvPr id="2" name="Rounded Rectangular Callout 1"/>
            <p:cNvSpPr/>
            <p:nvPr/>
          </p:nvSpPr>
          <p:spPr>
            <a:xfrm>
              <a:off x="2777" y="5297"/>
              <a:ext cx="1651" cy="460"/>
            </a:xfrm>
            <a:prstGeom prst="wedgeRoundRectCallout">
              <a:avLst>
                <a:gd name="adj1" fmla="val 38794"/>
                <a:gd name="adj2" fmla="val -91304"/>
                <a:gd name="adj3" fmla="val 16667"/>
              </a:avLst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62" name="Google Shape;5362;p63"/>
            <p:cNvSpPr/>
            <p:nvPr/>
          </p:nvSpPr>
          <p:spPr>
            <a:xfrm>
              <a:off x="3125" y="5420"/>
              <a:ext cx="243" cy="215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362;p63"/>
            <p:cNvSpPr/>
            <p:nvPr/>
          </p:nvSpPr>
          <p:spPr>
            <a:xfrm>
              <a:off x="3478" y="5420"/>
              <a:ext cx="243" cy="215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362;p63"/>
            <p:cNvSpPr/>
            <p:nvPr/>
          </p:nvSpPr>
          <p:spPr>
            <a:xfrm>
              <a:off x="3831" y="5420"/>
              <a:ext cx="243" cy="215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59205" y="1707515"/>
            <a:ext cx="914400" cy="914400"/>
            <a:chOff x="1983" y="2689"/>
            <a:chExt cx="1440" cy="1440"/>
          </a:xfrm>
          <a:effectLst/>
        </p:grpSpPr>
        <p:sp>
          <p:nvSpPr>
            <p:cNvPr id="5" name="Oval 4"/>
            <p:cNvSpPr/>
            <p:nvPr/>
          </p:nvSpPr>
          <p:spPr>
            <a:xfrm>
              <a:off x="1983" y="2689"/>
              <a:ext cx="1440" cy="1440"/>
            </a:xfrm>
            <a:prstGeom prst="ellipse">
              <a:avLst/>
            </a:prstGeom>
            <a:solidFill>
              <a:schemeClr val="bg1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271" name="Google Shape;5271;p63"/>
            <p:cNvGrpSpPr/>
            <p:nvPr/>
          </p:nvGrpSpPr>
          <p:grpSpPr>
            <a:xfrm>
              <a:off x="2357" y="3007"/>
              <a:ext cx="692" cy="804"/>
              <a:chOff x="4492800" y="2027925"/>
              <a:chExt cx="414825" cy="481825"/>
            </a:xfrm>
            <a:solidFill>
              <a:schemeClr val="tx1"/>
            </a:solidFill>
          </p:grpSpPr>
          <p:sp>
            <p:nvSpPr>
              <p:cNvPr id="5272" name="Google Shape;5272;p63"/>
              <p:cNvSpPr/>
              <p:nvPr/>
            </p:nvSpPr>
            <p:spPr>
              <a:xfrm>
                <a:off x="4492800" y="2027925"/>
                <a:ext cx="546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9273" extrusionOk="0">
                    <a:moveTo>
                      <a:pt x="912" y="1"/>
                    </a:moveTo>
                    <a:cubicBezTo>
                      <a:pt x="407" y="1"/>
                      <a:pt x="0" y="407"/>
                      <a:pt x="0" y="913"/>
                    </a:cubicBezTo>
                    <a:lnTo>
                      <a:pt x="0" y="18360"/>
                    </a:lnTo>
                    <a:cubicBezTo>
                      <a:pt x="0" y="18866"/>
                      <a:pt x="407" y="19273"/>
                      <a:pt x="912" y="19273"/>
                    </a:cubicBezTo>
                    <a:lnTo>
                      <a:pt x="1271" y="19273"/>
                    </a:lnTo>
                    <a:cubicBezTo>
                      <a:pt x="1777" y="19273"/>
                      <a:pt x="2183" y="18866"/>
                      <a:pt x="2183" y="18360"/>
                    </a:cubicBezTo>
                    <a:lnTo>
                      <a:pt x="2183" y="913"/>
                    </a:lnTo>
                    <a:cubicBezTo>
                      <a:pt x="2183" y="407"/>
                      <a:pt x="1777" y="1"/>
                      <a:pt x="12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273" name="Google Shape;5273;p63"/>
              <p:cNvSpPr/>
              <p:nvPr/>
            </p:nvSpPr>
            <p:spPr>
              <a:xfrm>
                <a:off x="4575600" y="2051425"/>
                <a:ext cx="332025" cy="262450"/>
              </a:xfrm>
              <a:custGeom>
                <a:avLst/>
                <a:gdLst/>
                <a:ahLst/>
                <a:cxnLst/>
                <a:rect l="l" t="t" r="r" b="b"/>
                <a:pathLst>
                  <a:path w="13281" h="10498" extrusionOk="0">
                    <a:moveTo>
                      <a:pt x="0" y="0"/>
                    </a:moveTo>
                    <a:lnTo>
                      <a:pt x="0" y="10497"/>
                    </a:lnTo>
                    <a:lnTo>
                      <a:pt x="12485" y="10497"/>
                    </a:lnTo>
                    <a:cubicBezTo>
                      <a:pt x="13006" y="10494"/>
                      <a:pt x="13280" y="9874"/>
                      <a:pt x="12925" y="9488"/>
                    </a:cubicBezTo>
                    <a:lnTo>
                      <a:pt x="9010" y="5249"/>
                    </a:lnTo>
                    <a:lnTo>
                      <a:pt x="12925" y="1006"/>
                    </a:lnTo>
                    <a:cubicBezTo>
                      <a:pt x="13280" y="620"/>
                      <a:pt x="13006" y="0"/>
                      <a:pt x="124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962785" y="1409065"/>
            <a:ext cx="511810" cy="511810"/>
            <a:chOff x="3004" y="2343"/>
            <a:chExt cx="806" cy="806"/>
          </a:xfrm>
          <a:effectLst/>
        </p:grpSpPr>
        <p:sp>
          <p:nvSpPr>
            <p:cNvPr id="3" name="Rounded Rectangle 2"/>
            <p:cNvSpPr/>
            <p:nvPr/>
          </p:nvSpPr>
          <p:spPr>
            <a:xfrm>
              <a:off x="3004" y="2343"/>
              <a:ext cx="806" cy="80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5410" name="Google Shape;5410;p63"/>
            <p:cNvGrpSpPr/>
            <p:nvPr/>
          </p:nvGrpSpPr>
          <p:grpSpPr>
            <a:xfrm>
              <a:off x="3144" y="2483"/>
              <a:ext cx="526" cy="526"/>
              <a:chOff x="5651375" y="3806450"/>
              <a:chExt cx="481825" cy="481825"/>
            </a:xfrm>
            <a:solidFill>
              <a:schemeClr val="tx1"/>
            </a:solidFill>
          </p:grpSpPr>
          <p:sp>
            <p:nvSpPr>
              <p:cNvPr id="5411" name="Google Shape;5411;p63"/>
              <p:cNvSpPr/>
              <p:nvPr/>
            </p:nvSpPr>
            <p:spPr>
              <a:xfrm>
                <a:off x="5793425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3" y="1"/>
                      <a:pt x="0" y="251"/>
                      <a:pt x="0" y="564"/>
                    </a:cubicBezTo>
                    <a:cubicBezTo>
                      <a:pt x="0" y="877"/>
                      <a:pt x="253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12" name="Google Shape;5412;p63"/>
              <p:cNvSpPr/>
              <p:nvPr/>
            </p:nvSpPr>
            <p:spPr>
              <a:xfrm>
                <a:off x="5794475" y="4089725"/>
                <a:ext cx="195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3389" extrusionOk="0">
                    <a:moveTo>
                      <a:pt x="1" y="1"/>
                    </a:moveTo>
                    <a:cubicBezTo>
                      <a:pt x="284" y="1943"/>
                      <a:pt x="1949" y="3385"/>
                      <a:pt x="3912" y="3388"/>
                    </a:cubicBezTo>
                    <a:cubicBezTo>
                      <a:pt x="5875" y="3385"/>
                      <a:pt x="7541" y="1943"/>
                      <a:pt x="782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13" name="Google Shape;5413;p63"/>
              <p:cNvSpPr/>
              <p:nvPr/>
            </p:nvSpPr>
            <p:spPr>
              <a:xfrm>
                <a:off x="5651375" y="3806450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6249" y="5686"/>
                    </a:moveTo>
                    <a:cubicBezTo>
                      <a:pt x="6932" y="5686"/>
                      <a:pt x="7549" y="6098"/>
                      <a:pt x="7811" y="6730"/>
                    </a:cubicBezTo>
                    <a:cubicBezTo>
                      <a:pt x="8073" y="7363"/>
                      <a:pt x="7929" y="8092"/>
                      <a:pt x="7444" y="8576"/>
                    </a:cubicBezTo>
                    <a:cubicBezTo>
                      <a:pt x="7122" y="8901"/>
                      <a:pt x="6689" y="9073"/>
                      <a:pt x="6248" y="9073"/>
                    </a:cubicBezTo>
                    <a:cubicBezTo>
                      <a:pt x="6029" y="9073"/>
                      <a:pt x="5808" y="9031"/>
                      <a:pt x="5598" y="8944"/>
                    </a:cubicBezTo>
                    <a:cubicBezTo>
                      <a:pt x="4966" y="8682"/>
                      <a:pt x="4553" y="8064"/>
                      <a:pt x="4553" y="7378"/>
                    </a:cubicBezTo>
                    <a:cubicBezTo>
                      <a:pt x="4556" y="6441"/>
                      <a:pt x="5312" y="5686"/>
                      <a:pt x="6249" y="5686"/>
                    </a:cubicBezTo>
                    <a:close/>
                    <a:moveTo>
                      <a:pt x="13024" y="5683"/>
                    </a:moveTo>
                    <a:cubicBezTo>
                      <a:pt x="13242" y="5683"/>
                      <a:pt x="13462" y="5725"/>
                      <a:pt x="13671" y="5812"/>
                    </a:cubicBezTo>
                    <a:cubicBezTo>
                      <a:pt x="14304" y="6074"/>
                      <a:pt x="14716" y="6691"/>
                      <a:pt x="14716" y="7378"/>
                    </a:cubicBezTo>
                    <a:cubicBezTo>
                      <a:pt x="14716" y="8314"/>
                      <a:pt x="13957" y="9073"/>
                      <a:pt x="13024" y="9073"/>
                    </a:cubicBezTo>
                    <a:cubicBezTo>
                      <a:pt x="12337" y="9073"/>
                      <a:pt x="11720" y="8658"/>
                      <a:pt x="11458" y="8025"/>
                    </a:cubicBezTo>
                    <a:cubicBezTo>
                      <a:pt x="11196" y="7393"/>
                      <a:pt x="11341" y="6664"/>
                      <a:pt x="11825" y="6179"/>
                    </a:cubicBezTo>
                    <a:cubicBezTo>
                      <a:pt x="12150" y="5855"/>
                      <a:pt x="12583" y="5683"/>
                      <a:pt x="13024" y="5683"/>
                    </a:cubicBezTo>
                    <a:close/>
                    <a:moveTo>
                      <a:pt x="14153" y="10202"/>
                    </a:moveTo>
                    <a:cubicBezTo>
                      <a:pt x="14463" y="10202"/>
                      <a:pt x="14716" y="10452"/>
                      <a:pt x="14716" y="10766"/>
                    </a:cubicBezTo>
                    <a:cubicBezTo>
                      <a:pt x="14716" y="13566"/>
                      <a:pt x="12437" y="15849"/>
                      <a:pt x="9636" y="15849"/>
                    </a:cubicBezTo>
                    <a:cubicBezTo>
                      <a:pt x="6833" y="15849"/>
                      <a:pt x="4553" y="13566"/>
                      <a:pt x="4553" y="10766"/>
                    </a:cubicBezTo>
                    <a:cubicBezTo>
                      <a:pt x="4553" y="10452"/>
                      <a:pt x="4806" y="10202"/>
                      <a:pt x="5119" y="10202"/>
                    </a:cubicBezTo>
                    <a:close/>
                    <a:moveTo>
                      <a:pt x="9636" y="0"/>
                    </a:moveTo>
                    <a:cubicBezTo>
                      <a:pt x="4342" y="0"/>
                      <a:pt x="0" y="4343"/>
                      <a:pt x="0" y="9636"/>
                    </a:cubicBezTo>
                    <a:cubicBezTo>
                      <a:pt x="0" y="14930"/>
                      <a:pt x="4342" y="19272"/>
                      <a:pt x="9636" y="19272"/>
                    </a:cubicBezTo>
                    <a:cubicBezTo>
                      <a:pt x="14927" y="19272"/>
                      <a:pt x="19272" y="14930"/>
                      <a:pt x="19272" y="9636"/>
                    </a:cubicBezTo>
                    <a:cubicBezTo>
                      <a:pt x="19272" y="4343"/>
                      <a:pt x="14930" y="0"/>
                      <a:pt x="96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14" name="Google Shape;5414;p63"/>
              <p:cNvSpPr/>
              <p:nvPr/>
            </p:nvSpPr>
            <p:spPr>
              <a:xfrm>
                <a:off x="5962800" y="3976800"/>
                <a:ext cx="282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131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cubicBezTo>
                      <a:pt x="1" y="877"/>
                      <a:pt x="254" y="1130"/>
                      <a:pt x="567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" grpId="0"/>
      <p:bldP spid="882" grpId="1"/>
    </p:bldLst>
  </p:timing>
</p:sld>
</file>

<file path=ppt/theme/theme1.xml><?xml version="1.0" encoding="utf-8"?>
<a:theme xmlns:a="http://schemas.openxmlformats.org/drawingml/2006/main" name="5G Wireless Technology in Social Media">
  <a:themeElements>
    <a:clrScheme name="Simple Light">
      <a:dk1>
        <a:srgbClr val="FFFFFF"/>
      </a:dk1>
      <a:lt1>
        <a:srgbClr val="3E5FFD"/>
      </a:lt1>
      <a:dk2>
        <a:srgbClr val="00C1FF"/>
      </a:dk2>
      <a:lt2>
        <a:srgbClr val="DCFCFE"/>
      </a:lt2>
      <a:accent1>
        <a:srgbClr val="FDB83D"/>
      </a:accent1>
      <a:accent2>
        <a:srgbClr val="FD6754"/>
      </a:accent2>
      <a:accent3>
        <a:srgbClr val="FB4E52"/>
      </a:accent3>
      <a:accent4>
        <a:srgbClr val="7BDD6C"/>
      </a:accent4>
      <a:accent5>
        <a:srgbClr val="6834E8"/>
      </a:accent5>
      <a:accent6>
        <a:srgbClr val="3B18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Presentation</Application>
  <PresentationFormat/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Arial</vt:lpstr>
      <vt:lpstr>Plus Jakarta Sans</vt:lpstr>
      <vt:lpstr>Karla</vt:lpstr>
      <vt:lpstr>Raleway</vt:lpstr>
      <vt:lpstr>Plus Jakarta Sans SemiBold</vt:lpstr>
      <vt:lpstr>Nunito Light</vt:lpstr>
      <vt:lpstr>Liberation Mono</vt:lpstr>
      <vt:lpstr>Karla Medium</vt:lpstr>
      <vt:lpstr>Microsoft YaHei</vt:lpstr>
      <vt:lpstr>Arial Unicode MS</vt:lpstr>
      <vt:lpstr>5G Wireless Technology in Social Media</vt:lpstr>
      <vt:lpstr>AA TV</vt:lpstr>
      <vt:lpstr>3.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IMUS TV</dc:title>
  <dc:creator/>
  <cp:lastModifiedBy>Kimwel</cp:lastModifiedBy>
  <cp:revision>39</cp:revision>
  <dcterms:created xsi:type="dcterms:W3CDTF">2024-04-11T14:39:00Z</dcterms:created>
  <dcterms:modified xsi:type="dcterms:W3CDTF">2024-05-03T01:22:42Z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08554F32EAEF4517A3DA1A0C6977BA2B_12</vt:lpwstr>
  </property>
  <property fmtid="{D5CDD505-2E9C-101B-9397-08002B2CF9AE}" pid="3" name="KSOProductBuildVer">
    <vt:lpwstr>1033-12.2.0.13472</vt:lpwstr>
  </property>
</Properties>
</file>