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62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9FA8DA"/>
    <a:srgbClr val="E91E63"/>
    <a:srgbClr val="880E4F"/>
    <a:srgbClr val="2B2B2B"/>
    <a:srgbClr val="311B92"/>
    <a:srgbClr val="26A69A"/>
    <a:srgbClr val="1A237E"/>
    <a:srgbClr val="EB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chemeClr val="accent5">
                <a:alpha val="10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chemeClr val="accent5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AA TV Ban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3850" y="1397953"/>
            <a:ext cx="4513580" cy="4062095"/>
          </a:xfrm>
          <a:prstGeom prst="rect">
            <a:avLst/>
          </a:prstGeom>
          <a:effectLst/>
        </p:spPr>
      </p:pic>
      <p:sp>
        <p:nvSpPr>
          <p:cNvPr id="13" name="Text Box 12"/>
          <p:cNvSpPr txBox="1"/>
          <p:nvPr/>
        </p:nvSpPr>
        <p:spPr>
          <a:xfrm>
            <a:off x="1471930" y="2475865"/>
            <a:ext cx="3544570" cy="14452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PH" altLang="en-US" sz="8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 TV</a:t>
            </a:r>
            <a:endParaRPr lang="en-PH" altLang="en-US" sz="8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57505" y="3921125"/>
            <a:ext cx="5773420" cy="5835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PH" alt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TV Box App Project</a:t>
            </a:r>
            <a:endParaRPr lang="en-PH" altLang="en-US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-538480" y="5389880"/>
            <a:ext cx="2306320" cy="230632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915160" y="5460365"/>
            <a:ext cx="1173480" cy="11734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239520" y="4784725"/>
            <a:ext cx="675640" cy="67564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-1200150" y="-1066800"/>
            <a:ext cx="3209925" cy="3209925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198370" y="0"/>
            <a:ext cx="812800" cy="812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1266170" y="279400"/>
            <a:ext cx="812800" cy="8128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550525" y="279400"/>
            <a:ext cx="447675" cy="447675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0550525" y="6132195"/>
            <a:ext cx="650240" cy="65024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1580495" y="5643880"/>
            <a:ext cx="1101725" cy="1101725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998200" y="5582285"/>
            <a:ext cx="427990" cy="42799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F0"/>
            </a:gs>
            <a:gs pos="100000">
              <a:srgbClr val="0070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0" name="Oval 119"/>
          <p:cNvSpPr/>
          <p:nvPr/>
        </p:nvSpPr>
        <p:spPr>
          <a:xfrm>
            <a:off x="60960" y="5679440"/>
            <a:ext cx="1178560" cy="117856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351280" y="5460365"/>
            <a:ext cx="1538605" cy="153860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96240" y="4784725"/>
            <a:ext cx="508000" cy="50800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173480" y="4551045"/>
            <a:ext cx="323850" cy="32385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0" y="3585210"/>
            <a:ext cx="812800" cy="81280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1187430" y="5336540"/>
            <a:ext cx="1864360" cy="186436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1603990" y="4776470"/>
            <a:ext cx="447675" cy="44767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0989310" y="3752215"/>
            <a:ext cx="798830" cy="79883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88615" y="2716530"/>
            <a:ext cx="6414770" cy="69342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124950" y="5478780"/>
            <a:ext cx="1052195" cy="105219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89885" y="2716530"/>
            <a:ext cx="3750945" cy="69342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177145" y="5224145"/>
            <a:ext cx="603885" cy="60388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 Diagonal Corner Rectangle 1"/>
          <p:cNvSpPr/>
          <p:nvPr/>
        </p:nvSpPr>
        <p:spPr>
          <a:xfrm>
            <a:off x="2772728" y="351155"/>
            <a:ext cx="6646545" cy="1285240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PH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Development Progress</a:t>
            </a:r>
            <a:endParaRPr lang="en-PH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18685" y="3652520"/>
            <a:ext cx="275463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/>
            <a:r>
              <a:rPr lang="en-PH" altLang="en-US" sz="9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58%</a:t>
            </a:r>
            <a:endParaRPr lang="en-PH" altLang="en-US" sz="9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7" grpId="1" animBg="1"/>
      <p:bldP spid="6" grpId="0" bldLvl="0" animBg="1"/>
      <p:bldP spid="7" grpId="2" bldLvl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0" name="Oval 119"/>
          <p:cNvSpPr/>
          <p:nvPr/>
        </p:nvSpPr>
        <p:spPr>
          <a:xfrm>
            <a:off x="179705" y="5095875"/>
            <a:ext cx="1235710" cy="126809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4973320" y="3359150"/>
            <a:ext cx="1122680" cy="112268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31215" y="2142490"/>
            <a:ext cx="688340" cy="68834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611880" y="2887345"/>
            <a:ext cx="323850" cy="32385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525395" y="1865630"/>
            <a:ext cx="471805" cy="47180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0665460" y="4189730"/>
            <a:ext cx="906145" cy="90614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1571605" y="2521585"/>
            <a:ext cx="447675" cy="44767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9134475" y="3597275"/>
            <a:ext cx="646430" cy="64643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047230" y="1684020"/>
            <a:ext cx="1052195" cy="105219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7374255" y="5270500"/>
            <a:ext cx="603885" cy="60388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180000" y="180000"/>
            <a:ext cx="7919720" cy="1285240"/>
          </a:xfrm>
          <a:prstGeom prst="round2Diag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PH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Completed Modules / Features</a:t>
            </a:r>
            <a:endParaRPr lang="en-PH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836765" y="3967480"/>
            <a:ext cx="637540" cy="65468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105360" y="5163820"/>
            <a:ext cx="670560" cy="67056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8825845" y="2198370"/>
            <a:ext cx="688340" cy="68834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280370" y="4171950"/>
            <a:ext cx="679450" cy="67945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445855" y="5088890"/>
            <a:ext cx="745490" cy="74549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008705" y="5834380"/>
            <a:ext cx="1464945" cy="146494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689935" y="4851400"/>
            <a:ext cx="447675" cy="44767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195020" y="2800350"/>
            <a:ext cx="879475" cy="82486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071330" y="2306955"/>
            <a:ext cx="1052195" cy="105219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6609675" y="5662295"/>
            <a:ext cx="918845" cy="91884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13360" y="1865630"/>
            <a:ext cx="3548380" cy="3847465"/>
          </a:xfrm>
          <a:prstGeom prst="roundRect">
            <a:avLst>
              <a:gd name="adj" fmla="val 7498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indent="0" algn="l">
              <a:lnSpc>
                <a:spcPct val="110000"/>
              </a:lnSpc>
              <a:buNone/>
            </a:pPr>
            <a:r>
              <a:rPr lang="en-PH" alt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Streaming</a:t>
            </a:r>
            <a:endParaRPr lang="en-PH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videos from back-end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and watch the video from the Android TV Box App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15130" y="1865630"/>
            <a:ext cx="3547745" cy="3847465"/>
          </a:xfrm>
          <a:prstGeom prst="roundRect">
            <a:avLst>
              <a:gd name="adj" fmla="val 7498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indent="0" algn="l">
              <a:lnSpc>
                <a:spcPct val="110000"/>
              </a:lnSpc>
              <a:buNone/>
            </a:pPr>
            <a:r>
              <a:rPr lang="en-PH" alt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Announcements</a:t>
            </a:r>
            <a:endParaRPr lang="en-PH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View and read announcements uploaded from back-end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lnSpc>
                <a:spcPct val="110000"/>
              </a:lnSpc>
              <a:buNone/>
            </a:pP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lnSpc>
                <a:spcPct val="110000"/>
              </a:lnSpc>
              <a:buNone/>
            </a:pPr>
            <a:r>
              <a:rPr lang="en-PH" alt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Events</a:t>
            </a:r>
            <a:endParaRPr lang="en-PH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View uploaded events from back-end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16265" y="1865630"/>
            <a:ext cx="3547745" cy="3847465"/>
          </a:xfrm>
          <a:prstGeom prst="roundRect">
            <a:avLst>
              <a:gd name="adj" fmla="val 7498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indent="0" algn="l">
              <a:lnSpc>
                <a:spcPct val="110000"/>
              </a:lnSpc>
              <a:buNone/>
            </a:pPr>
            <a:r>
              <a:rPr lang="en-PH" alt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Games</a:t>
            </a:r>
            <a:endParaRPr lang="en-PH" alt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Shuffle Cups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Memory Card Game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Color Game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Number Padlock Game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Slot Machine</a:t>
            </a: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lnSpc>
                <a:spcPct val="110000"/>
              </a:lnSpc>
              <a:buNone/>
            </a:pPr>
            <a:endParaRPr lang="en-PH" alt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5" grpId="0" bldLvl="0" animBg="1"/>
      <p:bldP spid="25" grpId="1" animBg="1"/>
      <p:bldP spid="36" grpId="0" bldLvl="0" animBg="1"/>
      <p:bldP spid="36" grpId="1" animBg="1"/>
      <p:bldP spid="38" grpId="0" bldLvl="0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100000">
              <a:srgbClr val="7030A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0" name="Oval 119"/>
          <p:cNvSpPr/>
          <p:nvPr/>
        </p:nvSpPr>
        <p:spPr>
          <a:xfrm>
            <a:off x="1153795" y="3526155"/>
            <a:ext cx="637540" cy="65468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6422390" y="4722495"/>
            <a:ext cx="670560" cy="67056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2875" y="1757045"/>
            <a:ext cx="688340" cy="68834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597400" y="3730625"/>
            <a:ext cx="679450" cy="67945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762885" y="4647565"/>
            <a:ext cx="745490" cy="74549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10325735" y="5393055"/>
            <a:ext cx="1464945" cy="146494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10006965" y="4410075"/>
            <a:ext cx="447675" cy="44767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7512050" y="2359025"/>
            <a:ext cx="879475" cy="82486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3388360" y="1865630"/>
            <a:ext cx="1052195" cy="105219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7926705" y="5220970"/>
            <a:ext cx="918845" cy="918845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" y="1865630"/>
            <a:ext cx="3548380" cy="3847465"/>
          </a:xfrm>
          <a:prstGeom prst="roundRect">
            <a:avLst>
              <a:gd name="adj" fmla="val 7498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cotrol optimization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game mechanics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game design 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events locally for notification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lnSpc>
                <a:spcPct val="120000"/>
              </a:lnSpc>
              <a:buNone/>
            </a:pP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 Diagonal Corner Rectangle 1"/>
          <p:cNvSpPr/>
          <p:nvPr/>
        </p:nvSpPr>
        <p:spPr>
          <a:xfrm>
            <a:off x="179705" y="179705"/>
            <a:ext cx="4517390" cy="1285240"/>
          </a:xfrm>
          <a:prstGeom prst="round2Diag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PH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Ongoing Tasks</a:t>
            </a:r>
            <a:endParaRPr lang="en-PH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-17036415" y="4636770"/>
            <a:ext cx="1235710" cy="126809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-12242800" y="2900045"/>
            <a:ext cx="1122680" cy="112268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-16384905" y="1683385"/>
            <a:ext cx="688340" cy="68834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-13604240" y="2428240"/>
            <a:ext cx="323850" cy="32385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-14690725" y="1406525"/>
            <a:ext cx="471805" cy="47180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-6550660" y="3730625"/>
            <a:ext cx="906145" cy="90614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-5644515" y="2062480"/>
            <a:ext cx="447675" cy="44767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-8081645" y="3138170"/>
            <a:ext cx="646430" cy="646430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-10168890" y="1224915"/>
            <a:ext cx="1052195" cy="105219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-9841865" y="4811395"/>
            <a:ext cx="603885" cy="60388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215130" y="1865630"/>
            <a:ext cx="3547745" cy="3847465"/>
          </a:xfrm>
          <a:prstGeom prst="roundRect">
            <a:avLst>
              <a:gd name="adj" fmla="val 7498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overall AA TV UI design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module for both AA TV and back-end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16265" y="1865630"/>
            <a:ext cx="3547745" cy="3847465"/>
          </a:xfrm>
          <a:prstGeom prst="roundRect">
            <a:avLst>
              <a:gd name="adj" fmla="val 7498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 for AA TV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testing for back-end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many more...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12" grpId="0" bldLvl="0" animBg="1"/>
      <p:bldP spid="12" grpId="1" animBg="1"/>
      <p:bldP spid="36" grpId="0" bldLvl="0" animBg="1"/>
      <p:bldP spid="36" grpId="1" animBg="1"/>
      <p:bldP spid="38" grpId="0" bldLvl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9688"/>
            </a:gs>
            <a:gs pos="100000">
              <a:srgbClr val="311B9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0" name="Oval 119"/>
          <p:cNvSpPr/>
          <p:nvPr/>
        </p:nvSpPr>
        <p:spPr>
          <a:xfrm>
            <a:off x="1256665" y="5781675"/>
            <a:ext cx="538480" cy="55308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6352540" y="4951730"/>
            <a:ext cx="670560" cy="67056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960" y="5204460"/>
            <a:ext cx="840105" cy="84010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465320" y="5652770"/>
            <a:ext cx="810895" cy="81089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858645" y="4645025"/>
            <a:ext cx="443865" cy="44386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1247120" y="508889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351770" y="6135370"/>
            <a:ext cx="447675" cy="44767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672070" y="5869305"/>
            <a:ext cx="402590" cy="37782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064510" y="4846320"/>
            <a:ext cx="706755" cy="70675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800465" y="5088890"/>
            <a:ext cx="464185" cy="46418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961515" y="1128395"/>
            <a:ext cx="8269605" cy="3829050"/>
          </a:xfrm>
          <a:prstGeom prst="roundRect">
            <a:avLst>
              <a:gd name="adj" fmla="val 7599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30000"/>
              </a:lnSpc>
            </a:pPr>
            <a:r>
              <a:rPr lang="en-PH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PH" alt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usable, the AA TV has limitations. Due to incomplete modules and features, it's not yet widely accessible. 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back-end system requires further development. 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PH" alt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minimize future maintenance, ensuring the AA TV is free of errors and bugs is crucial.</a:t>
            </a:r>
            <a:endParaRPr lang="en-PH" alt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92125" y="803656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19045" y="803656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45965" y="803656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72885" y="803656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599805" y="803656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482580" y="803656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-1535430" y="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-1535430" y="124587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-1535430" y="249174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-1535430" y="373761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-1535430" y="498348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-1535430" y="622935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3174663" y="-612775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3174663" y="93980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3174663" y="2492375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3174663" y="404495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3174663" y="5597525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3174663" y="715010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960" y="-163068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95145" y="-163068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29330" y="-163068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263515" y="-163068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97700" y="-163068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731885" y="-163068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66070" y="-1630680"/>
            <a:ext cx="764540" cy="764540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B0F0"/>
            </a:gs>
            <a:gs pos="100000">
              <a:srgbClr val="0070C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20" name="Oval 119"/>
          <p:cNvSpPr/>
          <p:nvPr/>
        </p:nvSpPr>
        <p:spPr>
          <a:xfrm>
            <a:off x="3283585" y="4256405"/>
            <a:ext cx="538480" cy="5530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021580" y="6137910"/>
            <a:ext cx="520065" cy="52006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1595" y="5676265"/>
            <a:ext cx="840105" cy="84010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8136890" y="3002915"/>
            <a:ext cx="1148715" cy="114871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70915" y="2047875"/>
            <a:ext cx="443865" cy="44386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1427460" y="5464810"/>
            <a:ext cx="764540" cy="76454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016490" y="4983480"/>
            <a:ext cx="447675" cy="44767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1024870" y="3421380"/>
            <a:ext cx="402590" cy="3778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190240" y="5696585"/>
            <a:ext cx="706755" cy="70675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922385" y="5853430"/>
            <a:ext cx="464185" cy="4641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27505" y="4994275"/>
            <a:ext cx="612775" cy="61277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64665" y="6629400"/>
            <a:ext cx="475615" cy="47561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052955" y="1476375"/>
            <a:ext cx="1587500" cy="15875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22385" y="1726565"/>
            <a:ext cx="764540" cy="76454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52800" y="-847725"/>
            <a:ext cx="1587500" cy="15875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047605" y="3799205"/>
            <a:ext cx="352425" cy="3524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-392430" y="939800"/>
            <a:ext cx="764540" cy="76454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-275590" y="3157220"/>
            <a:ext cx="1099185" cy="10991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72255" y="2945765"/>
            <a:ext cx="475615" cy="47561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61525" y="6403340"/>
            <a:ext cx="1587500" cy="15875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2125" y="-474345"/>
            <a:ext cx="1099185" cy="10991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569085" y="3600450"/>
            <a:ext cx="612775" cy="61277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496040" y="1878330"/>
            <a:ext cx="612775" cy="61277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79018" y="4977765"/>
            <a:ext cx="764540" cy="76454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047605" y="624840"/>
            <a:ext cx="475615" cy="47561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76925" y="464185"/>
            <a:ext cx="475615" cy="47561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572885" y="6317615"/>
            <a:ext cx="1099185" cy="10991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690428" y="4527550"/>
            <a:ext cx="764540" cy="76454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06245" y="625475"/>
            <a:ext cx="475615" cy="47561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2055" y="4094480"/>
            <a:ext cx="612775" cy="61277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185535" y="2047875"/>
            <a:ext cx="1099185" cy="10991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21580" y="1294130"/>
            <a:ext cx="612775" cy="61277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600180" y="313055"/>
            <a:ext cx="1099185" cy="10991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843385" y="3799205"/>
            <a:ext cx="612775" cy="61277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080885" y="-194310"/>
            <a:ext cx="1587500" cy="15875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22923" y="2644775"/>
            <a:ext cx="11146155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PH" altLang="en-US" sz="9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PH" altLang="en-US" sz="9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1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1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0" grpId="0" bldLvl="0" animBg="1"/>
      <p:bldP spid="121" grpId="0" bldLvl="0" animBg="1"/>
      <p:bldP spid="122" grpId="0" bldLvl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bldLvl="0" animBg="1"/>
      <p:bldP spid="129" grpId="0" animBg="1"/>
      <p:bldP spid="29" grpId="0" bldLvl="0" animBg="1"/>
      <p:bldP spid="30" grpId="0" animBg="1"/>
      <p:bldP spid="31" grpId="0" bldLvl="0" animBg="1"/>
      <p:bldP spid="32" grpId="0" animBg="1"/>
      <p:bldP spid="33" grpId="0" bldLvl="0" animBg="1"/>
      <p:bldP spid="34" grpId="0" animBg="1"/>
      <p:bldP spid="35" grpId="0" animBg="1"/>
      <p:bldP spid="41" grpId="0" animBg="1"/>
      <p:bldP spid="42" grpId="0" animBg="1"/>
      <p:bldP spid="43" grpId="0" bldLvl="0" animBg="1"/>
      <p:bldP spid="44" grpId="0" animBg="1"/>
      <p:bldP spid="45" grpId="0" bldLvl="0" animBg="1"/>
      <p:bldP spid="53" grpId="0" animBg="1"/>
      <p:bldP spid="54" grpId="0" bldLvl="0" animBg="1"/>
      <p:bldP spid="55" grpId="0" animBg="1"/>
      <p:bldP spid="56" grpId="0" animBg="1"/>
      <p:bldP spid="57" grpId="0" animBg="1"/>
      <p:bldP spid="58" grpId="0" bldLvl="0" animBg="1"/>
      <p:bldP spid="46" grpId="0" bldLvl="0" animBg="1"/>
      <p:bldP spid="47" grpId="0" bldLvl="0" animBg="1"/>
      <p:bldP spid="48" grpId="0" animBg="1"/>
      <p:bldP spid="49" grpId="0" animBg="1"/>
      <p:bldP spid="50" grpId="0" animBg="1"/>
      <p:bldP spid="51" grpId="0" animBg="1"/>
      <p:bldP spid="52" grpId="0" bldLvl="0" animBg="1"/>
      <p:bldP spid="120" grpId="1" animBg="1"/>
      <p:bldP spid="121" grpId="1" animBg="1"/>
      <p:bldP spid="122" grpId="1" animBg="1"/>
      <p:bldP spid="123" grpId="1" animBg="1"/>
      <p:bldP spid="124" grpId="1" animBg="1"/>
      <p:bldP spid="125" grpId="1" animBg="1"/>
      <p:bldP spid="126" grpId="1" animBg="1"/>
      <p:bldP spid="127" grpId="1" animBg="1"/>
      <p:bldP spid="128" grpId="1" animBg="1"/>
      <p:bldP spid="129" grpId="1" animBg="1"/>
      <p:bldP spid="29" grpId="1" animBg="1"/>
      <p:bldP spid="30" grpId="1" animBg="1"/>
      <p:bldP spid="31" grpId="1" animBg="1"/>
      <p:bldP spid="32" grpId="1" animBg="1"/>
      <p:bldP spid="33" grpId="1" animBg="1"/>
      <p:bldP spid="34" grpId="1" animBg="1"/>
      <p:bldP spid="35" grpId="1" animBg="1"/>
      <p:bldP spid="41" grpId="1" animBg="1"/>
      <p:bldP spid="42" grpId="1" animBg="1"/>
      <p:bldP spid="43" grpId="1" animBg="1"/>
      <p:bldP spid="44" grpId="1" animBg="1"/>
      <p:bldP spid="45" grpId="1" animBg="1"/>
      <p:bldP spid="53" grpId="1" animBg="1"/>
      <p:bldP spid="54" grpId="1" animBg="1"/>
      <p:bldP spid="55" grpId="1" animBg="1"/>
      <p:bldP spid="56" grpId="1" animBg="1"/>
      <p:bldP spid="57" grpId="1" animBg="1"/>
      <p:bldP spid="58" grpId="1" animBg="1"/>
      <p:bldP spid="46" grpId="1" animBg="1"/>
      <p:bldP spid="47" grpId="1" animBg="1"/>
      <p:bldP spid="48" grpId="1" animBg="1"/>
      <p:bldP spid="49" grpId="1" animBg="1"/>
      <p:bldP spid="50" grpId="1" animBg="1"/>
      <p:bldP spid="51" grpId="1" animBg="1"/>
      <p:bldP spid="5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WPS Presentation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Kimwel</dc:creator>
  <cp:lastModifiedBy>Kimwel</cp:lastModifiedBy>
  <cp:revision>47</cp:revision>
  <dcterms:created xsi:type="dcterms:W3CDTF">2024-05-18T15:36:00Z</dcterms:created>
  <dcterms:modified xsi:type="dcterms:W3CDTF">2024-05-22T01:21:15Z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6C9373EC35444295A9956AF51B3A452C_11</vt:lpwstr>
  </property>
  <property fmtid="{D5CDD505-2E9C-101B-9397-08002B2CF9AE}" pid="3" name="KSOProductBuildVer">
    <vt:lpwstr>1033-12.2.0.13472</vt:lpwstr>
  </property>
</Properties>
</file>