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DEAA-EC36-4978-B2E3-24509CEC8D11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0CC1-BEF0-4AE0-81A7-ABBD9B7F9D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58016" y="285728"/>
            <a:ext cx="2133600" cy="476250"/>
          </a:xfrm>
        </p:spPr>
        <p:txBody>
          <a:bodyPr/>
          <a:lstStyle/>
          <a:p>
            <a:pPr>
              <a:defRPr/>
            </a:pPr>
            <a:fld id="{ADC53C05-E23B-49B8-8AAF-97C38E05FE52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9012" name="Picture 4"/>
          <p:cNvPicPr>
            <a:picLocks noChangeAspect="1" noChangeArrowheads="1"/>
          </p:cNvPicPr>
          <p:nvPr/>
        </p:nvPicPr>
        <p:blipFill>
          <a:blip r:embed="rId3" cstate="print"/>
          <a:srcRect t="2273" b="4545"/>
          <a:stretch>
            <a:fillRect/>
          </a:stretch>
        </p:blipFill>
        <p:spPr bwMode="auto">
          <a:xfrm>
            <a:off x="4500562" y="2857496"/>
            <a:ext cx="41682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357159" y="1307833"/>
          <a:ext cx="7572428" cy="974991"/>
        </p:xfrm>
        <a:graphic>
          <a:graphicData uri="http://schemas.openxmlformats.org/presentationml/2006/ole">
            <p:oleObj spid="_x0000_s2050" name="Equation" r:id="rId4" imgW="8877240" imgH="1143000" progId="Equation.DSMT4">
              <p:embed/>
            </p:oleObj>
          </a:graphicData>
        </a:graphic>
      </p:graphicFrame>
      <p:graphicFrame>
        <p:nvGraphicFramePr>
          <p:cNvPr id="939014" name="Object 6"/>
          <p:cNvGraphicFramePr>
            <a:graphicFrameLocks noChangeAspect="1"/>
          </p:cNvGraphicFramePr>
          <p:nvPr/>
        </p:nvGraphicFramePr>
        <p:xfrm>
          <a:off x="6799263" y="2078038"/>
          <a:ext cx="114300" cy="177800"/>
        </p:xfrm>
        <a:graphic>
          <a:graphicData uri="http://schemas.openxmlformats.org/presentationml/2006/ole">
            <p:oleObj spid="_x0000_s2051" name="Equation" r:id="rId5" imgW="114120" imgH="177480" progId="Equation.DSMT4">
              <p:embed/>
            </p:oleObj>
          </a:graphicData>
        </a:graphic>
      </p:graphicFrame>
      <p:graphicFrame>
        <p:nvGraphicFramePr>
          <p:cNvPr id="939015" name="Object 7"/>
          <p:cNvGraphicFramePr>
            <a:graphicFrameLocks noChangeAspect="1"/>
          </p:cNvGraphicFramePr>
          <p:nvPr/>
        </p:nvGraphicFramePr>
        <p:xfrm>
          <a:off x="3436938" y="2241479"/>
          <a:ext cx="4635524" cy="616017"/>
        </p:xfrm>
        <a:graphic>
          <a:graphicData uri="http://schemas.openxmlformats.org/presentationml/2006/ole">
            <p:oleObj spid="_x0000_s2052" name="Equation" r:id="rId6" imgW="38224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1427" y="928670"/>
            <a:ext cx="759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Діелектрична сприйнятливість магнітоактивного електронного газу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9016" name="Object 8"/>
          <p:cNvGraphicFramePr>
            <a:graphicFrameLocks noChangeAspect="1"/>
          </p:cNvGraphicFramePr>
          <p:nvPr/>
        </p:nvGraphicFramePr>
        <p:xfrm>
          <a:off x="487342" y="2863848"/>
          <a:ext cx="1155700" cy="279400"/>
        </p:xfrm>
        <a:graphic>
          <a:graphicData uri="http://schemas.openxmlformats.org/presentationml/2006/ole">
            <p:oleObj spid="_x0000_s2053" name="Equation" r:id="rId7" imgW="1155600" imgH="279360" progId="Equation.DSMT4">
              <p:embed/>
            </p:oleObj>
          </a:graphicData>
        </a:graphic>
      </p:graphicFrame>
      <p:graphicFrame>
        <p:nvGraphicFramePr>
          <p:cNvPr id="939017" name="Object 9"/>
          <p:cNvGraphicFramePr>
            <a:graphicFrameLocks noChangeAspect="1"/>
          </p:cNvGraphicFramePr>
          <p:nvPr/>
        </p:nvGraphicFramePr>
        <p:xfrm>
          <a:off x="458778" y="3286124"/>
          <a:ext cx="2755900" cy="558800"/>
        </p:xfrm>
        <a:graphic>
          <a:graphicData uri="http://schemas.openxmlformats.org/presentationml/2006/ole">
            <p:oleObj spid="_x0000_s2054" name="Equation" r:id="rId8" imgW="2755800" imgH="558720" progId="Equation.DSMT4">
              <p:embed/>
            </p:oleObj>
          </a:graphicData>
        </a:graphic>
      </p:graphicFrame>
      <p:graphicFrame>
        <p:nvGraphicFramePr>
          <p:cNvPr id="939018" name="Object 10"/>
          <p:cNvGraphicFramePr>
            <a:graphicFrameLocks noChangeAspect="1"/>
          </p:cNvGraphicFramePr>
          <p:nvPr/>
        </p:nvGraphicFramePr>
        <p:xfrm>
          <a:off x="1773226" y="2752724"/>
          <a:ext cx="1155700" cy="533400"/>
        </p:xfrm>
        <a:graphic>
          <a:graphicData uri="http://schemas.openxmlformats.org/presentationml/2006/ole">
            <p:oleObj spid="_x0000_s2055" name="Equation" r:id="rId9" imgW="1155600" imgH="53316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75556" y="201019"/>
            <a:ext cx="605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Втрати енергії в магнітному полі 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210" y="5282999"/>
            <a:ext cx="312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Магнітне поле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замагнічує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	поперечу компоненту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672" y="585789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9019" name="Object 11"/>
          <p:cNvGraphicFramePr>
            <a:graphicFrameLocks noChangeAspect="1"/>
          </p:cNvGraphicFramePr>
          <p:nvPr/>
        </p:nvGraphicFramePr>
        <p:xfrm>
          <a:off x="1096946" y="5929330"/>
          <a:ext cx="1117600" cy="381000"/>
        </p:xfrm>
        <a:graphic>
          <a:graphicData uri="http://schemas.openxmlformats.org/presentationml/2006/ole">
            <p:oleObj spid="_x0000_s2056" name="Equation" r:id="rId10" imgW="1117440" imgH="380880" progId="Equation.DSMT4">
              <p:embed/>
            </p:oleObj>
          </a:graphicData>
        </a:graphic>
      </p:graphicFrame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1795859" y="6444784"/>
            <a:ext cx="4220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  <a:tab pos="269875" algn="l"/>
              </a:tabLst>
            </a:pP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Khelemelia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O.V., 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R.I. // PAST.  2017. №1.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5786454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Гальмівна здатність магнітоактивного </a:t>
            </a:r>
          </a:p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 газу з анізотропною температурою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7190" y="3857628"/>
            <a:ext cx="392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“замагніченому”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електронному газі з анізотропною температурою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5130800" y="2336800"/>
          <a:ext cx="914400" cy="198438"/>
        </p:xfrm>
        <a:graphic>
          <a:graphicData uri="http://schemas.openxmlformats.org/presentationml/2006/ole">
            <p:oleObj spid="_x0000_s2057" name="Equation" r:id="rId11" imgW="914400" imgH="198720" progId="Equation.DSMT4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593714" y="4600575"/>
          <a:ext cx="2406650" cy="708025"/>
        </p:xfrm>
        <a:graphic>
          <a:graphicData uri="http://schemas.openxmlformats.org/presentationml/2006/ole">
            <p:oleObj spid="_x0000_s2058" name="Equation" r:id="rId12" imgW="1422360" imgH="419040" progId="Equation.DSMT4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3143240" y="4643446"/>
          <a:ext cx="714380" cy="696735"/>
        </p:xfrm>
        <a:graphic>
          <a:graphicData uri="http://schemas.openxmlformats.org/presentationml/2006/ole">
            <p:oleObj spid="_x0000_s2059" name="Equation" r:id="rId13" imgW="4950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Тема Office</vt:lpstr>
      <vt:lpstr>Equation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xvdm</dc:creator>
  <cp:lastModifiedBy>xvdm</cp:lastModifiedBy>
  <cp:revision>1</cp:revision>
  <dcterms:created xsi:type="dcterms:W3CDTF">2021-12-14T09:21:41Z</dcterms:created>
  <dcterms:modified xsi:type="dcterms:W3CDTF">2021-12-14T09:22:19Z</dcterms:modified>
</cp:coreProperties>
</file>