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9385"/>
            <a:ext cx="7772400" cy="385280"/>
          </a:xfrm>
        </p:spPr>
        <p:txBody>
          <a:bodyPr>
            <a:normAutofit/>
          </a:bodyPr>
          <a:lstStyle/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процесів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електроному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газі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Particle-in-cell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39320"/>
              </p:ext>
            </p:extLst>
          </p:nvPr>
        </p:nvGraphicFramePr>
        <p:xfrm>
          <a:off x="323528" y="1432462"/>
          <a:ext cx="2160240" cy="61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346040" imgH="380880" progId="Equation.DSMT4">
                  <p:embed/>
                </p:oleObj>
              </mc:Choice>
              <mc:Fallback>
                <p:oleObj name="Equation" r:id="rId3" imgW="1346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432462"/>
                        <a:ext cx="2160240" cy="611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Модель :</a:t>
            </a:r>
            <a:endParaRPr lang="ru-RU" sz="14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047610"/>
              </p:ext>
            </p:extLst>
          </p:nvPr>
        </p:nvGraphicFramePr>
        <p:xfrm>
          <a:off x="395536" y="2087922"/>
          <a:ext cx="1008112" cy="60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638328" imgH="380894" progId="Equation.DSMT4">
                  <p:embed/>
                </p:oleObj>
              </mc:Choice>
              <mc:Fallback>
                <p:oleObj name="Equation" r:id="rId5" imgW="638328" imgH="3808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2087922"/>
                        <a:ext cx="1008112" cy="601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74234"/>
            <a:ext cx="3312368" cy="129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92764" y="216656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Рис.1. Розширення електронного газу. Абсолютна густина заряду в початковий момент часу (а) та кінцевий момент часу (б)</a:t>
            </a:r>
            <a:endParaRPr lang="uk-UA" sz="1400" dirty="0"/>
          </a:p>
        </p:txBody>
      </p:sp>
      <p:pic>
        <p:nvPicPr>
          <p:cNvPr id="1027" name="Picture 3" descr="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4" y="3569418"/>
            <a:ext cx="2711064" cy="14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5536" y="5013176"/>
            <a:ext cx="331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Рис.2. Вирівнювання температур дво</a:t>
            </a:r>
            <a:r>
              <a:rPr lang="uk-UA" sz="1400" dirty="0"/>
              <a:t>х</a:t>
            </a:r>
            <a:r>
              <a:rPr lang="uk-UA" sz="1400" dirty="0" smtClean="0"/>
              <a:t> підсистем електронного газу температурами </a:t>
            </a:r>
            <a:r>
              <a:rPr lang="en-US" sz="1400" i="1" dirty="0" smtClean="0"/>
              <a:t>T</a:t>
            </a:r>
            <a:r>
              <a:rPr lang="en-US" sz="1400" i="1" baseline="-25000" dirty="0" smtClean="0"/>
              <a:t>a</a:t>
            </a:r>
            <a:r>
              <a:rPr lang="en-US" sz="1400" dirty="0" smtClean="0"/>
              <a:t> </a:t>
            </a:r>
            <a:r>
              <a:rPr lang="ru-RU" sz="1400" dirty="0" smtClean="0"/>
              <a:t>та </a:t>
            </a:r>
            <a:r>
              <a:rPr lang="en-US" sz="1400" i="1" dirty="0" smtClean="0"/>
              <a:t>T</a:t>
            </a:r>
            <a:r>
              <a:rPr lang="en-US" sz="1400" i="1" baseline="-25000" dirty="0" smtClean="0"/>
              <a:t>b</a:t>
            </a:r>
            <a:endParaRPr lang="uk-UA" sz="1400" i="1" dirty="0"/>
          </a:p>
        </p:txBody>
      </p:sp>
      <p:pic>
        <p:nvPicPr>
          <p:cNvPr id="1028" name="Picture 4" descr="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764" y="3114225"/>
            <a:ext cx="2956998" cy="153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15352" y="4934535"/>
            <a:ext cx="5084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Рис.</a:t>
            </a:r>
            <a:r>
              <a:rPr lang="en-US" sz="1400" dirty="0" smtClean="0"/>
              <a:t>3</a:t>
            </a:r>
            <a:r>
              <a:rPr lang="uk-UA" sz="1400" dirty="0" smtClean="0"/>
              <a:t>. Кінетична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k</a:t>
            </a:r>
            <a:r>
              <a:rPr lang="en-US" sz="1400" dirty="0" smtClean="0"/>
              <a:t>,</a:t>
            </a:r>
            <a:r>
              <a:rPr lang="uk-UA" sz="1400" dirty="0" smtClean="0"/>
              <a:t> потенціальна</a:t>
            </a:r>
            <a:r>
              <a:rPr lang="en-US" sz="1400" dirty="0" smtClean="0"/>
              <a:t> </a:t>
            </a:r>
            <a:r>
              <a:rPr lang="en-US" sz="1400" i="1" dirty="0" err="1" smtClean="0"/>
              <a:t>W</a:t>
            </a:r>
            <a:r>
              <a:rPr lang="en-US" sz="1400" i="1" baseline="-25000" dirty="0" err="1" smtClean="0"/>
              <a:t>p</a:t>
            </a:r>
            <a:r>
              <a:rPr lang="uk-UA" sz="1400" dirty="0"/>
              <a:t> </a:t>
            </a:r>
            <a:r>
              <a:rPr lang="uk-UA" sz="1400" dirty="0" smtClean="0"/>
              <a:t>та повна</a:t>
            </a:r>
            <a:r>
              <a:rPr lang="en-US" sz="1400" dirty="0" smtClean="0"/>
              <a:t> </a:t>
            </a:r>
            <a:r>
              <a:rPr lang="uk-UA" sz="1400" dirty="0" smtClean="0"/>
              <a:t>енергія </a:t>
            </a:r>
            <a:r>
              <a:rPr lang="en-US" sz="1400" i="1" dirty="0" smtClean="0"/>
              <a:t>W</a:t>
            </a:r>
            <a:r>
              <a:rPr lang="en-US" sz="1400" dirty="0" smtClean="0"/>
              <a:t> </a:t>
            </a:r>
            <a:r>
              <a:rPr lang="uk-UA" sz="1400" dirty="0" smtClean="0"/>
              <a:t>з часом протон-електронної плазми (а). Спектр власних коливань протон-електронної плазми (б), </a:t>
            </a:r>
            <a:r>
              <a:rPr lang="uk-UA" sz="1400" dirty="0" err="1" smtClean="0"/>
              <a:t>теор</a:t>
            </a:r>
            <a:r>
              <a:rPr lang="uk-UA" sz="1400" dirty="0" smtClean="0"/>
              <a:t>. значення частоти </a:t>
            </a:r>
            <a:endParaRPr lang="uk-U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34886" y="464629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740352" y="460290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ru-RU" sz="1200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36145"/>
              </p:ext>
            </p:extLst>
          </p:nvPr>
        </p:nvGraphicFramePr>
        <p:xfrm>
          <a:off x="3779912" y="5589240"/>
          <a:ext cx="1663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0" imgW="1218960" imgH="215640" progId="Equation.DSMT4">
                  <p:embed/>
                </p:oleObj>
              </mc:Choice>
              <mc:Fallback>
                <p:oleObj name="Equation" r:id="rId10" imgW="1218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9912" y="5589240"/>
                        <a:ext cx="16637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230283"/>
            <a:ext cx="22764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027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Тема Office</vt:lpstr>
      <vt:lpstr>MathType 7.0 Equation</vt:lpstr>
      <vt:lpstr>Моделювання процесів в електроному газі методом Particle-in-cell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процесів в електроному газі методом Particle-in-cell</dc:title>
  <dc:creator>Ілля Нікішкін</dc:creator>
  <cp:lastModifiedBy>Илья Никишкин</cp:lastModifiedBy>
  <cp:revision>4</cp:revision>
  <dcterms:created xsi:type="dcterms:W3CDTF">2021-12-12T21:57:17Z</dcterms:created>
  <dcterms:modified xsi:type="dcterms:W3CDTF">2021-12-12T22:29:38Z</dcterms:modified>
</cp:coreProperties>
</file>