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73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1AD83-E1A2-44EF-96CE-31C408635BF5}" v="10" dt="2025-04-11T13:32:13.4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6A8EB-1167-419D-8CB9-3FC073C12DC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5926869-6FF3-40FC-816E-51068E21D4BC}">
      <dgm:prSet/>
      <dgm:spPr/>
      <dgm:t>
        <a:bodyPr/>
        <a:lstStyle/>
        <a:p>
          <a:r>
            <a:rPr lang="en-US"/>
            <a:t>Project Title: Car Price Dataset Analysis</a:t>
          </a:r>
        </a:p>
      </dgm:t>
    </dgm:pt>
    <dgm:pt modelId="{4C35D067-D839-40CB-8DCB-A30C16CD87F5}" type="parTrans" cxnId="{28FFBDFE-C317-4655-B98F-9C4AD79CAF18}">
      <dgm:prSet/>
      <dgm:spPr/>
      <dgm:t>
        <a:bodyPr/>
        <a:lstStyle/>
        <a:p>
          <a:endParaRPr lang="en-US"/>
        </a:p>
      </dgm:t>
    </dgm:pt>
    <dgm:pt modelId="{B5BBCACC-EE24-43BA-BFDF-1A116405A438}" type="sibTrans" cxnId="{28FFBDFE-C317-4655-B98F-9C4AD79CAF18}">
      <dgm:prSet/>
      <dgm:spPr/>
      <dgm:t>
        <a:bodyPr/>
        <a:lstStyle/>
        <a:p>
          <a:endParaRPr lang="en-US"/>
        </a:p>
      </dgm:t>
    </dgm:pt>
    <dgm:pt modelId="{0A6E6DAC-F378-47E2-8C12-4BCD893E5A3A}">
      <dgm:prSet/>
      <dgm:spPr/>
      <dgm:t>
        <a:bodyPr/>
        <a:lstStyle/>
        <a:p>
          <a:r>
            <a:rPr lang="en-US"/>
            <a:t>Presented by: [Your Name]</a:t>
          </a:r>
        </a:p>
      </dgm:t>
    </dgm:pt>
    <dgm:pt modelId="{C1567C38-A14F-473D-9E95-EFCAD26BFB18}" type="parTrans" cxnId="{CBFD1D21-6F6B-4EE1-AF69-A34F5993A685}">
      <dgm:prSet/>
      <dgm:spPr/>
      <dgm:t>
        <a:bodyPr/>
        <a:lstStyle/>
        <a:p>
          <a:endParaRPr lang="en-US"/>
        </a:p>
      </dgm:t>
    </dgm:pt>
    <dgm:pt modelId="{46B007A0-F020-4DB9-B7BD-9759AA6C5F9C}" type="sibTrans" cxnId="{CBFD1D21-6F6B-4EE1-AF69-A34F5993A685}">
      <dgm:prSet/>
      <dgm:spPr/>
      <dgm:t>
        <a:bodyPr/>
        <a:lstStyle/>
        <a:p>
          <a:endParaRPr lang="en-US"/>
        </a:p>
      </dgm:t>
    </dgm:pt>
    <dgm:pt modelId="{75BE3C47-2204-4CFF-922D-A8F7251CD855}">
      <dgm:prSet/>
      <dgm:spPr/>
      <dgm:t>
        <a:bodyPr/>
        <a:lstStyle/>
        <a:p>
          <a:r>
            <a:rPr lang="en-US"/>
            <a:t>Course/Department: [Your Course Info]</a:t>
          </a:r>
        </a:p>
      </dgm:t>
    </dgm:pt>
    <dgm:pt modelId="{77FE8826-29D7-486D-9323-06DE9FE519F9}" type="parTrans" cxnId="{A69AAB20-D891-4029-B6CF-002C77EEC5ED}">
      <dgm:prSet/>
      <dgm:spPr/>
      <dgm:t>
        <a:bodyPr/>
        <a:lstStyle/>
        <a:p>
          <a:endParaRPr lang="en-US"/>
        </a:p>
      </dgm:t>
    </dgm:pt>
    <dgm:pt modelId="{80C9269B-8D35-41A3-9F3B-4ED5C585C20A}" type="sibTrans" cxnId="{A69AAB20-D891-4029-B6CF-002C77EEC5ED}">
      <dgm:prSet/>
      <dgm:spPr/>
      <dgm:t>
        <a:bodyPr/>
        <a:lstStyle/>
        <a:p>
          <a:endParaRPr lang="en-US"/>
        </a:p>
      </dgm:t>
    </dgm:pt>
    <dgm:pt modelId="{856EB65E-8F45-4487-B7E1-7485FCC21A2A}">
      <dgm:prSet/>
      <dgm:spPr/>
      <dgm:t>
        <a:bodyPr/>
        <a:lstStyle/>
        <a:p>
          <a:r>
            <a:rPr lang="en-US"/>
            <a:t>Date: [Presentation Date]</a:t>
          </a:r>
        </a:p>
      </dgm:t>
    </dgm:pt>
    <dgm:pt modelId="{E5F1EC0C-3F09-4F64-8C38-D8C1117BC37B}" type="parTrans" cxnId="{F89E3C7E-B0D2-46A8-9D3F-5A6BAAEA690B}">
      <dgm:prSet/>
      <dgm:spPr/>
      <dgm:t>
        <a:bodyPr/>
        <a:lstStyle/>
        <a:p>
          <a:endParaRPr lang="en-US"/>
        </a:p>
      </dgm:t>
    </dgm:pt>
    <dgm:pt modelId="{63D73862-0368-4FB4-9103-02EB93D559BD}" type="sibTrans" cxnId="{F89E3C7E-B0D2-46A8-9D3F-5A6BAAEA690B}">
      <dgm:prSet/>
      <dgm:spPr/>
      <dgm:t>
        <a:bodyPr/>
        <a:lstStyle/>
        <a:p>
          <a:endParaRPr lang="en-US"/>
        </a:p>
      </dgm:t>
    </dgm:pt>
    <dgm:pt modelId="{D6536745-CFC3-46F0-839A-34E21CF026FC}" type="pres">
      <dgm:prSet presAssocID="{B256A8EB-1167-419D-8CB9-3FC073C12DC7}" presName="linear" presStyleCnt="0">
        <dgm:presLayoutVars>
          <dgm:animLvl val="lvl"/>
          <dgm:resizeHandles val="exact"/>
        </dgm:presLayoutVars>
      </dgm:prSet>
      <dgm:spPr/>
    </dgm:pt>
    <dgm:pt modelId="{43EE5ED9-D112-4F6F-9D24-74B144A089BB}" type="pres">
      <dgm:prSet presAssocID="{35926869-6FF3-40FC-816E-51068E21D4B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3CF52EC-3E9D-4375-AFC8-BC624B5F864C}" type="pres">
      <dgm:prSet presAssocID="{B5BBCACC-EE24-43BA-BFDF-1A116405A438}" presName="spacer" presStyleCnt="0"/>
      <dgm:spPr/>
    </dgm:pt>
    <dgm:pt modelId="{F9636A82-4DF7-41D6-BA8A-84564391EF73}" type="pres">
      <dgm:prSet presAssocID="{0A6E6DAC-F378-47E2-8C12-4BCD893E5A3A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C985D03-D7E7-4F4A-BD36-34E2FDC12E69}" type="pres">
      <dgm:prSet presAssocID="{46B007A0-F020-4DB9-B7BD-9759AA6C5F9C}" presName="spacer" presStyleCnt="0"/>
      <dgm:spPr/>
    </dgm:pt>
    <dgm:pt modelId="{9D6BA3E9-00B6-453C-82D3-87C8BA1431AE}" type="pres">
      <dgm:prSet presAssocID="{75BE3C47-2204-4CFF-922D-A8F7251CD85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C9AAC83-9354-4B3D-9F8A-D5C8B80DF1CE}" type="pres">
      <dgm:prSet presAssocID="{80C9269B-8D35-41A3-9F3B-4ED5C585C20A}" presName="spacer" presStyleCnt="0"/>
      <dgm:spPr/>
    </dgm:pt>
    <dgm:pt modelId="{21894C5F-ABEE-4F16-B6E7-9A83BA3B71CB}" type="pres">
      <dgm:prSet presAssocID="{856EB65E-8F45-4487-B7E1-7485FCC21A2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69AAB20-D891-4029-B6CF-002C77EEC5ED}" srcId="{B256A8EB-1167-419D-8CB9-3FC073C12DC7}" destId="{75BE3C47-2204-4CFF-922D-A8F7251CD855}" srcOrd="2" destOrd="0" parTransId="{77FE8826-29D7-486D-9323-06DE9FE519F9}" sibTransId="{80C9269B-8D35-41A3-9F3B-4ED5C585C20A}"/>
    <dgm:cxn modelId="{CBFD1D21-6F6B-4EE1-AF69-A34F5993A685}" srcId="{B256A8EB-1167-419D-8CB9-3FC073C12DC7}" destId="{0A6E6DAC-F378-47E2-8C12-4BCD893E5A3A}" srcOrd="1" destOrd="0" parTransId="{C1567C38-A14F-473D-9E95-EFCAD26BFB18}" sibTransId="{46B007A0-F020-4DB9-B7BD-9759AA6C5F9C}"/>
    <dgm:cxn modelId="{EAC0A631-9115-4D0E-8D32-BBEFCBCED7B7}" type="presOf" srcId="{75BE3C47-2204-4CFF-922D-A8F7251CD855}" destId="{9D6BA3E9-00B6-453C-82D3-87C8BA1431AE}" srcOrd="0" destOrd="0" presId="urn:microsoft.com/office/officeart/2005/8/layout/vList2"/>
    <dgm:cxn modelId="{260E605F-C7E1-43DA-851E-79D21EF0EE91}" type="presOf" srcId="{856EB65E-8F45-4487-B7E1-7485FCC21A2A}" destId="{21894C5F-ABEE-4F16-B6E7-9A83BA3B71CB}" srcOrd="0" destOrd="0" presId="urn:microsoft.com/office/officeart/2005/8/layout/vList2"/>
    <dgm:cxn modelId="{AAF3EA6F-FB45-4871-B2BC-46F27740E9FF}" type="presOf" srcId="{B256A8EB-1167-419D-8CB9-3FC073C12DC7}" destId="{D6536745-CFC3-46F0-839A-34E21CF026FC}" srcOrd="0" destOrd="0" presId="urn:microsoft.com/office/officeart/2005/8/layout/vList2"/>
    <dgm:cxn modelId="{38867C72-C360-4E72-9467-C5BBD206D5AC}" type="presOf" srcId="{0A6E6DAC-F378-47E2-8C12-4BCD893E5A3A}" destId="{F9636A82-4DF7-41D6-BA8A-84564391EF73}" srcOrd="0" destOrd="0" presId="urn:microsoft.com/office/officeart/2005/8/layout/vList2"/>
    <dgm:cxn modelId="{F89E3C7E-B0D2-46A8-9D3F-5A6BAAEA690B}" srcId="{B256A8EB-1167-419D-8CB9-3FC073C12DC7}" destId="{856EB65E-8F45-4487-B7E1-7485FCC21A2A}" srcOrd="3" destOrd="0" parTransId="{E5F1EC0C-3F09-4F64-8C38-D8C1117BC37B}" sibTransId="{63D73862-0368-4FB4-9103-02EB93D559BD}"/>
    <dgm:cxn modelId="{5BE3DBBB-2591-4730-B3E2-5BDCE0C4F0D9}" type="presOf" srcId="{35926869-6FF3-40FC-816E-51068E21D4BC}" destId="{43EE5ED9-D112-4F6F-9D24-74B144A089BB}" srcOrd="0" destOrd="0" presId="urn:microsoft.com/office/officeart/2005/8/layout/vList2"/>
    <dgm:cxn modelId="{28FFBDFE-C317-4655-B98F-9C4AD79CAF18}" srcId="{B256A8EB-1167-419D-8CB9-3FC073C12DC7}" destId="{35926869-6FF3-40FC-816E-51068E21D4BC}" srcOrd="0" destOrd="0" parTransId="{4C35D067-D839-40CB-8DCB-A30C16CD87F5}" sibTransId="{B5BBCACC-EE24-43BA-BFDF-1A116405A438}"/>
    <dgm:cxn modelId="{5269DC63-A148-46BB-920E-39A7F53133A9}" type="presParOf" srcId="{D6536745-CFC3-46F0-839A-34E21CF026FC}" destId="{43EE5ED9-D112-4F6F-9D24-74B144A089BB}" srcOrd="0" destOrd="0" presId="urn:microsoft.com/office/officeart/2005/8/layout/vList2"/>
    <dgm:cxn modelId="{0E217C2A-9ABE-4870-833F-311EAA238C21}" type="presParOf" srcId="{D6536745-CFC3-46F0-839A-34E21CF026FC}" destId="{13CF52EC-3E9D-4375-AFC8-BC624B5F864C}" srcOrd="1" destOrd="0" presId="urn:microsoft.com/office/officeart/2005/8/layout/vList2"/>
    <dgm:cxn modelId="{724581C3-9A4E-40D0-8279-27969CC7E7A6}" type="presParOf" srcId="{D6536745-CFC3-46F0-839A-34E21CF026FC}" destId="{F9636A82-4DF7-41D6-BA8A-84564391EF73}" srcOrd="2" destOrd="0" presId="urn:microsoft.com/office/officeart/2005/8/layout/vList2"/>
    <dgm:cxn modelId="{AE8FF9B8-2599-4C68-8D09-1F0BC4D6A5D5}" type="presParOf" srcId="{D6536745-CFC3-46F0-839A-34E21CF026FC}" destId="{2C985D03-D7E7-4F4A-BD36-34E2FDC12E69}" srcOrd="3" destOrd="0" presId="urn:microsoft.com/office/officeart/2005/8/layout/vList2"/>
    <dgm:cxn modelId="{07F95A10-B2AE-4E6B-9B5C-6933811DDFD6}" type="presParOf" srcId="{D6536745-CFC3-46F0-839A-34E21CF026FC}" destId="{9D6BA3E9-00B6-453C-82D3-87C8BA1431AE}" srcOrd="4" destOrd="0" presId="urn:microsoft.com/office/officeart/2005/8/layout/vList2"/>
    <dgm:cxn modelId="{0BB8B97D-1C33-4329-A799-987710AEBC30}" type="presParOf" srcId="{D6536745-CFC3-46F0-839A-34E21CF026FC}" destId="{2C9AAC83-9354-4B3D-9F8A-D5C8B80DF1CE}" srcOrd="5" destOrd="0" presId="urn:microsoft.com/office/officeart/2005/8/layout/vList2"/>
    <dgm:cxn modelId="{10ECD22E-FE64-47C7-A134-1D895B86D73C}" type="presParOf" srcId="{D6536745-CFC3-46F0-839A-34E21CF026FC}" destId="{21894C5F-ABEE-4F16-B6E7-9A83BA3B71C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BB0DD0-0DF0-4875-AB42-353536B2C0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4E8E90-8C6F-4458-BC09-05BD09C51A45}">
      <dgm:prSet/>
      <dgm:spPr/>
      <dgm:t>
        <a:bodyPr/>
        <a:lstStyle/>
        <a:p>
          <a:r>
            <a:rPr lang="en-US"/>
            <a:t>Used isnull().sum() to detect missing data.</a:t>
          </a:r>
        </a:p>
      </dgm:t>
    </dgm:pt>
    <dgm:pt modelId="{855DE393-42B4-4ECB-B97C-42372308C9D0}" type="parTrans" cxnId="{42D93923-AD0C-4E93-9E5D-CDEBBAB968BD}">
      <dgm:prSet/>
      <dgm:spPr/>
      <dgm:t>
        <a:bodyPr/>
        <a:lstStyle/>
        <a:p>
          <a:endParaRPr lang="en-US"/>
        </a:p>
      </dgm:t>
    </dgm:pt>
    <dgm:pt modelId="{6C7F5658-2DE6-446E-B267-F90807C89A78}" type="sibTrans" cxnId="{42D93923-AD0C-4E93-9E5D-CDEBBAB968BD}">
      <dgm:prSet/>
      <dgm:spPr/>
      <dgm:t>
        <a:bodyPr/>
        <a:lstStyle/>
        <a:p>
          <a:endParaRPr lang="en-US"/>
        </a:p>
      </dgm:t>
    </dgm:pt>
    <dgm:pt modelId="{E09CA08B-F723-4CA4-82DF-14C2D21DFDF9}">
      <dgm:prSet/>
      <dgm:spPr/>
      <dgm:t>
        <a:bodyPr/>
        <a:lstStyle/>
        <a:p>
          <a:r>
            <a:rPr lang="en-US"/>
            <a:t>Removed rows with missing values using dropna().</a:t>
          </a:r>
        </a:p>
      </dgm:t>
    </dgm:pt>
    <dgm:pt modelId="{A321684B-F156-4CB8-B169-4A07B27173AB}" type="parTrans" cxnId="{5EA83B34-53D0-4ECD-A77A-68065CA0CE5E}">
      <dgm:prSet/>
      <dgm:spPr/>
      <dgm:t>
        <a:bodyPr/>
        <a:lstStyle/>
        <a:p>
          <a:endParaRPr lang="en-US"/>
        </a:p>
      </dgm:t>
    </dgm:pt>
    <dgm:pt modelId="{561658EA-E197-45C2-B9E8-8C387393EA8D}" type="sibTrans" cxnId="{5EA83B34-53D0-4ECD-A77A-68065CA0CE5E}">
      <dgm:prSet/>
      <dgm:spPr/>
      <dgm:t>
        <a:bodyPr/>
        <a:lstStyle/>
        <a:p>
          <a:endParaRPr lang="en-US"/>
        </a:p>
      </dgm:t>
    </dgm:pt>
    <dgm:pt modelId="{C7E1FEB7-EB3F-49BF-AB8C-2D1A4B8ED4A4}">
      <dgm:prSet/>
      <dgm:spPr/>
      <dgm:t>
        <a:bodyPr/>
        <a:lstStyle/>
        <a:p>
          <a:r>
            <a:rPr lang="en-US"/>
            <a:t>Ensured consistency and completeness in data.</a:t>
          </a:r>
        </a:p>
      </dgm:t>
    </dgm:pt>
    <dgm:pt modelId="{33567E81-AB7F-466D-9D80-24896612E6D3}" type="parTrans" cxnId="{3E2464D8-80B9-4F72-9B70-613FB345303D}">
      <dgm:prSet/>
      <dgm:spPr/>
      <dgm:t>
        <a:bodyPr/>
        <a:lstStyle/>
        <a:p>
          <a:endParaRPr lang="en-US"/>
        </a:p>
      </dgm:t>
    </dgm:pt>
    <dgm:pt modelId="{E7DB204C-7292-4FB2-9BC1-F8936613F6A5}" type="sibTrans" cxnId="{3E2464D8-80B9-4F72-9B70-613FB345303D}">
      <dgm:prSet/>
      <dgm:spPr/>
      <dgm:t>
        <a:bodyPr/>
        <a:lstStyle/>
        <a:p>
          <a:endParaRPr lang="en-US"/>
        </a:p>
      </dgm:t>
    </dgm:pt>
    <dgm:pt modelId="{08634308-34A4-4D08-A7B1-85F1654F741B}">
      <dgm:prSet/>
      <dgm:spPr/>
      <dgm:t>
        <a:bodyPr/>
        <a:lstStyle/>
        <a:p>
          <a:r>
            <a:rPr lang="en-US"/>
            <a:t>Prepared data for accurate analysis.</a:t>
          </a:r>
        </a:p>
      </dgm:t>
    </dgm:pt>
    <dgm:pt modelId="{37CE651E-66CF-47DF-92A9-36E93CBE6693}" type="parTrans" cxnId="{2FAC6796-61DA-4510-ACA6-9265802D3443}">
      <dgm:prSet/>
      <dgm:spPr/>
      <dgm:t>
        <a:bodyPr/>
        <a:lstStyle/>
        <a:p>
          <a:endParaRPr lang="en-US"/>
        </a:p>
      </dgm:t>
    </dgm:pt>
    <dgm:pt modelId="{8603C15A-FC87-4361-BFFF-CFDAEAB03401}" type="sibTrans" cxnId="{2FAC6796-61DA-4510-ACA6-9265802D3443}">
      <dgm:prSet/>
      <dgm:spPr/>
      <dgm:t>
        <a:bodyPr/>
        <a:lstStyle/>
        <a:p>
          <a:endParaRPr lang="en-US"/>
        </a:p>
      </dgm:t>
    </dgm:pt>
    <dgm:pt modelId="{0FE8E6E0-0EEF-46C5-BADC-073202CF7595}" type="pres">
      <dgm:prSet presAssocID="{7DBB0DD0-0DF0-4875-AB42-353536B2C09C}" presName="root" presStyleCnt="0">
        <dgm:presLayoutVars>
          <dgm:dir/>
          <dgm:resizeHandles val="exact"/>
        </dgm:presLayoutVars>
      </dgm:prSet>
      <dgm:spPr/>
    </dgm:pt>
    <dgm:pt modelId="{67E86D4E-6607-4896-B88D-4A21AA6228FF}" type="pres">
      <dgm:prSet presAssocID="{004E8E90-8C6F-4458-BC09-05BD09C51A45}" presName="compNode" presStyleCnt="0"/>
      <dgm:spPr/>
    </dgm:pt>
    <dgm:pt modelId="{EAD8AF24-472F-4B94-A3D0-529D566DCB29}" type="pres">
      <dgm:prSet presAssocID="{004E8E90-8C6F-4458-BC09-05BD09C51A45}" presName="bgRect" presStyleLbl="bgShp" presStyleIdx="0" presStyleCnt="4"/>
      <dgm:spPr/>
    </dgm:pt>
    <dgm:pt modelId="{7F6E51CA-3C02-4DE0-9AD5-7E2607C9015B}" type="pres">
      <dgm:prSet presAssocID="{004E8E90-8C6F-4458-BC09-05BD09C51A4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B4FBECA7-F853-48DF-949D-72B6CDB8B912}" type="pres">
      <dgm:prSet presAssocID="{004E8E90-8C6F-4458-BC09-05BD09C51A45}" presName="spaceRect" presStyleCnt="0"/>
      <dgm:spPr/>
    </dgm:pt>
    <dgm:pt modelId="{16B3223C-C792-4CAD-BE47-84C53E8C9BAD}" type="pres">
      <dgm:prSet presAssocID="{004E8E90-8C6F-4458-BC09-05BD09C51A45}" presName="parTx" presStyleLbl="revTx" presStyleIdx="0" presStyleCnt="4">
        <dgm:presLayoutVars>
          <dgm:chMax val="0"/>
          <dgm:chPref val="0"/>
        </dgm:presLayoutVars>
      </dgm:prSet>
      <dgm:spPr/>
    </dgm:pt>
    <dgm:pt modelId="{C4E7415D-8D2F-429F-B13D-109D408CA1D9}" type="pres">
      <dgm:prSet presAssocID="{6C7F5658-2DE6-446E-B267-F90807C89A78}" presName="sibTrans" presStyleCnt="0"/>
      <dgm:spPr/>
    </dgm:pt>
    <dgm:pt modelId="{99047E6C-F570-49FE-BC0C-7DFA2D168714}" type="pres">
      <dgm:prSet presAssocID="{E09CA08B-F723-4CA4-82DF-14C2D21DFDF9}" presName="compNode" presStyleCnt="0"/>
      <dgm:spPr/>
    </dgm:pt>
    <dgm:pt modelId="{EE79C8F7-3031-461B-815D-01D83DF70753}" type="pres">
      <dgm:prSet presAssocID="{E09CA08B-F723-4CA4-82DF-14C2D21DFDF9}" presName="bgRect" presStyleLbl="bgShp" presStyleIdx="1" presStyleCnt="4"/>
      <dgm:spPr/>
    </dgm:pt>
    <dgm:pt modelId="{DE11AB3F-1680-481A-A262-6A215D0F621A}" type="pres">
      <dgm:prSet presAssocID="{E09CA08B-F723-4CA4-82DF-14C2D21DFDF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36261503-726F-44DA-99E6-3B84542D3164}" type="pres">
      <dgm:prSet presAssocID="{E09CA08B-F723-4CA4-82DF-14C2D21DFDF9}" presName="spaceRect" presStyleCnt="0"/>
      <dgm:spPr/>
    </dgm:pt>
    <dgm:pt modelId="{10CA8A78-9003-42D8-9B9B-8C0FB871515E}" type="pres">
      <dgm:prSet presAssocID="{E09CA08B-F723-4CA4-82DF-14C2D21DFDF9}" presName="parTx" presStyleLbl="revTx" presStyleIdx="1" presStyleCnt="4">
        <dgm:presLayoutVars>
          <dgm:chMax val="0"/>
          <dgm:chPref val="0"/>
        </dgm:presLayoutVars>
      </dgm:prSet>
      <dgm:spPr/>
    </dgm:pt>
    <dgm:pt modelId="{F6F27417-AF57-47D6-B3A4-A4362EE57DCC}" type="pres">
      <dgm:prSet presAssocID="{561658EA-E197-45C2-B9E8-8C387393EA8D}" presName="sibTrans" presStyleCnt="0"/>
      <dgm:spPr/>
    </dgm:pt>
    <dgm:pt modelId="{FDD6104D-E062-48A7-8C20-76E6B8F9DEB3}" type="pres">
      <dgm:prSet presAssocID="{C7E1FEB7-EB3F-49BF-AB8C-2D1A4B8ED4A4}" presName="compNode" presStyleCnt="0"/>
      <dgm:spPr/>
    </dgm:pt>
    <dgm:pt modelId="{464726FE-B90C-40E3-AEAC-9E43B327102F}" type="pres">
      <dgm:prSet presAssocID="{C7E1FEB7-EB3F-49BF-AB8C-2D1A4B8ED4A4}" presName="bgRect" presStyleLbl="bgShp" presStyleIdx="2" presStyleCnt="4"/>
      <dgm:spPr/>
    </dgm:pt>
    <dgm:pt modelId="{DB052DF6-5AF1-4E21-A990-04DD913FE04C}" type="pres">
      <dgm:prSet presAssocID="{C7E1FEB7-EB3F-49BF-AB8C-2D1A4B8ED4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C55ED5D-25F9-4B9C-AB56-BD82B0044FCE}" type="pres">
      <dgm:prSet presAssocID="{C7E1FEB7-EB3F-49BF-AB8C-2D1A4B8ED4A4}" presName="spaceRect" presStyleCnt="0"/>
      <dgm:spPr/>
    </dgm:pt>
    <dgm:pt modelId="{200D6881-B971-4DFE-97BF-9AAA4F3E1D19}" type="pres">
      <dgm:prSet presAssocID="{C7E1FEB7-EB3F-49BF-AB8C-2D1A4B8ED4A4}" presName="parTx" presStyleLbl="revTx" presStyleIdx="2" presStyleCnt="4">
        <dgm:presLayoutVars>
          <dgm:chMax val="0"/>
          <dgm:chPref val="0"/>
        </dgm:presLayoutVars>
      </dgm:prSet>
      <dgm:spPr/>
    </dgm:pt>
    <dgm:pt modelId="{FB56CE4D-1FC4-4C5E-BAB7-9D20C841993D}" type="pres">
      <dgm:prSet presAssocID="{E7DB204C-7292-4FB2-9BC1-F8936613F6A5}" presName="sibTrans" presStyleCnt="0"/>
      <dgm:spPr/>
    </dgm:pt>
    <dgm:pt modelId="{91C23275-EEB2-4C5B-965F-CCEB9070D424}" type="pres">
      <dgm:prSet presAssocID="{08634308-34A4-4D08-A7B1-85F1654F741B}" presName="compNode" presStyleCnt="0"/>
      <dgm:spPr/>
    </dgm:pt>
    <dgm:pt modelId="{456C0C6D-C08E-442A-A38D-DBEF2408C851}" type="pres">
      <dgm:prSet presAssocID="{08634308-34A4-4D08-A7B1-85F1654F741B}" presName="bgRect" presStyleLbl="bgShp" presStyleIdx="3" presStyleCnt="4"/>
      <dgm:spPr/>
    </dgm:pt>
    <dgm:pt modelId="{EB141D32-57BA-42DE-8F76-8C17A3C65991}" type="pres">
      <dgm:prSet presAssocID="{08634308-34A4-4D08-A7B1-85F1654F74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052F33-CE40-47E2-905B-5AF95B9E387B}" type="pres">
      <dgm:prSet presAssocID="{08634308-34A4-4D08-A7B1-85F1654F741B}" presName="spaceRect" presStyleCnt="0"/>
      <dgm:spPr/>
    </dgm:pt>
    <dgm:pt modelId="{B091310A-00BF-41BF-A4BC-E751CBE1A47A}" type="pres">
      <dgm:prSet presAssocID="{08634308-34A4-4D08-A7B1-85F1654F741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2D93923-AD0C-4E93-9E5D-CDEBBAB968BD}" srcId="{7DBB0DD0-0DF0-4875-AB42-353536B2C09C}" destId="{004E8E90-8C6F-4458-BC09-05BD09C51A45}" srcOrd="0" destOrd="0" parTransId="{855DE393-42B4-4ECB-B97C-42372308C9D0}" sibTransId="{6C7F5658-2DE6-446E-B267-F90807C89A78}"/>
    <dgm:cxn modelId="{5EA83B34-53D0-4ECD-A77A-68065CA0CE5E}" srcId="{7DBB0DD0-0DF0-4875-AB42-353536B2C09C}" destId="{E09CA08B-F723-4CA4-82DF-14C2D21DFDF9}" srcOrd="1" destOrd="0" parTransId="{A321684B-F156-4CB8-B169-4A07B27173AB}" sibTransId="{561658EA-E197-45C2-B9E8-8C387393EA8D}"/>
    <dgm:cxn modelId="{4BB61671-75C7-4B5C-918C-64C460773CE7}" type="presOf" srcId="{08634308-34A4-4D08-A7B1-85F1654F741B}" destId="{B091310A-00BF-41BF-A4BC-E751CBE1A47A}" srcOrd="0" destOrd="0" presId="urn:microsoft.com/office/officeart/2018/2/layout/IconVerticalSolidList"/>
    <dgm:cxn modelId="{D699B08A-43E9-40DD-8D60-A0088E87D685}" type="presOf" srcId="{E09CA08B-F723-4CA4-82DF-14C2D21DFDF9}" destId="{10CA8A78-9003-42D8-9B9B-8C0FB871515E}" srcOrd="0" destOrd="0" presId="urn:microsoft.com/office/officeart/2018/2/layout/IconVerticalSolidList"/>
    <dgm:cxn modelId="{2FAC6796-61DA-4510-ACA6-9265802D3443}" srcId="{7DBB0DD0-0DF0-4875-AB42-353536B2C09C}" destId="{08634308-34A4-4D08-A7B1-85F1654F741B}" srcOrd="3" destOrd="0" parTransId="{37CE651E-66CF-47DF-92A9-36E93CBE6693}" sibTransId="{8603C15A-FC87-4361-BFFF-CFDAEAB03401}"/>
    <dgm:cxn modelId="{93067DAD-112B-4040-A0AC-C2121C257B26}" type="presOf" srcId="{7DBB0DD0-0DF0-4875-AB42-353536B2C09C}" destId="{0FE8E6E0-0EEF-46C5-BADC-073202CF7595}" srcOrd="0" destOrd="0" presId="urn:microsoft.com/office/officeart/2018/2/layout/IconVerticalSolidList"/>
    <dgm:cxn modelId="{3E2464D8-80B9-4F72-9B70-613FB345303D}" srcId="{7DBB0DD0-0DF0-4875-AB42-353536B2C09C}" destId="{C7E1FEB7-EB3F-49BF-AB8C-2D1A4B8ED4A4}" srcOrd="2" destOrd="0" parTransId="{33567E81-AB7F-466D-9D80-24896612E6D3}" sibTransId="{E7DB204C-7292-4FB2-9BC1-F8936613F6A5}"/>
    <dgm:cxn modelId="{EE19BFE9-6D65-4B34-A7BE-C8C047D5E753}" type="presOf" srcId="{C7E1FEB7-EB3F-49BF-AB8C-2D1A4B8ED4A4}" destId="{200D6881-B971-4DFE-97BF-9AAA4F3E1D19}" srcOrd="0" destOrd="0" presId="urn:microsoft.com/office/officeart/2018/2/layout/IconVerticalSolidList"/>
    <dgm:cxn modelId="{B59B8EF4-2854-4F71-8A03-C2ED3314B861}" type="presOf" srcId="{004E8E90-8C6F-4458-BC09-05BD09C51A45}" destId="{16B3223C-C792-4CAD-BE47-84C53E8C9BAD}" srcOrd="0" destOrd="0" presId="urn:microsoft.com/office/officeart/2018/2/layout/IconVerticalSolidList"/>
    <dgm:cxn modelId="{A1AD6435-0DE2-4EDD-8AA7-E11F87D9B083}" type="presParOf" srcId="{0FE8E6E0-0EEF-46C5-BADC-073202CF7595}" destId="{67E86D4E-6607-4896-B88D-4A21AA6228FF}" srcOrd="0" destOrd="0" presId="urn:microsoft.com/office/officeart/2018/2/layout/IconVerticalSolidList"/>
    <dgm:cxn modelId="{31B2EF1C-4EFA-4897-860C-17D1B595803E}" type="presParOf" srcId="{67E86D4E-6607-4896-B88D-4A21AA6228FF}" destId="{EAD8AF24-472F-4B94-A3D0-529D566DCB29}" srcOrd="0" destOrd="0" presId="urn:microsoft.com/office/officeart/2018/2/layout/IconVerticalSolidList"/>
    <dgm:cxn modelId="{D7C9CBEF-1E91-43A9-A0BD-C56A74DA04D0}" type="presParOf" srcId="{67E86D4E-6607-4896-B88D-4A21AA6228FF}" destId="{7F6E51CA-3C02-4DE0-9AD5-7E2607C9015B}" srcOrd="1" destOrd="0" presId="urn:microsoft.com/office/officeart/2018/2/layout/IconVerticalSolidList"/>
    <dgm:cxn modelId="{FE264984-60D7-4414-A351-F639E9716200}" type="presParOf" srcId="{67E86D4E-6607-4896-B88D-4A21AA6228FF}" destId="{B4FBECA7-F853-48DF-949D-72B6CDB8B912}" srcOrd="2" destOrd="0" presId="urn:microsoft.com/office/officeart/2018/2/layout/IconVerticalSolidList"/>
    <dgm:cxn modelId="{13D18F6C-2CDE-4BF0-887D-79A656972649}" type="presParOf" srcId="{67E86D4E-6607-4896-B88D-4A21AA6228FF}" destId="{16B3223C-C792-4CAD-BE47-84C53E8C9BAD}" srcOrd="3" destOrd="0" presId="urn:microsoft.com/office/officeart/2018/2/layout/IconVerticalSolidList"/>
    <dgm:cxn modelId="{17A570AF-B7A1-4FA0-90E8-538AC3158D42}" type="presParOf" srcId="{0FE8E6E0-0EEF-46C5-BADC-073202CF7595}" destId="{C4E7415D-8D2F-429F-B13D-109D408CA1D9}" srcOrd="1" destOrd="0" presId="urn:microsoft.com/office/officeart/2018/2/layout/IconVerticalSolidList"/>
    <dgm:cxn modelId="{2017AF91-DFFC-4356-B9BD-9699528CABCF}" type="presParOf" srcId="{0FE8E6E0-0EEF-46C5-BADC-073202CF7595}" destId="{99047E6C-F570-49FE-BC0C-7DFA2D168714}" srcOrd="2" destOrd="0" presId="urn:microsoft.com/office/officeart/2018/2/layout/IconVerticalSolidList"/>
    <dgm:cxn modelId="{0455E330-57AD-48D7-9A06-EC97E69BB80A}" type="presParOf" srcId="{99047E6C-F570-49FE-BC0C-7DFA2D168714}" destId="{EE79C8F7-3031-461B-815D-01D83DF70753}" srcOrd="0" destOrd="0" presId="urn:microsoft.com/office/officeart/2018/2/layout/IconVerticalSolidList"/>
    <dgm:cxn modelId="{35560D31-E885-49CC-9D49-8A7BE8E6CEAA}" type="presParOf" srcId="{99047E6C-F570-49FE-BC0C-7DFA2D168714}" destId="{DE11AB3F-1680-481A-A262-6A215D0F621A}" srcOrd="1" destOrd="0" presId="urn:microsoft.com/office/officeart/2018/2/layout/IconVerticalSolidList"/>
    <dgm:cxn modelId="{7B99DC25-1C0C-443C-B89F-ECC0AB5C8ACC}" type="presParOf" srcId="{99047E6C-F570-49FE-BC0C-7DFA2D168714}" destId="{36261503-726F-44DA-99E6-3B84542D3164}" srcOrd="2" destOrd="0" presId="urn:microsoft.com/office/officeart/2018/2/layout/IconVerticalSolidList"/>
    <dgm:cxn modelId="{5FDF0CA0-85BC-4499-9602-5917F95F277C}" type="presParOf" srcId="{99047E6C-F570-49FE-BC0C-7DFA2D168714}" destId="{10CA8A78-9003-42D8-9B9B-8C0FB871515E}" srcOrd="3" destOrd="0" presId="urn:microsoft.com/office/officeart/2018/2/layout/IconVerticalSolidList"/>
    <dgm:cxn modelId="{A02D65D5-CE62-4F4C-A2A2-B380F83DAA34}" type="presParOf" srcId="{0FE8E6E0-0EEF-46C5-BADC-073202CF7595}" destId="{F6F27417-AF57-47D6-B3A4-A4362EE57DCC}" srcOrd="3" destOrd="0" presId="urn:microsoft.com/office/officeart/2018/2/layout/IconVerticalSolidList"/>
    <dgm:cxn modelId="{528C5C87-B80D-4E22-874A-10E010318A99}" type="presParOf" srcId="{0FE8E6E0-0EEF-46C5-BADC-073202CF7595}" destId="{FDD6104D-E062-48A7-8C20-76E6B8F9DEB3}" srcOrd="4" destOrd="0" presId="urn:microsoft.com/office/officeart/2018/2/layout/IconVerticalSolidList"/>
    <dgm:cxn modelId="{A8A68264-BA76-4D84-BB7A-48165BE44650}" type="presParOf" srcId="{FDD6104D-E062-48A7-8C20-76E6B8F9DEB3}" destId="{464726FE-B90C-40E3-AEAC-9E43B327102F}" srcOrd="0" destOrd="0" presId="urn:microsoft.com/office/officeart/2018/2/layout/IconVerticalSolidList"/>
    <dgm:cxn modelId="{E667388D-BE53-44A3-98E9-D54183C24E47}" type="presParOf" srcId="{FDD6104D-E062-48A7-8C20-76E6B8F9DEB3}" destId="{DB052DF6-5AF1-4E21-A990-04DD913FE04C}" srcOrd="1" destOrd="0" presId="urn:microsoft.com/office/officeart/2018/2/layout/IconVerticalSolidList"/>
    <dgm:cxn modelId="{40DF7124-A28A-4446-BE77-1B1A0ECC2767}" type="presParOf" srcId="{FDD6104D-E062-48A7-8C20-76E6B8F9DEB3}" destId="{4C55ED5D-25F9-4B9C-AB56-BD82B0044FCE}" srcOrd="2" destOrd="0" presId="urn:microsoft.com/office/officeart/2018/2/layout/IconVerticalSolidList"/>
    <dgm:cxn modelId="{61EDB25D-2DC6-435E-9864-8612950AA02C}" type="presParOf" srcId="{FDD6104D-E062-48A7-8C20-76E6B8F9DEB3}" destId="{200D6881-B971-4DFE-97BF-9AAA4F3E1D19}" srcOrd="3" destOrd="0" presId="urn:microsoft.com/office/officeart/2018/2/layout/IconVerticalSolidList"/>
    <dgm:cxn modelId="{BB6B9752-4F3F-40A5-80B1-2E73D765297A}" type="presParOf" srcId="{0FE8E6E0-0EEF-46C5-BADC-073202CF7595}" destId="{FB56CE4D-1FC4-4C5E-BAB7-9D20C841993D}" srcOrd="5" destOrd="0" presId="urn:microsoft.com/office/officeart/2018/2/layout/IconVerticalSolidList"/>
    <dgm:cxn modelId="{9A8D17DF-3FE8-44A7-84F4-64181A1EC770}" type="presParOf" srcId="{0FE8E6E0-0EEF-46C5-BADC-073202CF7595}" destId="{91C23275-EEB2-4C5B-965F-CCEB9070D424}" srcOrd="6" destOrd="0" presId="urn:microsoft.com/office/officeart/2018/2/layout/IconVerticalSolidList"/>
    <dgm:cxn modelId="{E78D74E5-D61E-455A-935E-EB4ECA415672}" type="presParOf" srcId="{91C23275-EEB2-4C5B-965F-CCEB9070D424}" destId="{456C0C6D-C08E-442A-A38D-DBEF2408C851}" srcOrd="0" destOrd="0" presId="urn:microsoft.com/office/officeart/2018/2/layout/IconVerticalSolidList"/>
    <dgm:cxn modelId="{84E23683-E4B8-43BA-A5B9-203F3D1029E3}" type="presParOf" srcId="{91C23275-EEB2-4C5B-965F-CCEB9070D424}" destId="{EB141D32-57BA-42DE-8F76-8C17A3C65991}" srcOrd="1" destOrd="0" presId="urn:microsoft.com/office/officeart/2018/2/layout/IconVerticalSolidList"/>
    <dgm:cxn modelId="{49556795-94CE-4B31-8EFA-DD3CE6D51FBE}" type="presParOf" srcId="{91C23275-EEB2-4C5B-965F-CCEB9070D424}" destId="{63052F33-CE40-47E2-905B-5AF95B9E387B}" srcOrd="2" destOrd="0" presId="urn:microsoft.com/office/officeart/2018/2/layout/IconVerticalSolidList"/>
    <dgm:cxn modelId="{EBEB7249-259A-469D-9BB5-5B145BA81BFE}" type="presParOf" srcId="{91C23275-EEB2-4C5B-965F-CCEB9070D424}" destId="{B091310A-00BF-41BF-A4BC-E751CBE1A4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AC15FB-2884-43F2-83CB-70A6472A561E}" type="doc">
      <dgm:prSet loTypeId="urn:microsoft.com/office/officeart/2008/layout/AlternatingHexagons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8DEC204-E492-436C-86C3-0EEFF6F1B49D}">
      <dgm:prSet/>
      <dgm:spPr/>
      <dgm:t>
        <a:bodyPr/>
        <a:lstStyle/>
        <a:p>
          <a:r>
            <a:rPr lang="en-US"/>
            <a:t>EDA reveals structure and trends.</a:t>
          </a:r>
        </a:p>
      </dgm:t>
    </dgm:pt>
    <dgm:pt modelId="{EFC0CAA2-3739-4BE3-8E01-AEC6DFB42B56}" type="parTrans" cxnId="{4B694316-E753-45F4-968D-A1C00855D56A}">
      <dgm:prSet/>
      <dgm:spPr/>
      <dgm:t>
        <a:bodyPr/>
        <a:lstStyle/>
        <a:p>
          <a:endParaRPr lang="en-US"/>
        </a:p>
      </dgm:t>
    </dgm:pt>
    <dgm:pt modelId="{70AC0EB0-626B-429F-9FC8-57A3024720EA}" type="sibTrans" cxnId="{4B694316-E753-45F4-968D-A1C00855D56A}">
      <dgm:prSet/>
      <dgm:spPr/>
      <dgm:t>
        <a:bodyPr/>
        <a:lstStyle/>
        <a:p>
          <a:endParaRPr lang="en-US"/>
        </a:p>
      </dgm:t>
    </dgm:pt>
    <dgm:pt modelId="{DFB97611-3961-4B51-A45B-B9C1DD35D18D}">
      <dgm:prSet/>
      <dgm:spPr/>
      <dgm:t>
        <a:bodyPr/>
        <a:lstStyle/>
        <a:p>
          <a:r>
            <a:rPr lang="en-US"/>
            <a:t>Identifies anomalies and patterns.</a:t>
          </a:r>
        </a:p>
      </dgm:t>
    </dgm:pt>
    <dgm:pt modelId="{6EFAA56F-5AF5-4B20-9FBD-B840776FB8E5}" type="parTrans" cxnId="{1EC4DE0E-5C59-4671-913B-566C5BF966CA}">
      <dgm:prSet/>
      <dgm:spPr/>
      <dgm:t>
        <a:bodyPr/>
        <a:lstStyle/>
        <a:p>
          <a:endParaRPr lang="en-US"/>
        </a:p>
      </dgm:t>
    </dgm:pt>
    <dgm:pt modelId="{EDF4674E-A6AA-4672-B492-CEBE251CE585}" type="sibTrans" cxnId="{1EC4DE0E-5C59-4671-913B-566C5BF966CA}">
      <dgm:prSet/>
      <dgm:spPr/>
      <dgm:t>
        <a:bodyPr/>
        <a:lstStyle/>
        <a:p>
          <a:endParaRPr lang="en-US"/>
        </a:p>
      </dgm:t>
    </dgm:pt>
    <dgm:pt modelId="{DAAE8643-1901-4BC0-A120-6CA0DEE89F55}">
      <dgm:prSet/>
      <dgm:spPr/>
      <dgm:t>
        <a:bodyPr/>
        <a:lstStyle/>
        <a:p>
          <a:r>
            <a:rPr lang="en-US"/>
            <a:t>Essential before applying ML.</a:t>
          </a:r>
        </a:p>
      </dgm:t>
    </dgm:pt>
    <dgm:pt modelId="{EEA941A2-481D-45FD-8F70-4B9CD9D8B605}" type="parTrans" cxnId="{E4AED312-61A1-4312-A7BD-8DA7174C3EA4}">
      <dgm:prSet/>
      <dgm:spPr/>
      <dgm:t>
        <a:bodyPr/>
        <a:lstStyle/>
        <a:p>
          <a:endParaRPr lang="en-US"/>
        </a:p>
      </dgm:t>
    </dgm:pt>
    <dgm:pt modelId="{27E5540B-B8A1-4A0B-8BA0-3CD5F971BD2F}" type="sibTrans" cxnId="{E4AED312-61A1-4312-A7BD-8DA7174C3EA4}">
      <dgm:prSet/>
      <dgm:spPr/>
      <dgm:t>
        <a:bodyPr/>
        <a:lstStyle/>
        <a:p>
          <a:endParaRPr lang="en-US"/>
        </a:p>
      </dgm:t>
    </dgm:pt>
    <dgm:pt modelId="{D981E1BD-B198-4756-B7A0-A1BC284B1D7A}">
      <dgm:prSet/>
      <dgm:spPr/>
      <dgm:t>
        <a:bodyPr/>
        <a:lstStyle/>
        <a:p>
          <a:r>
            <a:rPr lang="en-US"/>
            <a:t>Supports accurate conclusions.</a:t>
          </a:r>
        </a:p>
      </dgm:t>
    </dgm:pt>
    <dgm:pt modelId="{B1D1D514-E1D9-4953-A567-ECE99CF57365}" type="parTrans" cxnId="{18D191B2-0EFA-47E6-BFD6-D5F102615D14}">
      <dgm:prSet/>
      <dgm:spPr/>
      <dgm:t>
        <a:bodyPr/>
        <a:lstStyle/>
        <a:p>
          <a:endParaRPr lang="en-US"/>
        </a:p>
      </dgm:t>
    </dgm:pt>
    <dgm:pt modelId="{06071893-CB10-498B-A85C-68AE31F046DF}" type="sibTrans" cxnId="{18D191B2-0EFA-47E6-BFD6-D5F102615D14}">
      <dgm:prSet/>
      <dgm:spPr/>
      <dgm:t>
        <a:bodyPr/>
        <a:lstStyle/>
        <a:p>
          <a:endParaRPr lang="en-US"/>
        </a:p>
      </dgm:t>
    </dgm:pt>
    <dgm:pt modelId="{5CB91E3B-4799-4DE9-BCB8-654E42C732EB}" type="pres">
      <dgm:prSet presAssocID="{72AC15FB-2884-43F2-83CB-70A6472A561E}" presName="Name0" presStyleCnt="0">
        <dgm:presLayoutVars>
          <dgm:chMax/>
          <dgm:chPref/>
          <dgm:dir/>
          <dgm:animLvl val="lvl"/>
        </dgm:presLayoutVars>
      </dgm:prSet>
      <dgm:spPr/>
    </dgm:pt>
    <dgm:pt modelId="{2816DDD9-201E-4E92-9E7E-445083A3BEE2}" type="pres">
      <dgm:prSet presAssocID="{88DEC204-E492-436C-86C3-0EEFF6F1B49D}" presName="composite" presStyleCnt="0"/>
      <dgm:spPr/>
    </dgm:pt>
    <dgm:pt modelId="{31C73C27-0F4F-4644-A32C-EF3AB6FE1BFF}" type="pres">
      <dgm:prSet presAssocID="{88DEC204-E492-436C-86C3-0EEFF6F1B49D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0BF4B496-42DC-4FCB-851B-8F50A958EA95}" type="pres">
      <dgm:prSet presAssocID="{88DEC204-E492-436C-86C3-0EEFF6F1B49D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8A4E6A6F-7D2A-4CF0-BCFB-42004C395474}" type="pres">
      <dgm:prSet presAssocID="{88DEC204-E492-436C-86C3-0EEFF6F1B49D}" presName="BalanceSpacing" presStyleCnt="0"/>
      <dgm:spPr/>
    </dgm:pt>
    <dgm:pt modelId="{4D204240-CED0-4026-A7B2-D1CA4046F380}" type="pres">
      <dgm:prSet presAssocID="{88DEC204-E492-436C-86C3-0EEFF6F1B49D}" presName="BalanceSpacing1" presStyleCnt="0"/>
      <dgm:spPr/>
    </dgm:pt>
    <dgm:pt modelId="{951FCA38-4CCA-4721-B866-1B646ABD4BA6}" type="pres">
      <dgm:prSet presAssocID="{70AC0EB0-626B-429F-9FC8-57A3024720EA}" presName="Accent1Text" presStyleLbl="node1" presStyleIdx="1" presStyleCnt="8"/>
      <dgm:spPr/>
    </dgm:pt>
    <dgm:pt modelId="{A26BCEE9-A96D-4F8F-86B1-42DAADBE9862}" type="pres">
      <dgm:prSet presAssocID="{70AC0EB0-626B-429F-9FC8-57A3024720EA}" presName="spaceBetweenRectangles" presStyleCnt="0"/>
      <dgm:spPr/>
    </dgm:pt>
    <dgm:pt modelId="{700DCD19-BCBD-4490-A859-0D7C4E2C98A3}" type="pres">
      <dgm:prSet presAssocID="{DFB97611-3961-4B51-A45B-B9C1DD35D18D}" presName="composite" presStyleCnt="0"/>
      <dgm:spPr/>
    </dgm:pt>
    <dgm:pt modelId="{AF5602E7-1A28-48AB-8808-5AE760DE0B19}" type="pres">
      <dgm:prSet presAssocID="{DFB97611-3961-4B51-A45B-B9C1DD35D18D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0A833435-54A4-4391-9538-569AAB7274B5}" type="pres">
      <dgm:prSet presAssocID="{DFB97611-3961-4B51-A45B-B9C1DD35D18D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407F6EF6-24BA-4D02-BFE2-245387ABC6F9}" type="pres">
      <dgm:prSet presAssocID="{DFB97611-3961-4B51-A45B-B9C1DD35D18D}" presName="BalanceSpacing" presStyleCnt="0"/>
      <dgm:spPr/>
    </dgm:pt>
    <dgm:pt modelId="{C789E75F-B5B2-4655-8EF7-529F4F46F041}" type="pres">
      <dgm:prSet presAssocID="{DFB97611-3961-4B51-A45B-B9C1DD35D18D}" presName="BalanceSpacing1" presStyleCnt="0"/>
      <dgm:spPr/>
    </dgm:pt>
    <dgm:pt modelId="{F20CC1AB-2BD0-4381-B902-C4A70BE757F6}" type="pres">
      <dgm:prSet presAssocID="{EDF4674E-A6AA-4672-B492-CEBE251CE585}" presName="Accent1Text" presStyleLbl="node1" presStyleIdx="3" presStyleCnt="8"/>
      <dgm:spPr/>
    </dgm:pt>
    <dgm:pt modelId="{DC31BF4B-3829-49F1-B929-671738D83126}" type="pres">
      <dgm:prSet presAssocID="{EDF4674E-A6AA-4672-B492-CEBE251CE585}" presName="spaceBetweenRectangles" presStyleCnt="0"/>
      <dgm:spPr/>
    </dgm:pt>
    <dgm:pt modelId="{F5E2EDF6-9A28-4CBE-AB01-07A7D82D46BC}" type="pres">
      <dgm:prSet presAssocID="{DAAE8643-1901-4BC0-A120-6CA0DEE89F55}" presName="composite" presStyleCnt="0"/>
      <dgm:spPr/>
    </dgm:pt>
    <dgm:pt modelId="{7F3570DF-5C93-43DE-B9F7-9BA1DA27AFB2}" type="pres">
      <dgm:prSet presAssocID="{DAAE8643-1901-4BC0-A120-6CA0DEE89F55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C2222E0C-C600-4BFB-A212-C47BE744100C}" type="pres">
      <dgm:prSet presAssocID="{DAAE8643-1901-4BC0-A120-6CA0DEE89F55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18525F83-DCB0-46DE-8170-C9E113FA5AA0}" type="pres">
      <dgm:prSet presAssocID="{DAAE8643-1901-4BC0-A120-6CA0DEE89F55}" presName="BalanceSpacing" presStyleCnt="0"/>
      <dgm:spPr/>
    </dgm:pt>
    <dgm:pt modelId="{E9B70763-26FF-42E1-8BB2-75935D7BEA70}" type="pres">
      <dgm:prSet presAssocID="{DAAE8643-1901-4BC0-A120-6CA0DEE89F55}" presName="BalanceSpacing1" presStyleCnt="0"/>
      <dgm:spPr/>
    </dgm:pt>
    <dgm:pt modelId="{1DC7D93E-CD90-4F13-89DC-377685C8EB57}" type="pres">
      <dgm:prSet presAssocID="{27E5540B-B8A1-4A0B-8BA0-3CD5F971BD2F}" presName="Accent1Text" presStyleLbl="node1" presStyleIdx="5" presStyleCnt="8"/>
      <dgm:spPr/>
    </dgm:pt>
    <dgm:pt modelId="{F6DA7DD1-455D-4B00-BDB9-63501E5FA576}" type="pres">
      <dgm:prSet presAssocID="{27E5540B-B8A1-4A0B-8BA0-3CD5F971BD2F}" presName="spaceBetweenRectangles" presStyleCnt="0"/>
      <dgm:spPr/>
    </dgm:pt>
    <dgm:pt modelId="{D219261D-4D16-4CA3-B54E-19AE8A4F36C0}" type="pres">
      <dgm:prSet presAssocID="{D981E1BD-B198-4756-B7A0-A1BC284B1D7A}" presName="composite" presStyleCnt="0"/>
      <dgm:spPr/>
    </dgm:pt>
    <dgm:pt modelId="{B9FB2FEC-F6B4-4587-A0C1-14C6CE4DE455}" type="pres">
      <dgm:prSet presAssocID="{D981E1BD-B198-4756-B7A0-A1BC284B1D7A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5AD0C60A-23AC-409A-A00C-6584A6923CA5}" type="pres">
      <dgm:prSet presAssocID="{D981E1BD-B198-4756-B7A0-A1BC284B1D7A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71AF8797-512C-4CD4-9E8D-A286441D14D7}" type="pres">
      <dgm:prSet presAssocID="{D981E1BD-B198-4756-B7A0-A1BC284B1D7A}" presName="BalanceSpacing" presStyleCnt="0"/>
      <dgm:spPr/>
    </dgm:pt>
    <dgm:pt modelId="{7C4518C7-1369-4867-9964-38C7CB8F7E7D}" type="pres">
      <dgm:prSet presAssocID="{D981E1BD-B198-4756-B7A0-A1BC284B1D7A}" presName="BalanceSpacing1" presStyleCnt="0"/>
      <dgm:spPr/>
    </dgm:pt>
    <dgm:pt modelId="{2D208128-E846-4376-A3ED-14E2D924CC3C}" type="pres">
      <dgm:prSet presAssocID="{06071893-CB10-498B-A85C-68AE31F046DF}" presName="Accent1Text" presStyleLbl="node1" presStyleIdx="7" presStyleCnt="8"/>
      <dgm:spPr/>
    </dgm:pt>
  </dgm:ptLst>
  <dgm:cxnLst>
    <dgm:cxn modelId="{7062070A-98A0-4728-A98C-768724869277}" type="presOf" srcId="{EDF4674E-A6AA-4672-B492-CEBE251CE585}" destId="{F20CC1AB-2BD0-4381-B902-C4A70BE757F6}" srcOrd="0" destOrd="0" presId="urn:microsoft.com/office/officeart/2008/layout/AlternatingHexagons"/>
    <dgm:cxn modelId="{2687010C-A857-4E04-9287-390E2F0637FE}" type="presOf" srcId="{DFB97611-3961-4B51-A45B-B9C1DD35D18D}" destId="{AF5602E7-1A28-48AB-8808-5AE760DE0B19}" srcOrd="0" destOrd="0" presId="urn:microsoft.com/office/officeart/2008/layout/AlternatingHexagons"/>
    <dgm:cxn modelId="{1EC4DE0E-5C59-4671-913B-566C5BF966CA}" srcId="{72AC15FB-2884-43F2-83CB-70A6472A561E}" destId="{DFB97611-3961-4B51-A45B-B9C1DD35D18D}" srcOrd="1" destOrd="0" parTransId="{6EFAA56F-5AF5-4B20-9FBD-B840776FB8E5}" sibTransId="{EDF4674E-A6AA-4672-B492-CEBE251CE585}"/>
    <dgm:cxn modelId="{E4AED312-61A1-4312-A7BD-8DA7174C3EA4}" srcId="{72AC15FB-2884-43F2-83CB-70A6472A561E}" destId="{DAAE8643-1901-4BC0-A120-6CA0DEE89F55}" srcOrd="2" destOrd="0" parTransId="{EEA941A2-481D-45FD-8F70-4B9CD9D8B605}" sibTransId="{27E5540B-B8A1-4A0B-8BA0-3CD5F971BD2F}"/>
    <dgm:cxn modelId="{4B694316-E753-45F4-968D-A1C00855D56A}" srcId="{72AC15FB-2884-43F2-83CB-70A6472A561E}" destId="{88DEC204-E492-436C-86C3-0EEFF6F1B49D}" srcOrd="0" destOrd="0" parTransId="{EFC0CAA2-3739-4BE3-8E01-AEC6DFB42B56}" sibTransId="{70AC0EB0-626B-429F-9FC8-57A3024720EA}"/>
    <dgm:cxn modelId="{57290068-B4ED-4260-B269-A75006C0CD2A}" type="presOf" srcId="{88DEC204-E492-436C-86C3-0EEFF6F1B49D}" destId="{31C73C27-0F4F-4644-A32C-EF3AB6FE1BFF}" srcOrd="0" destOrd="0" presId="urn:microsoft.com/office/officeart/2008/layout/AlternatingHexagons"/>
    <dgm:cxn modelId="{DF538750-7650-4381-896C-AE6103857984}" type="presOf" srcId="{70AC0EB0-626B-429F-9FC8-57A3024720EA}" destId="{951FCA38-4CCA-4721-B866-1B646ABD4BA6}" srcOrd="0" destOrd="0" presId="urn:microsoft.com/office/officeart/2008/layout/AlternatingHexagons"/>
    <dgm:cxn modelId="{16340555-86A9-4AC5-9DB0-7C2ED33D7F75}" type="presOf" srcId="{72AC15FB-2884-43F2-83CB-70A6472A561E}" destId="{5CB91E3B-4799-4DE9-BCB8-654E42C732EB}" srcOrd="0" destOrd="0" presId="urn:microsoft.com/office/officeart/2008/layout/AlternatingHexagons"/>
    <dgm:cxn modelId="{5DAC1458-8590-42A0-AA5E-70D10FFADFA0}" type="presOf" srcId="{D981E1BD-B198-4756-B7A0-A1BC284B1D7A}" destId="{B9FB2FEC-F6B4-4587-A0C1-14C6CE4DE455}" srcOrd="0" destOrd="0" presId="urn:microsoft.com/office/officeart/2008/layout/AlternatingHexagons"/>
    <dgm:cxn modelId="{7317FC94-C0FC-4DE5-BB77-8E4F743D8F16}" type="presOf" srcId="{06071893-CB10-498B-A85C-68AE31F046DF}" destId="{2D208128-E846-4376-A3ED-14E2D924CC3C}" srcOrd="0" destOrd="0" presId="urn:microsoft.com/office/officeart/2008/layout/AlternatingHexagons"/>
    <dgm:cxn modelId="{B68AEC96-B0ED-42C9-8F2E-D90042B608E4}" type="presOf" srcId="{DAAE8643-1901-4BC0-A120-6CA0DEE89F55}" destId="{7F3570DF-5C93-43DE-B9F7-9BA1DA27AFB2}" srcOrd="0" destOrd="0" presId="urn:microsoft.com/office/officeart/2008/layout/AlternatingHexagons"/>
    <dgm:cxn modelId="{18D191B2-0EFA-47E6-BFD6-D5F102615D14}" srcId="{72AC15FB-2884-43F2-83CB-70A6472A561E}" destId="{D981E1BD-B198-4756-B7A0-A1BC284B1D7A}" srcOrd="3" destOrd="0" parTransId="{B1D1D514-E1D9-4953-A567-ECE99CF57365}" sibTransId="{06071893-CB10-498B-A85C-68AE31F046DF}"/>
    <dgm:cxn modelId="{C17C71EF-FD97-4C7D-A047-68F5D3A3B619}" type="presOf" srcId="{27E5540B-B8A1-4A0B-8BA0-3CD5F971BD2F}" destId="{1DC7D93E-CD90-4F13-89DC-377685C8EB57}" srcOrd="0" destOrd="0" presId="urn:microsoft.com/office/officeart/2008/layout/AlternatingHexagons"/>
    <dgm:cxn modelId="{FC1F71DA-BFFC-4270-AEF9-212427014175}" type="presParOf" srcId="{5CB91E3B-4799-4DE9-BCB8-654E42C732EB}" destId="{2816DDD9-201E-4E92-9E7E-445083A3BEE2}" srcOrd="0" destOrd="0" presId="urn:microsoft.com/office/officeart/2008/layout/AlternatingHexagons"/>
    <dgm:cxn modelId="{F90A6E0A-5EC6-4C51-BD6A-8943BA97B9D4}" type="presParOf" srcId="{2816DDD9-201E-4E92-9E7E-445083A3BEE2}" destId="{31C73C27-0F4F-4644-A32C-EF3AB6FE1BFF}" srcOrd="0" destOrd="0" presId="urn:microsoft.com/office/officeart/2008/layout/AlternatingHexagons"/>
    <dgm:cxn modelId="{2663CB75-7FBB-42BB-A5E7-FE3090D14749}" type="presParOf" srcId="{2816DDD9-201E-4E92-9E7E-445083A3BEE2}" destId="{0BF4B496-42DC-4FCB-851B-8F50A958EA95}" srcOrd="1" destOrd="0" presId="urn:microsoft.com/office/officeart/2008/layout/AlternatingHexagons"/>
    <dgm:cxn modelId="{27641405-61DD-454F-865C-AC278ED51FF8}" type="presParOf" srcId="{2816DDD9-201E-4E92-9E7E-445083A3BEE2}" destId="{8A4E6A6F-7D2A-4CF0-BCFB-42004C395474}" srcOrd="2" destOrd="0" presId="urn:microsoft.com/office/officeart/2008/layout/AlternatingHexagons"/>
    <dgm:cxn modelId="{E6080074-D0E9-4209-A61A-0AF066A4A227}" type="presParOf" srcId="{2816DDD9-201E-4E92-9E7E-445083A3BEE2}" destId="{4D204240-CED0-4026-A7B2-D1CA4046F380}" srcOrd="3" destOrd="0" presId="urn:microsoft.com/office/officeart/2008/layout/AlternatingHexagons"/>
    <dgm:cxn modelId="{EE378240-9CC1-4436-968E-AA18B0FE3066}" type="presParOf" srcId="{2816DDD9-201E-4E92-9E7E-445083A3BEE2}" destId="{951FCA38-4CCA-4721-B866-1B646ABD4BA6}" srcOrd="4" destOrd="0" presId="urn:microsoft.com/office/officeart/2008/layout/AlternatingHexagons"/>
    <dgm:cxn modelId="{8485DBCC-906E-4521-9014-87ECB07EAD5E}" type="presParOf" srcId="{5CB91E3B-4799-4DE9-BCB8-654E42C732EB}" destId="{A26BCEE9-A96D-4F8F-86B1-42DAADBE9862}" srcOrd="1" destOrd="0" presId="urn:microsoft.com/office/officeart/2008/layout/AlternatingHexagons"/>
    <dgm:cxn modelId="{35626B30-C28C-4E9F-9A5D-09EE57564D2D}" type="presParOf" srcId="{5CB91E3B-4799-4DE9-BCB8-654E42C732EB}" destId="{700DCD19-BCBD-4490-A859-0D7C4E2C98A3}" srcOrd="2" destOrd="0" presId="urn:microsoft.com/office/officeart/2008/layout/AlternatingHexagons"/>
    <dgm:cxn modelId="{00AEBAE3-F7F8-481D-AF92-4159D26B20DA}" type="presParOf" srcId="{700DCD19-BCBD-4490-A859-0D7C4E2C98A3}" destId="{AF5602E7-1A28-48AB-8808-5AE760DE0B19}" srcOrd="0" destOrd="0" presId="urn:microsoft.com/office/officeart/2008/layout/AlternatingHexagons"/>
    <dgm:cxn modelId="{0227811B-E1A2-494F-9655-F89CE82F9E06}" type="presParOf" srcId="{700DCD19-BCBD-4490-A859-0D7C4E2C98A3}" destId="{0A833435-54A4-4391-9538-569AAB7274B5}" srcOrd="1" destOrd="0" presId="urn:microsoft.com/office/officeart/2008/layout/AlternatingHexagons"/>
    <dgm:cxn modelId="{CDEBC9F3-3E65-4284-A887-3B9EB4892BB6}" type="presParOf" srcId="{700DCD19-BCBD-4490-A859-0D7C4E2C98A3}" destId="{407F6EF6-24BA-4D02-BFE2-245387ABC6F9}" srcOrd="2" destOrd="0" presId="urn:microsoft.com/office/officeart/2008/layout/AlternatingHexagons"/>
    <dgm:cxn modelId="{60F59B70-0F33-4B2E-A9EF-A0C3FA0E6B5D}" type="presParOf" srcId="{700DCD19-BCBD-4490-A859-0D7C4E2C98A3}" destId="{C789E75F-B5B2-4655-8EF7-529F4F46F041}" srcOrd="3" destOrd="0" presId="urn:microsoft.com/office/officeart/2008/layout/AlternatingHexagons"/>
    <dgm:cxn modelId="{120CA628-40EC-4DBA-B265-B2F98F9BCEC4}" type="presParOf" srcId="{700DCD19-BCBD-4490-A859-0D7C4E2C98A3}" destId="{F20CC1AB-2BD0-4381-B902-C4A70BE757F6}" srcOrd="4" destOrd="0" presId="urn:microsoft.com/office/officeart/2008/layout/AlternatingHexagons"/>
    <dgm:cxn modelId="{7E739CDE-367F-4D3E-8668-D3C9ECFB0582}" type="presParOf" srcId="{5CB91E3B-4799-4DE9-BCB8-654E42C732EB}" destId="{DC31BF4B-3829-49F1-B929-671738D83126}" srcOrd="3" destOrd="0" presId="urn:microsoft.com/office/officeart/2008/layout/AlternatingHexagons"/>
    <dgm:cxn modelId="{0E27A18B-EEBE-40F0-A390-514FE85B0FC6}" type="presParOf" srcId="{5CB91E3B-4799-4DE9-BCB8-654E42C732EB}" destId="{F5E2EDF6-9A28-4CBE-AB01-07A7D82D46BC}" srcOrd="4" destOrd="0" presId="urn:microsoft.com/office/officeart/2008/layout/AlternatingHexagons"/>
    <dgm:cxn modelId="{E44A7609-11E5-4127-8B72-05A56D3936F7}" type="presParOf" srcId="{F5E2EDF6-9A28-4CBE-AB01-07A7D82D46BC}" destId="{7F3570DF-5C93-43DE-B9F7-9BA1DA27AFB2}" srcOrd="0" destOrd="0" presId="urn:microsoft.com/office/officeart/2008/layout/AlternatingHexagons"/>
    <dgm:cxn modelId="{F6B0A7EE-9319-49F5-9730-17DAA0FF2A5B}" type="presParOf" srcId="{F5E2EDF6-9A28-4CBE-AB01-07A7D82D46BC}" destId="{C2222E0C-C600-4BFB-A212-C47BE744100C}" srcOrd="1" destOrd="0" presId="urn:microsoft.com/office/officeart/2008/layout/AlternatingHexagons"/>
    <dgm:cxn modelId="{0BC2D0EF-CF86-4DEE-B041-D8F2E7B5F38F}" type="presParOf" srcId="{F5E2EDF6-9A28-4CBE-AB01-07A7D82D46BC}" destId="{18525F83-DCB0-46DE-8170-C9E113FA5AA0}" srcOrd="2" destOrd="0" presId="urn:microsoft.com/office/officeart/2008/layout/AlternatingHexagons"/>
    <dgm:cxn modelId="{31A3FD06-8682-4572-BF86-F3505B886679}" type="presParOf" srcId="{F5E2EDF6-9A28-4CBE-AB01-07A7D82D46BC}" destId="{E9B70763-26FF-42E1-8BB2-75935D7BEA70}" srcOrd="3" destOrd="0" presId="urn:microsoft.com/office/officeart/2008/layout/AlternatingHexagons"/>
    <dgm:cxn modelId="{B5C37797-4450-466E-8CEE-EB721CB4AD52}" type="presParOf" srcId="{F5E2EDF6-9A28-4CBE-AB01-07A7D82D46BC}" destId="{1DC7D93E-CD90-4F13-89DC-377685C8EB57}" srcOrd="4" destOrd="0" presId="urn:microsoft.com/office/officeart/2008/layout/AlternatingHexagons"/>
    <dgm:cxn modelId="{E5800DF0-ACA4-4D06-BB85-0C398B22F1EA}" type="presParOf" srcId="{5CB91E3B-4799-4DE9-BCB8-654E42C732EB}" destId="{F6DA7DD1-455D-4B00-BDB9-63501E5FA576}" srcOrd="5" destOrd="0" presId="urn:microsoft.com/office/officeart/2008/layout/AlternatingHexagons"/>
    <dgm:cxn modelId="{E994439E-1CF7-4311-8418-A1EA5FF9CB28}" type="presParOf" srcId="{5CB91E3B-4799-4DE9-BCB8-654E42C732EB}" destId="{D219261D-4D16-4CA3-B54E-19AE8A4F36C0}" srcOrd="6" destOrd="0" presId="urn:microsoft.com/office/officeart/2008/layout/AlternatingHexagons"/>
    <dgm:cxn modelId="{AADB4AF5-7FBA-41E7-BDCB-2F6107976FBD}" type="presParOf" srcId="{D219261D-4D16-4CA3-B54E-19AE8A4F36C0}" destId="{B9FB2FEC-F6B4-4587-A0C1-14C6CE4DE455}" srcOrd="0" destOrd="0" presId="urn:microsoft.com/office/officeart/2008/layout/AlternatingHexagons"/>
    <dgm:cxn modelId="{DF3475E7-A5EE-44A0-8D99-3C1DB4EB415C}" type="presParOf" srcId="{D219261D-4D16-4CA3-B54E-19AE8A4F36C0}" destId="{5AD0C60A-23AC-409A-A00C-6584A6923CA5}" srcOrd="1" destOrd="0" presId="urn:microsoft.com/office/officeart/2008/layout/AlternatingHexagons"/>
    <dgm:cxn modelId="{1B89364A-25DA-48B7-85BB-E2F4B4D033AC}" type="presParOf" srcId="{D219261D-4D16-4CA3-B54E-19AE8A4F36C0}" destId="{71AF8797-512C-4CD4-9E8D-A286441D14D7}" srcOrd="2" destOrd="0" presId="urn:microsoft.com/office/officeart/2008/layout/AlternatingHexagons"/>
    <dgm:cxn modelId="{855A7DB3-DBD0-4B14-AAF9-7E33A3AFE8FB}" type="presParOf" srcId="{D219261D-4D16-4CA3-B54E-19AE8A4F36C0}" destId="{7C4518C7-1369-4867-9964-38C7CB8F7E7D}" srcOrd="3" destOrd="0" presId="urn:microsoft.com/office/officeart/2008/layout/AlternatingHexagons"/>
    <dgm:cxn modelId="{07043FA2-0034-41ED-BD86-4909CBFF5E97}" type="presParOf" srcId="{D219261D-4D16-4CA3-B54E-19AE8A4F36C0}" destId="{2D208128-E846-4376-A3ED-14E2D924CC3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E5ED9-D112-4F6F-9D24-74B144A089BB}">
      <dsp:nvSpPr>
        <dsp:cNvPr id="0" name=""/>
        <dsp:cNvSpPr/>
      </dsp:nvSpPr>
      <dsp:spPr>
        <a:xfrm>
          <a:off x="0" y="31064"/>
          <a:ext cx="3968747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Project Title: Car Price Dataset Analysis</a:t>
          </a:r>
        </a:p>
      </dsp:txBody>
      <dsp:txXfrm>
        <a:off x="42722" y="73786"/>
        <a:ext cx="3883303" cy="789716"/>
      </dsp:txXfrm>
    </dsp:sp>
    <dsp:sp modelId="{F9636A82-4DF7-41D6-BA8A-84564391EF73}">
      <dsp:nvSpPr>
        <dsp:cNvPr id="0" name=""/>
        <dsp:cNvSpPr/>
      </dsp:nvSpPr>
      <dsp:spPr>
        <a:xfrm>
          <a:off x="0" y="969584"/>
          <a:ext cx="3968747" cy="87516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Presented by: [Your Name]</a:t>
          </a:r>
        </a:p>
      </dsp:txBody>
      <dsp:txXfrm>
        <a:off x="42722" y="1012306"/>
        <a:ext cx="3883303" cy="789716"/>
      </dsp:txXfrm>
    </dsp:sp>
    <dsp:sp modelId="{9D6BA3E9-00B6-453C-82D3-87C8BA1431AE}">
      <dsp:nvSpPr>
        <dsp:cNvPr id="0" name=""/>
        <dsp:cNvSpPr/>
      </dsp:nvSpPr>
      <dsp:spPr>
        <a:xfrm>
          <a:off x="0" y="1908104"/>
          <a:ext cx="3968747" cy="87516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Course/Department: [Your Course Info]</a:t>
          </a:r>
        </a:p>
      </dsp:txBody>
      <dsp:txXfrm>
        <a:off x="42722" y="1950826"/>
        <a:ext cx="3883303" cy="789716"/>
      </dsp:txXfrm>
    </dsp:sp>
    <dsp:sp modelId="{21894C5F-ABEE-4F16-B6E7-9A83BA3B71CB}">
      <dsp:nvSpPr>
        <dsp:cNvPr id="0" name=""/>
        <dsp:cNvSpPr/>
      </dsp:nvSpPr>
      <dsp:spPr>
        <a:xfrm>
          <a:off x="0" y="2846624"/>
          <a:ext cx="3968747" cy="8751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Date: [Presentation Date]</a:t>
          </a:r>
        </a:p>
      </dsp:txBody>
      <dsp:txXfrm>
        <a:off x="42722" y="2889346"/>
        <a:ext cx="3883303" cy="7897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D8AF24-472F-4B94-A3D0-529D566DCB29}">
      <dsp:nvSpPr>
        <dsp:cNvPr id="0" name=""/>
        <dsp:cNvSpPr/>
      </dsp:nvSpPr>
      <dsp:spPr>
        <a:xfrm>
          <a:off x="0" y="2439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6E51CA-3C02-4DE0-9AD5-7E2607C9015B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B3223C-C792-4CAD-BE47-84C53E8C9BAD}">
      <dsp:nvSpPr>
        <dsp:cNvPr id="0" name=""/>
        <dsp:cNvSpPr/>
      </dsp:nvSpPr>
      <dsp:spPr>
        <a:xfrm>
          <a:off x="1428292" y="2439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 isnull().sum() to detect missing data.</a:t>
          </a:r>
        </a:p>
      </dsp:txBody>
      <dsp:txXfrm>
        <a:off x="1428292" y="2439"/>
        <a:ext cx="3297908" cy="1236616"/>
      </dsp:txXfrm>
    </dsp:sp>
    <dsp:sp modelId="{EE79C8F7-3031-461B-815D-01D83DF70753}">
      <dsp:nvSpPr>
        <dsp:cNvPr id="0" name=""/>
        <dsp:cNvSpPr/>
      </dsp:nvSpPr>
      <dsp:spPr>
        <a:xfrm>
          <a:off x="0" y="1548210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1AB3F-1680-481A-A262-6A215D0F621A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A8A78-9003-42D8-9B9B-8C0FB871515E}">
      <dsp:nvSpPr>
        <dsp:cNvPr id="0" name=""/>
        <dsp:cNvSpPr/>
      </dsp:nvSpPr>
      <dsp:spPr>
        <a:xfrm>
          <a:off x="1428292" y="1548210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Removed rows with missing values using dropna().</a:t>
          </a:r>
        </a:p>
      </dsp:txBody>
      <dsp:txXfrm>
        <a:off x="1428292" y="1548210"/>
        <a:ext cx="3297908" cy="1236616"/>
      </dsp:txXfrm>
    </dsp:sp>
    <dsp:sp modelId="{464726FE-B90C-40E3-AEAC-9E43B327102F}">
      <dsp:nvSpPr>
        <dsp:cNvPr id="0" name=""/>
        <dsp:cNvSpPr/>
      </dsp:nvSpPr>
      <dsp:spPr>
        <a:xfrm>
          <a:off x="0" y="3093981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052DF6-5AF1-4E21-A990-04DD913FE04C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D6881-B971-4DFE-97BF-9AAA4F3E1D19}">
      <dsp:nvSpPr>
        <dsp:cNvPr id="0" name=""/>
        <dsp:cNvSpPr/>
      </dsp:nvSpPr>
      <dsp:spPr>
        <a:xfrm>
          <a:off x="1428292" y="3093981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Ensured consistency and completeness in data.</a:t>
          </a:r>
        </a:p>
      </dsp:txBody>
      <dsp:txXfrm>
        <a:off x="1428292" y="3093981"/>
        <a:ext cx="3297908" cy="1236616"/>
      </dsp:txXfrm>
    </dsp:sp>
    <dsp:sp modelId="{456C0C6D-C08E-442A-A38D-DBEF2408C851}">
      <dsp:nvSpPr>
        <dsp:cNvPr id="0" name=""/>
        <dsp:cNvSpPr/>
      </dsp:nvSpPr>
      <dsp:spPr>
        <a:xfrm>
          <a:off x="0" y="4639752"/>
          <a:ext cx="47262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41D32-57BA-42DE-8F76-8C17A3C65991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91310A-00BF-41BF-A4BC-E751CBE1A47A}">
      <dsp:nvSpPr>
        <dsp:cNvPr id="0" name=""/>
        <dsp:cNvSpPr/>
      </dsp:nvSpPr>
      <dsp:spPr>
        <a:xfrm>
          <a:off x="1428292" y="4639752"/>
          <a:ext cx="32979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Prepared data for accurate analysis.</a:t>
          </a:r>
        </a:p>
      </dsp:txBody>
      <dsp:txXfrm>
        <a:off x="1428292" y="4639752"/>
        <a:ext cx="3297908" cy="12366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C73C27-0F4F-4644-A32C-EF3AB6FE1BFF}">
      <dsp:nvSpPr>
        <dsp:cNvPr id="0" name=""/>
        <dsp:cNvSpPr/>
      </dsp:nvSpPr>
      <dsp:spPr>
        <a:xfrm rot="5400000">
          <a:off x="3603291" y="81623"/>
          <a:ext cx="1225878" cy="10665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EDA reveals structure and trends.</a:t>
          </a:r>
        </a:p>
      </dsp:txBody>
      <dsp:txXfrm rot="-5400000">
        <a:off x="3849171" y="192974"/>
        <a:ext cx="734118" cy="843812"/>
      </dsp:txXfrm>
    </dsp:sp>
    <dsp:sp modelId="{0BF4B496-42DC-4FCB-851B-8F50A958EA95}">
      <dsp:nvSpPr>
        <dsp:cNvPr id="0" name=""/>
        <dsp:cNvSpPr/>
      </dsp:nvSpPr>
      <dsp:spPr>
        <a:xfrm>
          <a:off x="4781851" y="247116"/>
          <a:ext cx="1368080" cy="73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FCA38-4CCA-4721-B866-1B646ABD4BA6}">
      <dsp:nvSpPr>
        <dsp:cNvPr id="0" name=""/>
        <dsp:cNvSpPr/>
      </dsp:nvSpPr>
      <dsp:spPr>
        <a:xfrm rot="5400000">
          <a:off x="2451455" y="81623"/>
          <a:ext cx="1225878" cy="10665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97335" y="192974"/>
        <a:ext cx="734118" cy="843812"/>
      </dsp:txXfrm>
    </dsp:sp>
    <dsp:sp modelId="{AF5602E7-1A28-48AB-8808-5AE760DE0B19}">
      <dsp:nvSpPr>
        <dsp:cNvPr id="0" name=""/>
        <dsp:cNvSpPr/>
      </dsp:nvSpPr>
      <dsp:spPr>
        <a:xfrm rot="5400000">
          <a:off x="3025166" y="1122148"/>
          <a:ext cx="1225878" cy="10665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Identifies anomalies and patterns.</a:t>
          </a:r>
        </a:p>
      </dsp:txBody>
      <dsp:txXfrm rot="-5400000">
        <a:off x="3271046" y="1233499"/>
        <a:ext cx="734118" cy="843812"/>
      </dsp:txXfrm>
    </dsp:sp>
    <dsp:sp modelId="{0A833435-54A4-4391-9538-569AAB7274B5}">
      <dsp:nvSpPr>
        <dsp:cNvPr id="0" name=""/>
        <dsp:cNvSpPr/>
      </dsp:nvSpPr>
      <dsp:spPr>
        <a:xfrm>
          <a:off x="1736768" y="1287642"/>
          <a:ext cx="1323948" cy="73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CC1AB-2BD0-4381-B902-C4A70BE757F6}">
      <dsp:nvSpPr>
        <dsp:cNvPr id="0" name=""/>
        <dsp:cNvSpPr/>
      </dsp:nvSpPr>
      <dsp:spPr>
        <a:xfrm rot="5400000">
          <a:off x="4177002" y="1122148"/>
          <a:ext cx="1225878" cy="10665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422882" y="1233499"/>
        <a:ext cx="734118" cy="843812"/>
      </dsp:txXfrm>
    </dsp:sp>
    <dsp:sp modelId="{7F3570DF-5C93-43DE-B9F7-9BA1DA27AFB2}">
      <dsp:nvSpPr>
        <dsp:cNvPr id="0" name=""/>
        <dsp:cNvSpPr/>
      </dsp:nvSpPr>
      <dsp:spPr>
        <a:xfrm rot="5400000">
          <a:off x="3603291" y="2162674"/>
          <a:ext cx="1225878" cy="10665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Essential before applying ML.</a:t>
          </a:r>
        </a:p>
      </dsp:txBody>
      <dsp:txXfrm rot="-5400000">
        <a:off x="3849171" y="2274025"/>
        <a:ext cx="734118" cy="843812"/>
      </dsp:txXfrm>
    </dsp:sp>
    <dsp:sp modelId="{C2222E0C-C600-4BFB-A212-C47BE744100C}">
      <dsp:nvSpPr>
        <dsp:cNvPr id="0" name=""/>
        <dsp:cNvSpPr/>
      </dsp:nvSpPr>
      <dsp:spPr>
        <a:xfrm>
          <a:off x="4781851" y="2328168"/>
          <a:ext cx="1368080" cy="73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C7D93E-CD90-4F13-89DC-377685C8EB57}">
      <dsp:nvSpPr>
        <dsp:cNvPr id="0" name=""/>
        <dsp:cNvSpPr/>
      </dsp:nvSpPr>
      <dsp:spPr>
        <a:xfrm rot="5400000">
          <a:off x="2451455" y="2162674"/>
          <a:ext cx="1225878" cy="10665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697335" y="2274025"/>
        <a:ext cx="734118" cy="843812"/>
      </dsp:txXfrm>
    </dsp:sp>
    <dsp:sp modelId="{B9FB2FEC-F6B4-4587-A0C1-14C6CE4DE455}">
      <dsp:nvSpPr>
        <dsp:cNvPr id="0" name=""/>
        <dsp:cNvSpPr/>
      </dsp:nvSpPr>
      <dsp:spPr>
        <a:xfrm rot="5400000">
          <a:off x="3025166" y="3203200"/>
          <a:ext cx="1225878" cy="10665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Supports accurate conclusions.</a:t>
          </a:r>
        </a:p>
      </dsp:txBody>
      <dsp:txXfrm rot="-5400000">
        <a:off x="3271046" y="3314551"/>
        <a:ext cx="734118" cy="843812"/>
      </dsp:txXfrm>
    </dsp:sp>
    <dsp:sp modelId="{5AD0C60A-23AC-409A-A00C-6584A6923CA5}">
      <dsp:nvSpPr>
        <dsp:cNvPr id="0" name=""/>
        <dsp:cNvSpPr/>
      </dsp:nvSpPr>
      <dsp:spPr>
        <a:xfrm>
          <a:off x="1736768" y="3368694"/>
          <a:ext cx="1323948" cy="7355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08128-E846-4376-A3ED-14E2D924CC3C}">
      <dsp:nvSpPr>
        <dsp:cNvPr id="0" name=""/>
        <dsp:cNvSpPr/>
      </dsp:nvSpPr>
      <dsp:spPr>
        <a:xfrm rot="5400000">
          <a:off x="4177002" y="3203200"/>
          <a:ext cx="1225878" cy="1066514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4422882" y="3314551"/>
        <a:ext cx="734118" cy="843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3E0A-945D-DCD0-1B09-69812D3B7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5074024"/>
            <a:ext cx="7581900" cy="5980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/>
              <a:t>CAR SALES ANALYSIS</a:t>
            </a:r>
          </a:p>
        </p:txBody>
      </p:sp>
      <p:pic>
        <p:nvPicPr>
          <p:cNvPr id="4" name="Picture 3" descr="Toy cars lined up in a row on floor">
            <a:extLst>
              <a:ext uri="{FF2B5EF4-FFF2-40B4-BE49-F238E27FC236}">
                <a16:creationId xmlns:a16="http://schemas.microsoft.com/office/drawing/2014/main" id="{5EB38ABA-0BA1-644E-D879-9F8A6C34F1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378"/>
          <a:stretch/>
        </p:blipFill>
        <p:spPr>
          <a:xfrm>
            <a:off x="20" y="-39"/>
            <a:ext cx="9143980" cy="417274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667AA61-5C27-F30F-D229-06CBE5709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4811517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6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Price vs Mileage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Scatter plot: Price vs Mileage.</a:t>
            </a:r>
          </a:p>
          <a:p>
            <a:r>
              <a:rPr lang="en-US" sz="1700"/>
              <a:t>Hue indicates Fuel Type.</a:t>
            </a:r>
          </a:p>
          <a:p>
            <a:r>
              <a:rPr lang="en-US" sz="1700"/>
              <a:t>Shows inverse relationship between Price and Mileage.</a:t>
            </a:r>
          </a:p>
          <a:p>
            <a:r>
              <a:rPr lang="en-US" sz="1700"/>
              <a:t>Fuel types add dimension to the analysis.</a:t>
            </a:r>
          </a:p>
        </p:txBody>
      </p:sp>
      <p:pic>
        <p:nvPicPr>
          <p:cNvPr id="5" name="Picture 4" descr="A chart of a graph&#10;&#10;AI-generated content may be incorrect.">
            <a:extLst>
              <a:ext uri="{FF2B5EF4-FFF2-40B4-BE49-F238E27FC236}">
                <a16:creationId xmlns:a16="http://schemas.microsoft.com/office/drawing/2014/main" id="{64289C99-D4EA-D264-9CE1-71A38F5DB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618682"/>
            <a:ext cx="4792009" cy="362994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Pair 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Pair plot of Price, Year, Mileage, Engine Size.</a:t>
            </a:r>
          </a:p>
          <a:p>
            <a:r>
              <a:rPr lang="en-US" sz="1700"/>
              <a:t>Diagonal plots show distributions.</a:t>
            </a:r>
          </a:p>
          <a:p>
            <a:r>
              <a:rPr lang="en-US" sz="1700"/>
              <a:t>Other plots show feature relationships.</a:t>
            </a:r>
          </a:p>
          <a:p>
            <a:r>
              <a:rPr lang="en-US" sz="1700"/>
              <a:t>Useful for spotting patterns visually.</a:t>
            </a:r>
          </a:p>
        </p:txBody>
      </p:sp>
      <p:pic>
        <p:nvPicPr>
          <p:cNvPr id="5" name="Picture 4" descr="A group of blue and black graphics&#10;&#10;AI-generated content may be incorrect.">
            <a:extLst>
              <a:ext uri="{FF2B5EF4-FFF2-40B4-BE49-F238E27FC236}">
                <a16:creationId xmlns:a16="http://schemas.microsoft.com/office/drawing/2014/main" id="{3CF235F7-9221-57C6-99BE-0916CFF56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2253623"/>
            <a:ext cx="4792009" cy="236006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US" sz="2800"/>
              <a:t>Line Chart - Price Over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Line chart shows avg price by year.</a:t>
            </a:r>
          </a:p>
          <a:p>
            <a:r>
              <a:rPr lang="en-US" sz="1700"/>
              <a:t>Created using groupby and plot().</a:t>
            </a:r>
          </a:p>
          <a:p>
            <a:r>
              <a:rPr lang="en-US" sz="1700"/>
              <a:t>Tracks pricing trends across years.</a:t>
            </a:r>
          </a:p>
          <a:p>
            <a:r>
              <a:rPr lang="en-US" sz="1700"/>
              <a:t>Helps understand depreciation or value increase.</a:t>
            </a:r>
          </a:p>
        </p:txBody>
      </p:sp>
      <p:pic>
        <p:nvPicPr>
          <p:cNvPr id="5" name="Picture 4" descr="A graph showing a growing trend&#10;&#10;AI-generated content may be incorrect.">
            <a:extLst>
              <a:ext uri="{FF2B5EF4-FFF2-40B4-BE49-F238E27FC236}">
                <a16:creationId xmlns:a16="http://schemas.microsoft.com/office/drawing/2014/main" id="{1E937480-68B2-F8BB-185A-39484303D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2014022"/>
            <a:ext cx="4792009" cy="283926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Key Insights</a:t>
            </a:r>
          </a:p>
        </p:txBody>
      </p:sp>
      <p:pic>
        <p:nvPicPr>
          <p:cNvPr id="14" name="Picture 13" descr="Speedometer">
            <a:extLst>
              <a:ext uri="{FF2B5EF4-FFF2-40B4-BE49-F238E27FC236}">
                <a16:creationId xmlns:a16="http://schemas.microsoft.com/office/drawing/2014/main" id="{F1BF5937-981D-B9B9-A848-2C67379A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71" r="23717"/>
          <a:stretch/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High price linked to premium brands.</a:t>
            </a:r>
          </a:p>
          <a:p>
            <a:r>
              <a:rPr lang="en-US" sz="1700"/>
              <a:t>More mileage lowers car value.</a:t>
            </a:r>
          </a:p>
          <a:p>
            <a:r>
              <a:rPr lang="en-US" sz="1700"/>
              <a:t>Engine size may influence price.</a:t>
            </a:r>
          </a:p>
          <a:p>
            <a:r>
              <a:rPr lang="en-US" sz="1700"/>
              <a:t>Transmission and Year are important variables.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A49F7C76-69EE-FD00-0E88-1CE73F4FB6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757" r="30749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IN" sz="350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Data cleaning was required for accuracy.</a:t>
            </a:r>
          </a:p>
          <a:p>
            <a:r>
              <a:rPr lang="en-US" sz="1700"/>
              <a:t>Outliers needed special attention.</a:t>
            </a:r>
          </a:p>
          <a:p>
            <a:r>
              <a:rPr lang="en-US" sz="1700"/>
              <a:t>Visualization choices were important.</a:t>
            </a:r>
          </a:p>
          <a:p>
            <a:r>
              <a:rPr lang="en-US" sz="1700"/>
              <a:t>Iterative analysis gave better clarity.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IN" sz="1700"/>
              <a:t>pandas: data manipulation.</a:t>
            </a:r>
          </a:p>
          <a:p>
            <a:r>
              <a:rPr lang="en-IN" sz="1700"/>
              <a:t>matplotlib: plotting graphs.</a:t>
            </a:r>
          </a:p>
          <a:p>
            <a:r>
              <a:rPr lang="en-IN" sz="1700"/>
              <a:t>seaborn: advanced visualization.</a:t>
            </a:r>
          </a:p>
          <a:p>
            <a:r>
              <a:rPr lang="en-IN" sz="1700"/>
              <a:t>Jupyter Notebook: interactive coding.</a:t>
            </a:r>
          </a:p>
          <a:p>
            <a:r>
              <a:rPr lang="en-IN" sz="1700"/>
              <a:t>CSV: data input format.</a:t>
            </a:r>
          </a:p>
        </p:txBody>
      </p:sp>
      <p:pic>
        <p:nvPicPr>
          <p:cNvPr id="5" name="Picture 4" descr="A desk with technical drawings, pencil and tools">
            <a:extLst>
              <a:ext uri="{FF2B5EF4-FFF2-40B4-BE49-F238E27FC236}">
                <a16:creationId xmlns:a16="http://schemas.microsoft.com/office/drawing/2014/main" id="{35B99E47-56B6-8126-B467-BB90673B44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22" r="24728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EDA provided key insights into car pricing.</a:t>
            </a:r>
          </a:p>
          <a:p>
            <a:r>
              <a:rPr lang="en-US" sz="1700"/>
              <a:t>Visuals revealed important trends.</a:t>
            </a:r>
          </a:p>
          <a:p>
            <a:r>
              <a:rPr lang="en-US" sz="1700"/>
              <a:t>Python tools made analysis efficient.</a:t>
            </a:r>
          </a:p>
          <a:p>
            <a:r>
              <a:rPr lang="en-US" sz="1700"/>
              <a:t>Findings support informed decision-making.</a:t>
            </a:r>
          </a:p>
        </p:txBody>
      </p:sp>
      <p:pic>
        <p:nvPicPr>
          <p:cNvPr id="5" name="Picture 4" descr="Toy truck and track">
            <a:extLst>
              <a:ext uri="{FF2B5EF4-FFF2-40B4-BE49-F238E27FC236}">
                <a16:creationId xmlns:a16="http://schemas.microsoft.com/office/drawing/2014/main" id="{A0878D66-4DC2-388C-29F9-4DF49566B0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19" r="9504" b="-1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706CF7-111B-DE6F-6841-5E99292F173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0277" r="722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Importance of EDA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7F4511C-5AB8-F38A-BF7C-3C5A1B7000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486649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988" y="1122363"/>
            <a:ext cx="8276021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7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4870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433989" y="4501201"/>
            <a:ext cx="827602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C484F2-B22F-60E6-5523-7C0A88BF30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1" r="40668" b="-2"/>
          <a:stretch/>
        </p:blipFill>
        <p:spPr>
          <a:xfrm>
            <a:off x="1" y="1587"/>
            <a:ext cx="4571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8669D1-2088-0E05-319C-F61D095D2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678091"/>
              </p:ext>
            </p:extLst>
          </p:nvPr>
        </p:nvGraphicFramePr>
        <p:xfrm>
          <a:off x="4813300" y="2614612"/>
          <a:ext cx="3968747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IN" sz="35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Analyzed a car price dataset using Python libraries.</a:t>
            </a:r>
          </a:p>
          <a:p>
            <a:r>
              <a:rPr lang="en-US" sz="1700"/>
              <a:t>Explored price trends and influential factors.</a:t>
            </a:r>
          </a:p>
          <a:p>
            <a:r>
              <a:rPr lang="en-US" sz="1700"/>
              <a:t>EDA techniques used to extract insights.</a:t>
            </a:r>
          </a:p>
          <a:p>
            <a:r>
              <a:rPr lang="en-US" sz="1700"/>
              <a:t>Used pandas, matplotlib, and seaborn.</a:t>
            </a:r>
          </a:p>
          <a:p>
            <a:r>
              <a:rPr lang="en-US" sz="1700"/>
              <a:t>Key columns: Brand, Price, Mileage, Year.</a:t>
            </a:r>
          </a:p>
          <a:p>
            <a:r>
              <a:rPr lang="en-US" sz="1700"/>
              <a:t>Performed data cleaning and visualization.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14E4A965-37D1-03F1-78EC-E528499C87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3" r="43006" b="-2"/>
          <a:stretch/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Programming data on computer monitor">
            <a:extLst>
              <a:ext uri="{FF2B5EF4-FFF2-40B4-BE49-F238E27FC236}">
                <a16:creationId xmlns:a16="http://schemas.microsoft.com/office/drawing/2014/main" id="{9A6104EB-2C11-17CC-26D9-5C19864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26" r="25280" b="-2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IN" sz="350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Loaded CSV dataset using pandas.</a:t>
            </a:r>
          </a:p>
          <a:p>
            <a:r>
              <a:rPr lang="en-US" sz="1700"/>
              <a:t>Previewed data using head() and info().</a:t>
            </a:r>
          </a:p>
          <a:p>
            <a:r>
              <a:rPr lang="en-US" sz="1700"/>
              <a:t>Columns include Brand, Year, Mileage, Price.</a:t>
            </a:r>
          </a:p>
          <a:p>
            <a:r>
              <a:rPr lang="en-US" sz="1700"/>
              <a:t>Checked data types and null values.</a:t>
            </a:r>
          </a:p>
          <a:p>
            <a:r>
              <a:rPr lang="en-US" sz="1700"/>
              <a:t>Identified some missing entries.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Handling Missing Values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4A5AE3C-6BD3-F170-ACC8-F9EDCA4833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234906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Generated heatmap with seaborn.</a:t>
            </a:r>
          </a:p>
          <a:p>
            <a:r>
              <a:rPr lang="en-US" sz="1700"/>
              <a:t>Shows correlation between numeric variables.</a:t>
            </a:r>
          </a:p>
          <a:p>
            <a:r>
              <a:rPr lang="en-US" sz="1700"/>
              <a:t>Price shows both positive and negative correlations.</a:t>
            </a:r>
          </a:p>
          <a:p>
            <a:r>
              <a:rPr lang="en-US" sz="1700"/>
              <a:t>Heatmap aids in feature selection.</a:t>
            </a:r>
          </a:p>
        </p:txBody>
      </p:sp>
      <p:pic>
        <p:nvPicPr>
          <p:cNvPr id="5" name="Picture 4" descr="A diagram of a heatmap&#10;&#10;AI-generated content may be incorrect.">
            <a:extLst>
              <a:ext uri="{FF2B5EF4-FFF2-40B4-BE49-F238E27FC236}">
                <a16:creationId xmlns:a16="http://schemas.microsoft.com/office/drawing/2014/main" id="{5CED9136-FA11-5B82-16DB-AEEAB49B3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624672"/>
            <a:ext cx="4792009" cy="361796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Boxplot for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Boxplot of Price, Mileage, Engine Size.</a:t>
            </a:r>
          </a:p>
          <a:p>
            <a:r>
              <a:rPr lang="en-US" sz="1700"/>
              <a:t>Reveals outliers and data distribution.</a:t>
            </a:r>
          </a:p>
          <a:p>
            <a:r>
              <a:rPr lang="en-US" sz="1700"/>
              <a:t>Outliers mainly found in Price and Mileage.</a:t>
            </a:r>
          </a:p>
          <a:p>
            <a:r>
              <a:rPr lang="en-US" sz="1700"/>
              <a:t>Highlights potential data issues.</a:t>
            </a:r>
          </a:p>
        </p:txBody>
      </p:sp>
      <p:pic>
        <p:nvPicPr>
          <p:cNvPr id="5" name="Picture 4" descr="A diagram of a box plot&#10;&#10;AI-generated content may be incorrect.">
            <a:extLst>
              <a:ext uri="{FF2B5EF4-FFF2-40B4-BE49-F238E27FC236}">
                <a16:creationId xmlns:a16="http://schemas.microsoft.com/office/drawing/2014/main" id="{F8FD1948-E7DB-1142-91BC-05EE50D9E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636652"/>
            <a:ext cx="4792009" cy="3594006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Avg Price by Brand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Bar graph of average price per brand.</a:t>
            </a:r>
          </a:p>
          <a:p>
            <a:r>
              <a:rPr lang="en-US" sz="1700"/>
              <a:t>Used groupby and mean to calculate values.</a:t>
            </a:r>
          </a:p>
          <a:p>
            <a:r>
              <a:rPr lang="en-US" sz="1700"/>
              <a:t>Brands sorted by average price.</a:t>
            </a:r>
          </a:p>
          <a:p>
            <a:r>
              <a:rPr lang="en-US" sz="1700"/>
              <a:t>Distinguishes premium from budget brands.</a:t>
            </a:r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E67C76D5-90B2-CF51-D3E0-2B9711FF2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2307533"/>
            <a:ext cx="4792009" cy="22522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2591866" cy="1616203"/>
          </a:xfrm>
        </p:spPr>
        <p:txBody>
          <a:bodyPr anchor="b">
            <a:normAutofit/>
          </a:bodyPr>
          <a:lstStyle/>
          <a:p>
            <a:r>
              <a:rPr lang="en-IN" sz="2800"/>
              <a:t>Transmission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2591866" cy="3447832"/>
          </a:xfrm>
        </p:spPr>
        <p:txBody>
          <a:bodyPr anchor="t">
            <a:normAutofit/>
          </a:bodyPr>
          <a:lstStyle/>
          <a:p>
            <a:r>
              <a:rPr lang="en-US" sz="1700"/>
              <a:t>Pie chart of transmission types.</a:t>
            </a:r>
          </a:p>
          <a:p>
            <a:r>
              <a:rPr lang="en-US" sz="1700"/>
              <a:t>Used value_counts() for counts.</a:t>
            </a:r>
          </a:p>
          <a:p>
            <a:r>
              <a:rPr lang="en-US" sz="1700"/>
              <a:t>Autopct shows percentages clearly.</a:t>
            </a:r>
          </a:p>
          <a:p>
            <a:r>
              <a:rPr lang="en-US" sz="1700"/>
              <a:t>Highlights popularity of each type.</a:t>
            </a:r>
          </a:p>
        </p:txBody>
      </p:sp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549BA9F5-DEDF-7947-5F85-051B4A2F6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754" y="1642641"/>
            <a:ext cx="4792009" cy="3582027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9BC17B94EDD34390910C0334D31E86" ma:contentTypeVersion="5" ma:contentTypeDescription="Create a new document." ma:contentTypeScope="" ma:versionID="dbb202c57bfab838bd621d43e377f743">
  <xsd:schema xmlns:xsd="http://www.w3.org/2001/XMLSchema" xmlns:xs="http://www.w3.org/2001/XMLSchema" xmlns:p="http://schemas.microsoft.com/office/2006/metadata/properties" xmlns:ns3="1cc145eb-370e-4bda-a336-5d5fed72919b" targetNamespace="http://schemas.microsoft.com/office/2006/metadata/properties" ma:root="true" ma:fieldsID="9b6132efb130030f9bad2fc75c690919" ns3:_="">
    <xsd:import namespace="1cc145eb-370e-4bda-a336-5d5fed7291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c145eb-370e-4bda-a336-5d5fed7291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cc145eb-370e-4bda-a336-5d5fed72919b" xsi:nil="true"/>
  </documentManagement>
</p:properties>
</file>

<file path=customXml/itemProps1.xml><?xml version="1.0" encoding="utf-8"?>
<ds:datastoreItem xmlns:ds="http://schemas.openxmlformats.org/officeDocument/2006/customXml" ds:itemID="{6906C7A2-5C59-4AE6-9944-ECE6F113DDA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E6BDA4-D7EA-4841-97C1-AAEC705F7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c145eb-370e-4bda-a336-5d5fed7291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3BB499-0666-444C-8DC1-15A96030570A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dcmitype/"/>
    <ds:schemaRef ds:uri="1cc145eb-370e-4bda-a336-5d5fed72919b"/>
    <ds:schemaRef ds:uri="http://purl.org/dc/elements/1.1/"/>
    <ds:schemaRef ds:uri="http://www.w3.org/XML/1998/namespace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496</Words>
  <Application>Microsoft Office PowerPoint</Application>
  <PresentationFormat>On-screen Show (4:3)</PresentationFormat>
  <Paragraphs>85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CAR SALES ANALYSIS</vt:lpstr>
      <vt:lpstr>PowerPoint Presentation</vt:lpstr>
      <vt:lpstr>Introduction</vt:lpstr>
      <vt:lpstr>Dataset Overview</vt:lpstr>
      <vt:lpstr>Handling Missing Values</vt:lpstr>
      <vt:lpstr>Correlation Heatmap</vt:lpstr>
      <vt:lpstr>Boxplot for Outliers</vt:lpstr>
      <vt:lpstr>Avg Price by Brand</vt:lpstr>
      <vt:lpstr>Transmission Types</vt:lpstr>
      <vt:lpstr>Price vs Mileage</vt:lpstr>
      <vt:lpstr>Pair Plot</vt:lpstr>
      <vt:lpstr>Line Chart - Price Over Years</vt:lpstr>
      <vt:lpstr>Key Insights</vt:lpstr>
      <vt:lpstr>Challenges</vt:lpstr>
      <vt:lpstr>Tools Used</vt:lpstr>
      <vt:lpstr>Conclusion</vt:lpstr>
      <vt:lpstr>Importance of EDA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Surendra Reddy</dc:creator>
  <cp:keywords/>
  <dc:description>generated using python-pptx</dc:description>
  <cp:lastModifiedBy>P. Surendra Reddy</cp:lastModifiedBy>
  <cp:revision>3</cp:revision>
  <dcterms:created xsi:type="dcterms:W3CDTF">2013-01-27T09:14:16Z</dcterms:created>
  <dcterms:modified xsi:type="dcterms:W3CDTF">2025-04-11T13:32:13Z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0x010100D69BC17B94EDD34390910C0334D31E86</vt:lpwstr>
  </property>
</Properties>
</file>