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ไอคอนสำหรับ Microsoft Power BI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เนื้อหา Add-in สำหรับ Microsoft Power BI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0743211"/>
                  </p:ext>
                </p:extLst>
              </p:nvPr>
            </p:nvGraphicFramePr>
            <p:xfrm>
              <a:off x="-1" y="1000800"/>
              <a:ext cx="12191999" cy="58571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เนื้อหา Add-in สำหรับ Microsoft Power BI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1000800"/>
                <a:ext cx="12191999" cy="58571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CE1046B8-D429-2ABD-F630-A88B1A7AB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82461961"/>
                  </p:ext>
                </p:extLst>
              </p:nvPr>
            </p:nvGraphicFramePr>
            <p:xfrm>
              <a:off x="0" y="991910"/>
              <a:ext cx="12191999" cy="58660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CE1046B8-D429-2ABD-F630-A88B1A7AB5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991910"/>
                <a:ext cx="12191999" cy="586609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Add-in_Banner">
            <a:extLst>
              <a:ext uri="{FF2B5EF4-FFF2-40B4-BE49-F238E27FC236}">
                <a16:creationId xmlns:a16="http://schemas.microsoft.com/office/drawing/2014/main" id="{278856E7-B2C7-EE1F-05FE-9363D611A74E}"/>
              </a:ext>
            </a:extLst>
          </p:cNvPr>
          <p:cNvSpPr txBox="1">
            <a:spLocks/>
          </p:cNvSpPr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Add-in_Icon" descr="ไอคอนสำหรับ Microsoft Power BI">
            <a:extLst>
              <a:ext uri="{FF2B5EF4-FFF2-40B4-BE49-F238E27FC236}">
                <a16:creationId xmlns:a16="http://schemas.microsoft.com/office/drawing/2014/main" id="{2164C2A0-D3C7-FF42-1E66-36A4B0AB80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574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Microsoft Power BI">
                <a:extLst>
                  <a:ext uri="{FF2B5EF4-FFF2-40B4-BE49-F238E27FC236}">
                    <a16:creationId xmlns:a16="http://schemas.microsoft.com/office/drawing/2014/main" id="{8BAA4565-044D-9EF8-099F-65DE4A5215D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1664964"/>
                  </p:ext>
                </p:extLst>
              </p:nvPr>
            </p:nvGraphicFramePr>
            <p:xfrm>
              <a:off x="0" y="991910"/>
              <a:ext cx="12192000" cy="58660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Microsoft Power BI">
                <a:extLst>
                  <a:ext uri="{FF2B5EF4-FFF2-40B4-BE49-F238E27FC236}">
                    <a16:creationId xmlns:a16="http://schemas.microsoft.com/office/drawing/2014/main" id="{8BAA4565-044D-9EF8-099F-65DE4A5215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991910"/>
                <a:ext cx="12192000" cy="586609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Add-in_Banner">
            <a:extLst>
              <a:ext uri="{FF2B5EF4-FFF2-40B4-BE49-F238E27FC236}">
                <a16:creationId xmlns:a16="http://schemas.microsoft.com/office/drawing/2014/main" id="{2D33698E-563C-AC74-2162-A5A452B72315}"/>
              </a:ext>
            </a:extLst>
          </p:cNvPr>
          <p:cNvSpPr txBox="1">
            <a:spLocks/>
          </p:cNvSpPr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Add-in_Icon" descr="ไอคอนสำหรับ Microsoft Power BI">
            <a:extLst>
              <a:ext uri="{FF2B5EF4-FFF2-40B4-BE49-F238E27FC236}">
                <a16:creationId xmlns:a16="http://schemas.microsoft.com/office/drawing/2014/main" id="{316F21F1-A624-1D94-09DA-C1E162AFC0E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308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Microsoft Power BI">
                <a:extLst>
                  <a:ext uri="{FF2B5EF4-FFF2-40B4-BE49-F238E27FC236}">
                    <a16:creationId xmlns:a16="http://schemas.microsoft.com/office/drawing/2014/main" id="{D38BBB39-8A4B-BACB-AF49-E6FAB314839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49047011"/>
                  </p:ext>
                </p:extLst>
              </p:nvPr>
            </p:nvGraphicFramePr>
            <p:xfrm>
              <a:off x="-1" y="991910"/>
              <a:ext cx="12192001" cy="58660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Microsoft Power BI">
                <a:extLst>
                  <a:ext uri="{FF2B5EF4-FFF2-40B4-BE49-F238E27FC236}">
                    <a16:creationId xmlns:a16="http://schemas.microsoft.com/office/drawing/2014/main" id="{D38BBB39-8A4B-BACB-AF49-E6FAB31483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10"/>
                <a:ext cx="12192001" cy="586609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Add-in_Banner">
            <a:extLst>
              <a:ext uri="{FF2B5EF4-FFF2-40B4-BE49-F238E27FC236}">
                <a16:creationId xmlns:a16="http://schemas.microsoft.com/office/drawing/2014/main" id="{670840C4-D20A-0E8A-B877-146B07DFB283}"/>
              </a:ext>
            </a:extLst>
          </p:cNvPr>
          <p:cNvSpPr txBox="1">
            <a:spLocks/>
          </p:cNvSpPr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Add-in_Icon" descr="ไอคอนสำหรับ Microsoft Power BI">
            <a:extLst>
              <a:ext uri="{FF2B5EF4-FFF2-40B4-BE49-F238E27FC236}">
                <a16:creationId xmlns:a16="http://schemas.microsoft.com/office/drawing/2014/main" id="{6C467766-EB73-19F5-8022-C32FD1FC43E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153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Microsoft Power BI">
                <a:extLst>
                  <a:ext uri="{FF2B5EF4-FFF2-40B4-BE49-F238E27FC236}">
                    <a16:creationId xmlns:a16="http://schemas.microsoft.com/office/drawing/2014/main" id="{CB98B2D4-280A-F002-E09A-102848D1E56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59983013"/>
                  </p:ext>
                </p:extLst>
              </p:nvPr>
            </p:nvGraphicFramePr>
            <p:xfrm>
              <a:off x="0" y="991910"/>
              <a:ext cx="12192000" cy="58660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Microsoft Power BI">
                <a:extLst>
                  <a:ext uri="{FF2B5EF4-FFF2-40B4-BE49-F238E27FC236}">
                    <a16:creationId xmlns:a16="http://schemas.microsoft.com/office/drawing/2014/main" id="{CB98B2D4-280A-F002-E09A-102848D1E5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991910"/>
                <a:ext cx="12192000" cy="586609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Add-in_Banner">
            <a:extLst>
              <a:ext uri="{FF2B5EF4-FFF2-40B4-BE49-F238E27FC236}">
                <a16:creationId xmlns:a16="http://schemas.microsoft.com/office/drawing/2014/main" id="{422585A0-2767-76B7-0001-C4A42B743321}"/>
              </a:ext>
            </a:extLst>
          </p:cNvPr>
          <p:cNvSpPr txBox="1">
            <a:spLocks/>
          </p:cNvSpPr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Add-in_Icon" descr="ไอคอนสำหรับ Microsoft Power BI">
            <a:extLst>
              <a:ext uri="{FF2B5EF4-FFF2-40B4-BE49-F238E27FC236}">
                <a16:creationId xmlns:a16="http://schemas.microsoft.com/office/drawing/2014/main" id="{C4FEA6EA-52F4-4191-E05D-B23BE685CF7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278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Microsoft Power BI">
                <a:extLst>
                  <a:ext uri="{FF2B5EF4-FFF2-40B4-BE49-F238E27FC236}">
                    <a16:creationId xmlns:a16="http://schemas.microsoft.com/office/drawing/2014/main" id="{48AE1A7A-1BA2-9FB7-3825-D0E205DD8C5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93513458"/>
                  </p:ext>
                </p:extLst>
              </p:nvPr>
            </p:nvGraphicFramePr>
            <p:xfrm>
              <a:off x="0" y="991910"/>
              <a:ext cx="12192000" cy="58660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Microsoft Power BI">
                <a:extLst>
                  <a:ext uri="{FF2B5EF4-FFF2-40B4-BE49-F238E27FC236}">
                    <a16:creationId xmlns:a16="http://schemas.microsoft.com/office/drawing/2014/main" id="{48AE1A7A-1BA2-9FB7-3825-D0E205DD8C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991910"/>
                <a:ext cx="12192000" cy="586609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Add-in_Banner">
            <a:extLst>
              <a:ext uri="{FF2B5EF4-FFF2-40B4-BE49-F238E27FC236}">
                <a16:creationId xmlns:a16="http://schemas.microsoft.com/office/drawing/2014/main" id="{25C2BFE8-DD4B-0E39-3BBE-74BDA2CD6E4F}"/>
              </a:ext>
            </a:extLst>
          </p:cNvPr>
          <p:cNvSpPr txBox="1">
            <a:spLocks/>
          </p:cNvSpPr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Add-in_Icon" descr="ไอคอนสำหรับ Microsoft Power BI">
            <a:extLst>
              <a:ext uri="{FF2B5EF4-FFF2-40B4-BE49-F238E27FC236}">
                <a16:creationId xmlns:a16="http://schemas.microsoft.com/office/drawing/2014/main" id="{582A96F8-DC75-5CEB-1B46-76AF30ECD57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98155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b2c14ff7-2534-4752-bb60-09812c4ea074}">
  <we:reference id="WA200003233" version="2.0.0.3" store="th-TH" storeType="OMEX"/>
  <we:alternateReferences/>
  <we:properties>
    <we:property name="Microsoft.Office.CampaignId" value="&quot;none&quot;"/>
    <we:property name="backgroundColor" value="&quot;rgb(255,255,255)&quot;"/>
    <we:property name="bookmark" value="&quot;H4sIAAAAAAAAA+1XTW/bMAz9K4POweDv2L21WXYahqIdehmCgJKo1K1iGbLcNSvy30fJDroM2IJtbZECPQQRKYLkI58o64HJums1bD7DGtkJOzPmdg329l3MJqzZ1yFWWCgVRTIvKxXFJCJZmdbVpunYyQNzYFforuquB+0dkvLrYsJA63NYeUmB7nDCWrSdaUDX33Ewpi1ne9xOGN632ljwLi8dOPRu78icZEolfp9SRBCuvsNLFG7QXmBrrNvJE9YNq5DS/p53FgLOTOOgbsix1+XThKBlZVVKFAKyssxyr1e1dqMJ38zvW0t4COWm9WWZUXYrY2sBmoW8LXbdGGRmdL8Oq/me/tL0VuAFqrDVuNptyJO8XgroO9BLTaXuW7alQpxbQ2Ua9ocWLSV2Iuxdm28zixRfspNouyBNVzcrPRbzEeWXIVMHXOP83veK31AlPKCt9yOTKo1FEnMueMFFViiYHhFuRRB7i8+Au+JRKiGGKKNeY15ESh3EfSrvoBEU+nlBd85YfFK0ZVZJSYeXxykX5VSCiMpjQdtaI3vhnhRvDlmkUsXpR0NKTSvJ+RGx+sBpnhxuwelqZXEFu4k2f6H+fOybcYrm/9AuaZreza7Buv2OkWAl2rNN6MaH2u5GdTL5BcExwN4udtcPWd/8dM+M/BlQPCthFoHkcZGIOJNFkuZxVpRlUkWvaHS/kfyN5H8kzEByRdeVyDGO0ymvIsVLwP+4p4+htH/NKAFWvm4ueVVRpFGCOXDkeSm9UCQvO63GBMf0l0IjNL8BETho6/CsecIPk8DoRw1bIz2W/ML0rmtB4Dk0GPC3Q0o1BjsCDo30scPa+v9PNZVtCH0FuvdRw9OKhTD+8Gx/AK5bF9vaDQAA&quot;"/>
    <we:property name="creatorSessionId" value="&quot;83b20b6f-45f2-4462-b911-fab153a83749&quot;"/>
    <we:property name="creatorTenantId" value="&quot;271d5e7b-1350-4b96-ab84-52dbda4cf40c&quot;"/>
    <we:property name="creatorUserId" value="&quot;10032000CD10E06F&quot;"/>
    <we:property name="datasetId" value="&quot;a409b96e-7da5-4b34-a7fa-66b16c2bb3c9&quot;"/>
    <we:property name="embedUrl" value="&quot;/reportEmbed?reportId=23d5fdbb-6e7c-4f83-bbbd-275b7c82e623&amp;config=eyJjbHVzdGVyVXJsIjoiaHR0cHM6Ly9XQUJJLVNPVVRILUVBU1QtQVNJQS1yZWRpcmVjdC5hbmFseXNpcy53aW5kb3dzLm5ldCIsImVtYmVkRmVhdHVyZXMiOnsibW9kZXJuRW1iZWQiOnRydWUsInVzYWdlTWV0cmljc1ZOZXh0Ijp0cnVlfX0%3D&amp;disableSensitivityBanner=true&quot;"/>
    <we:property name="initialStateBookmark" value="&quot;H4sIAAAAAAAAA+1XS2/bMAz+K4POweB37N7SLLt0faAdeimCgJLo1K1iGbLcNSvy30fJDroO2IJtbZECPRgWSYXkR36mogcmq7ZRsD6BFbIDdqj17QrM7YeQjVg96E5Pj44n50eLk8nxjNS6sZWuW3bwwCyYJdrLqu1AOQ+kvJqPGCh1BksnlaBaHLEGTatrUNV37DeTyZoONyOG943SBpzLCwsWnds72k4yxQ4/xhQRhK3u8AKF7bXn2Ghjt/KItf3Kp/TU5pz5gFNdW6hqcux06TgqMEvyIpcoBCR5nqROX1bKDlv4enbfGMJDKNeNq8OUsltqUwlQzOdtsG2HIFOtupVfzZ7oL3RnBJ5j6U21reyaPMnrhYCuBbVQVO+uYRsqxJnRVKbe3vdkIbEV3natv00NUnzJDoLNnDRtVS/VUMxHlF/7TC1whbN71yt+Q5VwgDbOj4yKOBRRyLngGRdJVsJ4j3CXBLEz+AK4Cx7EEkIIEuo1pllQljtxT+Qd1IJCvyzo1mqDz4o2TwopEQsexlzkYwkiyPcFbWO07IR9VrwpJEEZl5yeIMRyXEjO94jVO77m0e4WTJZLg0vYTrTZK/Xnc1cPUzT9h3ZJXXd2eg3GPu0YCUaiOVz7bnyqzHZUR6NfEOwD7M18e/zQ7pufzpmBPz2KFyXM3JM8zCIRJjKL4jRMsjyPiuANje53kr+T/I+E6Ule0nElUgzDeMyLoOQ54H+c0/tQ2r9mlAAj3zaXnCrL4iDCFDjyNJdOyKLXnVZDgkP6C6EQ6t+A8Bw0lb/WPOMfE8/oRw1bIV2W3EJ3tm1A4BnU6PE3fUoV+n0EHGrpYvu1ce8vFZWtD30JqnNR/dWK+SCUTUUp7PiBu3Axn5b72DY/AKoY7rn7DQAA&quot;"/>
    <we:property name="isFiltersActionButtonVisible" value="true"/>
    <we:property name="pageDisplayName" value="&quot;Page 1&quot;"/>
    <we:property name="pageName" value="&quot;ReportSection&quot;"/>
    <we:property name="reportEmbeddedTime" value="&quot;2022-12-12T21:59:54.744Z&quot;"/>
    <we:property name="reportName" value="&quot;Food Retail&quot;"/>
    <we:property name="reportState" value="&quot;CONNECTED&quot;"/>
    <we:property name="reportUrl" value="&quot;/groups/me/reports/23d5fdbb-6e7c-4f83-bbbd-275b7c82e623/ReportSection?bookmarkGuid=c6138aa5-b89d-458e-a6f0-bd22d2259447&amp;bookmarkUsage=1&amp;ctid=271d5e7b-1350-4b96-ab84-52dbda4cf40c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77CCD47A-19BF-4BB7-BBD8-85CCFF302273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EC843363-6061-41B8-B917-DADF17C76728&quot;"/>
    <we:property name="creatorTenantId" value="&quot;271d5e7b-1350-4b96-ab84-52dbda4cf40c&quot;"/>
    <we:property name="reportUrl" value="&quot;/groups/me/reports/23d5fdbb-6e7c-4f83-bbbd-275b7c82e623/ReportSectioneaf4a0a0429716c0033b?bookmarkGuid=78d1af50-c7da-4654-9235-afcb56a5fd0d&amp;bookmarkUsage=1&amp;ctid=271d5e7b-1350-4b96-ab84-52dbda4cf40c&amp;fromEntryPoint=export&quot;"/>
    <we:property name="reportName" value="&quot;Food Retail&quot;"/>
    <we:property name="reportState" value="&quot;CONNECTED&quot;"/>
    <we:property name="embedUrl" value="&quot;/reportEmbed?reportId=23d5fdbb-6e7c-4f83-bbbd-275b7c82e623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eaf4a0a0429716c0033b&quot;"/>
    <we:property name="pageDisplayName" value="&quot;Page 2&quot;"/>
    <we:property name="datasetId" value="&quot;a409b96e-7da5-4b34-a7fa-66b16c2bb3c9&quot;"/>
    <we:property name="backgroundColor" value="&quot;rgb(255,255,255)&quot;"/>
    <we:property name="bookmark" value="&quot;H4sIAAAAAAAAA+1X30/cMAz+V6Y8n6b0d8sb3G5P04Rg4mVCyE3cEkibKk0ZN3T/+5z0Tgx4QNoQ49Cemjiu7e+z49Z3TKpx0LD+Ch2yA3ZkzHUH9vpDxBasfyirI5lDWWJZFHmSQAwpJKRlBqdMP7KDO+bAtujO1DiB9gZJ+P18wUDrY2j9rgE94oINaEfTg1Y/cVamI2cn3CwY3g7aWPAmTx049GZvSJ32FEr00XsE4dQNnqJws/QEB2Pddo/QpMCBp3FVRLngPElqemecT0OYz+t7pyGwpekdqJ4C8DJoirIuiYcqxqpqEDIOXt4o7bYq9Xp1O1jCTWysB0/fklC0xioBmgV8FscZzh1bGj11YbV6ID81kxV4gk046p1ya7IkLy8Ga+Qk3IWmnEzDhdAIPdsQb8fWEKtBrbbQyyC8ND+WFsm/ZAd8c06SUfWt3pJ+j/LbHKmDWuPq1ue0viJ2PKCNtwNZCrnArJKiwioHGYvi7eEWpuuM9K+8JHaBHDEpqNabMm64jLHM3h72nY7EUVgVbuSLslBnssYmjQrELKlkVMXN8ywcyhvoBbl+TQpeFHZSFrGIiqzIhGggz0RR45/DPmxbiy247Xb1d5w4uuYjzF0tekzG1CtC4YWfp37bJ/lTZhZ7X7GDwuUlWPcwd7SxEu3ROuTlk7K7b0W8eITh3+eEMJIoLXiclLKIeAKJ5BWPmv+V9qYqzVnEDoanTSJDyOuCC4yzVKLApCrr95S6Z5kRYOW+37+Il1USpTmlscKMfnCAJ/v6mV+8yyqrwe59p9/NLqR79dtAsq2jGcMrFg5V/ia0sHtCWYc0w/mFmdw4gMBj6DEENszmFAY9qicaM3zuwtr65xdFd2VO3RnoyWctTHwsuAnefgHZdEFWcQ4AAA==&quot;"/>
    <we:property name="initialStateBookmark" value="&quot;H4sIAAAAAAAAA+1X3U/bMBD/VyY/V5Pz1SS8la57YXwIJl4Qqi72pRjcOHIcRof6v+/sFDHgodKGGEV7in0+393vd2c7d8+k6loNqyNYIttj+8bcLMHefIrYiDUb2fHxweHk9GB+NDmckdi0TpmmY3v3zIFdoDtXXQ/aWyDhxeWIgdYnsPCzGnSHI9ai7UwDWv3EQZmWnO1xPWJ412pjwZs8c+DQm70ldZqT7+hzQh5BOHWLZyjcID3F1li3mSPUKXDgaVzm0VhwniQV7emG1RDmdn3vNAQ2NY0D1VAAXgZ1XlRFFckyxrKsETIOXl4r7TYq1Wp211rCTWysWs/XlFAsjFUCNAv4LHYDnHs2NbpfhtHsifzM9FbgKdZhqXHKrciSvJq31sheuLmmxPTtXGiEhq2JtxNriNWgVlloZBBemR9Ti+Rfsj2+viRJp5qF3pD+iPL7EKmDSuPszue0uiZ2PKC1twNZCmOBWSlFieUYZCzy94dbmOXSSL/lNbEL5IhJnkJSF3HNZYxF9v6wP+hI7IRV4US+KgtVJius0yhHzJJSRmVcb2dhIm+hEeT6LSl4VdhJkcciyrM8E6KGcSbyCv8c9mSxsLgAt5nO/o4TR8e8g+FWi56T0TeKUHjh177Z3JP8JTOjna/YVuH0Cqx7mjuaWIl2fxXy8kXZh7ciHj3D8O9zQhhJlOY8TgqZRzyBRPKSR/X/SntXleYs4hLal5dEhjCuci4wzlKJApOyqD5S6rYyI8DKXT9/ES/KJErHlMYSM/rBAZ7s6jM/+pBVVoHd+Zv+oXch3evfGpJNHQ0Y3rBwqPLX4Qp7JJQtkXo4PzC961oQeAINhsDawZzCoEf1RG2Gz10YW//9puisDKk7B937rIWOjwUnlE1F/1lbNvg+kIWwQnS/AOy6D9WSDgAA&quot;"/>
    <we:property name="isFiltersActionButtonVisible" value="true"/>
    <we:property name="reportEmbeddedTime" value="&quot;2022-12-12T22:02:52.013Z&quot;"/>
    <we:property name="creatorUserId" value="&quot;10032000CD10E06F&quot;"/>
    <we:property name="creatorSessionId" value="&quot;73b92dac-4897-49c9-8240-731fb2292c08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6C4AB611-81B7-4740-A649-664073733614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EC843363-6061-41B8-B917-DADF17C76728&quot;"/>
    <we:property name="creatorTenantId" value="&quot;271d5e7b-1350-4b96-ab84-52dbda4cf40c&quot;"/>
    <we:property name="reportUrl" value="&quot;/groups/me/reports/23d5fdbb-6e7c-4f83-bbbd-275b7c82e623/ReportSection6a32682117cdaf6f34aa?bookmarkGuid=b1e467b4-4568-4697-9191-1c392d77ee09&amp;bookmarkUsage=1&amp;ctid=271d5e7b-1350-4b96-ab84-52dbda4cf40c&amp;fromEntryPoint=export&quot;"/>
    <we:property name="reportName" value="&quot;Food Retail&quot;"/>
    <we:property name="reportState" value="&quot;CONNECTED&quot;"/>
    <we:property name="embedUrl" value="&quot;/reportEmbed?reportId=23d5fdbb-6e7c-4f83-bbbd-275b7c82e623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6a32682117cdaf6f34aa&quot;"/>
    <we:property name="pageDisplayName" value="&quot;Page 3&quot;"/>
    <we:property name="datasetId" value="&quot;a409b96e-7da5-4b34-a7fa-66b16c2bb3c9&quot;"/>
    <we:property name="backgroundColor" value="&quot;rgb(255,255,255)&quot;"/>
    <we:property name="bookmark" value="&quot;H4sIAAAAAAAAA91WTW/bMAz9K4XOxuCPWE57a7PstA1BO/QyFAEl0a5axTJkOWta5L+PklN0CQZ06DAg68kSSVDvPZKSn5jSfWdg8xVWyM7YhbX3K3D3JxlLWLtvw7xO0zKrUw5QSsGzPAWKsp3Xtu3Z2RPz4Br017ofwISEZPx+kzAwZgFN2NVgekxYh663LRj9iGMwubwbcJswfOiMdRBSXnnwGNKuKZz2BCX7UNCJIL1e4xVKP1ovsbPO7/YcipxP8yyrpIKa18UEAsp+9EaYr8eHQyOwmW096JYABFvFUSrOC56meXoKohJTFey1Nn4XIjbzh84Rb1Jj0wX5ztUaWomKRXIO+5HLE5tZM6ziar5nv7KDk3iJdXS1XvsNpVG3y95bh0tD5Ri6pWRbkmvhLIkZA6I3Gm/tj5lDEo/ApdsbsvS6bcxO6xdy30aAHoTB+UMopbgjUQKPbcgj8DQluryqCsyzWpSimBwX3eWjJpdVb+JNNAyqL9DtM3/uLzrr7pemmVHexrpN5PqvudxE/fMSeDEp63KScyGoMwvJj0v/38ievI7kvGkcNuB32/nfwfQO2h7GQmWHKJU1BtxJD4aun+D7NLS7ayN9y6g4xNVhw4Q8hchrqEuR0ZhgWk3LopJvL9X/K5AEpw7HyTqF7mIcnI/aPV/beXJA4GhYh/FLWFYWXE5rWSE/5dNMYV6m77CkfzCvR3dzC3CzW3D+HXTasbw28RZ7EZOtkH7lwsIOvu9A4gJajGi6MZPGGEedAq1CtVu78P2saUDGsl2DGeJbG378WDwmnvYTbqazu3gKAAA=&quot;"/>
    <we:property name="initialStateBookmark" value="&quot;H4sIAAAAAAAAA91WTW/bMAz9K4XOxuCPWE57S7Ps0vUD7dDLEASURbtqFcuQ5a5pkf8+SnbRNRjQocOArCdbJE2990jKemJSda2GzRmskR2xY2Pu1mDvDhIWsWa0nZ+fnM4uT1Zns9MFmU3rlGk6dvTEHNga3bXqetA+Axm/LyMGWl9A7VcV6A4j1qLtTANaPeIQTC5ne9xGDB9abSz4lFcOHPq09xROa9o7+ZTRjlA6dY9XWLrBeomtsW5cc8hSPk2TpCglVLzKJgD0TTd4A8y34/2mAdjcNA5UQwC8reBYSs4zHsdpfAiiEFPp7ZXSbgwRm8VDa4k3qbFpvV4zeQ9NiZIFcha7gcsTmxvdr8Pb4pX9yvS2xEusgqtxym0ojbxZdc5YXGmqSd+uSrYluS6sITFDQPAG4435MbdI4hG4eLskS6eaWo9av5D7NgB0IDQuHnwpxS2J4nlsfR6BhzHR5UWRYZpUIhfZZL/orh4VuYx8F2+ioVGeQvua+XN/0V63vzTNnPLWxm4C13/NZRn0T3Pg2SSv8knKhaDOzEq+X/r/RvbobSSzurZYgxuXi7+D6Sw0HQyFSnZRSqM12IMONB0/3velb8ZjI37PqFjE9W7D+DyZSCuocpHQmGBcTPOsKN9fqv9XoBKs3B0nYyXa42FwPiv7fGyn0Q6BvWHtxy9iSZ7xclqVBfJDPk0kpnn8AUv6B/O6dye3ADu/Aes+QKfty98mnGIvYrI10lXOv5jedS2UeAENBjTtkElhiKNOgUaiHN+tf35VNCBD2a5B9+Ff6y9+LGxClVR04XjjA38dZAFWQPcTrOsCcpkKAAA=&quot;"/>
    <we:property name="isFiltersActionButtonVisible" value="true"/>
    <we:property name="reportEmbeddedTime" value="&quot;2022-12-12T22:04:44.734Z&quot;"/>
    <we:property name="creatorUserId" value="&quot;10032000CD10E06F&quot;"/>
    <we:property name="creatorSessionId" value="&quot;b63d8557-e44a-4a6f-8a38-b5b0ebac4161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491F91CF-8422-4F3E-8877-728AE21A02F8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EC843363-6061-41B8-B917-DADF17C76728&quot;"/>
    <we:property name="creatorTenantId" value="&quot;271d5e7b-1350-4b96-ab84-52dbda4cf40c&quot;"/>
    <we:property name="reportUrl" value="&quot;/groups/me/reports/23d5fdbb-6e7c-4f83-bbbd-275b7c82e623/ReportSection9a8f67cb127b35237350?bookmarkGuid=8282bdc3-d243-4a26-9a7d-26635ec189d0&amp;bookmarkUsage=1&amp;ctid=271d5e7b-1350-4b96-ab84-52dbda4cf40c&amp;fromEntryPoint=export&quot;"/>
    <we:property name="reportName" value="&quot;Food Retail&quot;"/>
    <we:property name="reportState" value="&quot;CONNECTED&quot;"/>
    <we:property name="embedUrl" value="&quot;/reportEmbed?reportId=23d5fdbb-6e7c-4f83-bbbd-275b7c82e623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9a8f67cb127b35237350&quot;"/>
    <we:property name="pageDisplayName" value="&quot;Page 4&quot;"/>
    <we:property name="datasetId" value="&quot;a409b96e-7da5-4b34-a7fa-66b16c2bb3c9&quot;"/>
    <we:property name="backgroundColor" value="&quot;rgb(255,255,255)&quot;"/>
    <we:property name="bookmark" value="&quot;H4sIAAAAAAAAA+1YS08bMRD+K5HPUWWv99kbpPRUVQgqVKlCaGyPw4KzXnm9lBTlv9feDeLRAiVCtGl7Sjwz8cz38MbJFVF11xpYfoQFkrdk19rzBbjzCSNT0tyNYa65phwgyRKNtEplgaHKtr62TUfeXhEPbo7+qO56MHHDEPxyPCVgzD7M40qD6XBKWnSdbcDU33AsDinvelxNCV62xjqIWx568Bi3vQjlYR1GYW946AjS1xd4iNKP0QNsrfPrdQWlzgspWFIIniW84BkNn+nG7DDm0/Wx6TDYzDYe6iYMEGOc5SJnwDRVhaScyVKLGNe18esSsdy7bF3AHdhYtpG+HXUBjURFBnAOuxHLFdmZzx3Owa+Xe3eSM2v6xU/ih7Z3Eg9QD6nG134ZeqjTE++g6WAEycgqULnvbCB6zFtjwE06MEGFmHvfN2v2aFye2q8zh4FuFQPTp2d/2fF8vcCJ1ZNbReTHsY5DpKubuVmb5kalT+O0nQQfdJidgvPRmOIsSBxVWV17JvQ8u2WEz4NOr4HleBXL8pLrUqRJxTLNctSM0nJz/zx77s5bhycmHOe+PZH3Bx+ym9DuQRjcu7zL+ABXVgmATkooZcBbJEWZbsVxEdCdo/9/UH7bQalURWlW5blIpS6ELsO3zSselBfQ4Bes8YqGlrZv12M+aujtdw4XKVWKIU8RBTCu1bj59jhn8+dtJsIzlvIqSWialyiyQvKteN4+RMyNV9kGPElw6r5HrVPodpcDAe9qd32FTKb3cPxp4KO7p0QkUKYlAy0xY+EOWspUbYXAz7t//i3KPo56lDRLaJKkFfBSCFUJyCnHrZC0b2r/D2n5ANxRRClkGW4pmcwyRcs8rxTbjt+FL3Yv2BIVH8I7XB5i9AYAWaCbD0fR9r5rQeI+NDiAaccNaxzqgnjQKFTr9y6+fqiD7iNNR2D6yNDw1wcZ2gzNvgOae7q5ehEAAA==&quot;"/>
    <we:property name="initialStateBookmark" value="&quot;H4sIAAAAAAAAA+1YW0/bMBT+K5WfqynOPbyVrnthXAQTmjSh6tg+KYE0jhyH0aH+99lOEJcNGB2CZdtT63NO7PNd7Lq5IqJo6hJWe7BEskW2pTxfgjofUTImVR/b39/ZnRzuzPcmuzMTlrUuZNWQrSuiQS1QHxdNC6WdwQS/nIwJlOUBLOwoh7LBMalRNbKCsviGXbFJadXiekzwsi6lAjvlkQaNdtoLU27GZm36LjArAtfFBR4h1130EGupdD/OIM3jhDPqJyyI/CAJIs8803RZ1+bT9XZR19hUVhqKyjRgYwGNWUyB5p5IuBdQnubMxvOi1H0JW80ua2VwGzZWteVrIi6g4iiIA6ew6bBckclioXABuh/O7iSnsmyXP4kfyVZxPMTcpSpd6JVZQ5zOtYKqgQ4kJWtD5YGShuguL8sS1KiB0qhgcx/aqmfPs8NT+XWq0NAtbGD8dO8v254uljiS+ehWEfmxrRMTaYpqUfamuVHpU9dtw0EbHaanoLQ1JjszEltV1teeMWue3TLCZ6fTa2A5WduyOA3ylIV+RqOcxphTz0s398+z+260VDgvzZ5u6zm/37jLbkK7Blbi7PIu4w4uz3yA3E8h5QZv4idpOIjtwqA5R/1/o7zZRslE5nlRFscs5HnC8tTLfsM5b6HBL1jjFQ3NZVv3bT5q6OE7J2ChJwTFIERkQINcdJMPxzmbn7cRM2esF2S+74VxiixKeDCI8/YhYm68SjfgiYMS9z0qlUC1vXIEvC/U9RXSH9/D8aeBt+4eE+ZDGqYUco4RNXfQlIdiEAI/7/75tyj7OOpO0sj3fD/MIEgZExmD2AtwEJK2VaH/IS0fgNuJyBlPzS0l4lEkvDSOM0GH8b/wxe4FA1HxIbzu8mCjNwDIEtXCbUXZ6qYGjgdQoQNTdxMW6OqMeFAJFP13ZT8/Fkb3jqZjKFvLkHv1QdwihrnC/IQ/8YB9IUJcW6657ypYxtebEQAA&quot;"/>
    <we:property name="isFiltersActionButtonVisible" value="true"/>
    <we:property name="reportEmbeddedTime" value="&quot;2022-12-12T22:05:19.730Z&quot;"/>
    <we:property name="creatorUserId" value="&quot;10032000CD10E06F&quot;"/>
    <we:property name="creatorSessionId" value="&quot;a6b76cf4-2217-464e-a67a-069edbdc41f6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FEFEA3D0-C861-4965-BB37-8C171A7CE135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EC843363-6061-41B8-B917-DADF17C76728&quot;"/>
    <we:property name="creatorTenantId" value="&quot;271d5e7b-1350-4b96-ab84-52dbda4cf40c&quot;"/>
    <we:property name="reportUrl" value="&quot;/groups/me/reports/23d5fdbb-6e7c-4f83-bbbd-275b7c82e623/ReportSectionf603b72ee734b5e8081e?bookmarkGuid=81537154-e8ca-4b9f-8ee3-2e4fe38a61c1&amp;bookmarkUsage=1&amp;ctid=271d5e7b-1350-4b96-ab84-52dbda4cf40c&amp;fromEntryPoint=export&quot;"/>
    <we:property name="reportName" value="&quot;Food Retail&quot;"/>
    <we:property name="reportState" value="&quot;CONNECTED&quot;"/>
    <we:property name="embedUrl" value="&quot;/reportEmbed?reportId=23d5fdbb-6e7c-4f83-bbbd-275b7c82e623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f603b72ee734b5e8081e&quot;"/>
    <we:property name="pageDisplayName" value="&quot;Page 5&quot;"/>
    <we:property name="datasetId" value="&quot;a409b96e-7da5-4b34-a7fa-66b16c2bb3c9&quot;"/>
    <we:property name="backgroundColor" value="&quot;rgb(255,255,255)&quot;"/>
    <we:property name="bookmark" value="&quot;H4sIAAAAAAAAA+VX30/bMBD+V5Cfqyl2msThDTr2NE2ITrxMaDrblzTgxpHjsHaI/322U2CMoWrSpi3dU3I/fL7vvrvYuSOq6TsN2w+wRnJMTo25WYO9OaJkRtrnOqkkY2VSsooxmVHBsox5L9O5xrQ9Ob4jDmyN7rLpB9AhoFd+upoR0Poc6iBVoHuckQ5tb1rQzVccnb3J2QHvZwQ3nTYWQsilA4ch7K1397JPhb5J/Y4gXXOLS5Ru1F5gZ6zbyVWepKJgiEU6FxnyhFP0a/rRGtPc7x82jYktTOugaX0CQZdmOOeMUyUEU0XO8pKKoK8a7XYuYnu26azH7aux7UL5TtQttBIVieAs9iOWO3JS1xZrcDvx7JlxYfSw/ol+aQYr8QKraGpd47Z+D7X67Cy0PYwgKbn3pTy3xhd6tButwR71oD0LwfZuaHfVS4K4Ml8WFn25VVDMHnNfeFVtbCNBv0j/92a4MkOPK6MVeZnPldf0TVvrXbc80fNxTNNZxDV0oRnFtac1MHEf4gjIKlSclWVaSMSkgpxPgjBphs6v/4+owiRLRJqmkFcwr4pEQJpOgqpfm629BZJg1fPqeMEqtKfbiPxtYx8+fGz2A4B/BrWHGaYPIeFVCbLMBKoCOZ8f1vQdCpmv4R1pZDmWSmZcFVTSTCECZZOg8cBPPQF2sQLrJtBg+74WD3c6v+T6u4vajogRyp+r/FU8gFjFqaDIUKVVNYdMJpLubfOJtIoDofFs8/LUzYHxQspUZUilLDmXICcx2wd7QZrQVL9+bPz9eY7d/VRAskb/axpezOD6DiSeQ4sxj24M0mD0830BrQpcxXcbnu8bPwsjVZegh8BS/JElcZu42zeI2zDnSA8AAA==&quot;"/>
    <we:property name="initialStateBookmark" value="&quot;H4sIAAAAAAAAA+VXS0/cMBD+K8jnVZXHJvFyW7bbC+UhqLgghMb2JGvwxpHjULaI/17bCaWUolWlVm22p2Rm7PE388348UCEbBsFm2NYI9knB1rfrsHc7sVkQupBd3JyeDQ/O7w+nh8tnVo3Vuq6JfsPxIKp0F7ItgPlPTjl5dWEgFKnUHmpBNXihDRoWl2Dkl+wH+xM1nT4OCF43yhtwLs8t2DRu71zw53s1o7fpW5F4Fbe4Tly22vPsNHGDnKZRykrEsQinbIMaURjdHPa3hpgbh/vFw3AFrq2IGsHwOvSDKc0obFgLBFFnuSzmHl9KZUdhrDN8r4xLm6XjU3j8zUXd1BzFCQEZ7DtY3kg86oyWIEdxOUL40Krbv0T/bnuDMczLIOpttJu3BpidW0N1C30Qcbk0aXy1GiX6N6ulQKz14JyLHjbh64eshd5caU/Lwy6dAuvmHzDvnCqShvJQb2C/3sRrnTX4korQV7juXKaVtaVGqrlmZ5PPUxrENfQ+GJkN45Wz8Sj98MgK1HQZDZLC44YlZDTURDGdde4+f8RVRhlEUvTFPISpmURMUjTUVD1a721NUEcjHiZHScYgeZgEyJ/L83TxpdMfgjgn4nahem7DyGi5Qz4LGMoCqR0ulvdtytkvhVvT2OS40zwjIoi5nEmECFORkHjjp96DMxiBcaOoMC27RZPdzo35ea7i9pARB/Kn8v8VTiAkpLGLMYERVqWU8h4xOOtZT6SUrHAFC7vX5+6OSS04DwVGcaczyjlwEfR2zt7QRpRV799bPz9fg7V/ZxAskb3NPU/urNtAxxPocaAo+mdSAzjXF1ALTxX4d/470fpeqGn6gJU51kKD1kSFnHsSdddWyb45y0JsAK6rwg6m71pDwAA&quot;"/>
    <we:property name="isFiltersActionButtonVisible" value="true"/>
    <we:property name="reportEmbeddedTime" value="&quot;2022-12-12T22:06:00.157Z&quot;"/>
    <we:property name="creatorUserId" value="&quot;10032000CD10E06F&quot;"/>
    <we:property name="creatorSessionId" value="&quot;fd9fb8f7-de46-4f0c-b0d8-fd2856515555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3245BCB1-3EE7-41D4-B720-BE4D8253A371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EC843363-6061-41B8-B917-DADF17C76728&quot;"/>
    <we:property name="creatorTenantId" value="&quot;271d5e7b-1350-4b96-ab84-52dbda4cf40c&quot;"/>
    <we:property name="reportUrl" value="&quot;/groups/me/reports/23d5fdbb-6e7c-4f83-bbbd-275b7c82e623/ReportSectionc8ea77c60eb704105387?bookmarkGuid=5d66d51b-2b78-4602-bf57-98d020af4f4c&amp;bookmarkUsage=1&amp;ctid=271d5e7b-1350-4b96-ab84-52dbda4cf40c&amp;fromEntryPoint=export&quot;"/>
    <we:property name="reportName" value="&quot;Food Retail&quot;"/>
    <we:property name="reportState" value="&quot;CONNECTED&quot;"/>
    <we:property name="embedUrl" value="&quot;/reportEmbed?reportId=23d5fdbb-6e7c-4f83-bbbd-275b7c82e623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c8ea77c60eb704105387&quot;"/>
    <we:property name="pageDisplayName" value="&quot;Page 6&quot;"/>
    <we:property name="datasetId" value="&quot;a409b96e-7da5-4b34-a7fa-66b16c2bb3c9&quot;"/>
    <we:property name="backgroundColor" value="&quot;rgb(255,255,255)&quot;"/>
    <we:property name="bookmark" value="&quot;H4sIAAAAAAAAA+1WTU/cMBD9K8jnVRV7k3XCDbb0VFUIKi4VQhN7ElKcOHIcyhbx3zt2lqIFqi0trSjqaTMfO37z3niSa6aboTew+gAtsl22b+1FC+5ih7MZ6zZ984VGngjOoSi5FJBXUlKW7X1ju4HtXjMPrkZ/0gwjmFCQnJ9OZwyMOYQ6WBWYAWesRzfYDkzzFadkCnk34s2M4VVvrINQ8tiDx1D2ktLJJij8zZxOBOWbSzxG5SfvEfbW+bWtcgQp1SLBUiYpT7J5HlAOUzTC3J4fDo3Alrbz0HQEIPjSXCrIM0glFqKsSg5VzK0a49cp5ergqnfUN7Gx6gN9e/oSOoWaxeYcDlMv12yvrh3W4NfmwUZwac3YPuI/tqNTeIRVDHW+8Ss6Q5+feQfdAFOTnN0QlYfOEtFT3BoDbmcAQyqE2LuxW7OXBPPcflk6JLp1cMy+Y1+Sq7auUWAewH8ywt5ZPSp/Zmiexv5MGYTuPlBl29bq8JeHsE7JMzRdbdZDc6fSxwmtd4gt9GEmy8+kbhDkJtRRKddc5xkuyjxNqkQsoNiq21/vvSQF9S/1DaXBg6vNvslwGt3+Kvb0tnG314XPfnfUntIMoQ8CZKmQGnPB5wJkAWXBt1+cf2z4HhMh1MmwQsnnKKUQmVgIqF7i8N3maByUa+JKf1YWUpGViUgzLpXiRZ4pKbaz8MPV+ScpeN62kzIrNFZcV3NIUWmRV//fGC/m0mrbjX55Ds7/5PIU95fni5FkWrSJ1roUsKCX3aJKVUG3TbzCedsqrAKnX4WkcYvctcFapE/s8GBHP/Sg8BA6jC31U9kGYx4JSS/gwFZ8duH3fUMzMJF1AmYMPMUPchaPiYd9A276W/kQDAAA&quot;"/>
    <we:property name="initialStateBookmark" value="&quot;H4sIAAAAAAAAA+1WS0/cMBD+K8jnVZV4k02W27LdXigPQcUFodXEngQXJ44ch7JF/PeOnaWIR7WlpRVFPSXz8Hjm+8ZjXzOpulbDah9qZNtsx5iLGuzFVsxGrFnrDg5292ZHu8v92d6C1KZ1yjQd275mDmyF7kR1PWgfgZSnZyMGWh9C5aUSdIcj1qLtTANafcXBmUzO9ngzYnjVamPBhzx24NCHvSR3kmnv+N2YdgTh1CUeo3CD9ghbY91aFjlClolJhEUWJXGUjvOM1nSDNaS52d9vGhKbm8aBaigBr0vyTECeQpLhlBdlEUMZfEul3dqlWC2uWkt1Exqr1uM1k5fQCJQsFGexG2q5ZrOqsliBW4uLe8a50X39hP7Y9FbgEZbB1DjlVrSHPF86C00HQ5ExuyEoD60hoAe70RrsVgeaWPC2D32zRi/y4rn5MrdIcEuvGH3PfU6qylglQD9K/9kZttbIXrilpqbq26XQCM3DRIWpayP9ksdpnZGmU02l101zx9KnIVtnEWtofU8Wn4ldT8iNjyOSWMYyT3FS5ElURnwC0428/fXaC2JQ/lLdUGhcXN2vmwQr0e6sQk3vlb09LvHod1vtOcVQ9p6ANOGZxJzHYw7ZFIppvPng/GPN9xQJPk6KJWbxGLOM85RPOJSvsflufSR2wqow0l8UhYSnRcSTNM6EiKd5KjK+GYUfjs4/CcHLlh0V6VRiGctyDAkKyfPy/43xag6tNE3v5udg3U8OT/5weL4aSoZBG0kpCw4TuuwmZSKmdNr4G+y3jcQKsPJNUBqmyF0ZrEZ6Yvsf07uuBYGH0GAoqR3CKgx+RCRdwB6t8G/996OiHhjAOgHde5zCg5yFTQg/RVNswwL/TGchrZDcN1Ny9QkxDAAA&quot;"/>
    <we:property name="isFiltersActionButtonVisible" value="true"/>
    <we:property name="reportEmbeddedTime" value="&quot;2022-12-12T22:06:28.950Z&quot;"/>
    <we:property name="creatorUserId" value="&quot;10032000CD10E06F&quot;"/>
    <we:property name="creatorSessionId" value="&quot;a005674a-a77f-4f58-84bc-00332aca9717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18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Office Theme</vt:lpstr>
      <vt:lpstr>Microsoft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Khemakron Chuelee</cp:lastModifiedBy>
  <cp:revision>4</cp:revision>
  <dcterms:created xsi:type="dcterms:W3CDTF">2018-06-07T21:39:02Z</dcterms:created>
  <dcterms:modified xsi:type="dcterms:W3CDTF">2022-12-12T22:12:57Z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