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F43"/>
    <a:srgbClr val="FEBF12"/>
    <a:srgbClr val="F15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/>
    <p:restoredTop sz="83879"/>
  </p:normalViewPr>
  <p:slideViewPr>
    <p:cSldViewPr snapToGrid="0" snapToObjects="1">
      <p:cViewPr varScale="1">
        <p:scale>
          <a:sx n="85" d="100"/>
          <a:sy n="85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BCCF20-AAC0-0049-8380-70D893BDB5ED}" type="doc">
      <dgm:prSet loTypeId="urn:microsoft.com/office/officeart/2005/8/layout/hierarchy2" loCatId="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A2ADAEE-F5BF-2346-A295-9B4AC49CBC8B}">
      <dgm:prSet phldrT="[Text]"/>
      <dgm:spPr/>
      <dgm:t>
        <a:bodyPr/>
        <a:lstStyle/>
        <a:p>
          <a:r>
            <a:rPr lang="en-US" dirty="0"/>
            <a:t>MCDM</a:t>
          </a:r>
        </a:p>
      </dgm:t>
    </dgm:pt>
    <dgm:pt modelId="{D8E091E3-3856-0941-A17C-4C00879EBBF7}" type="parTrans" cxnId="{04E843BC-65E3-0942-9047-C459D6D92CD5}">
      <dgm:prSet/>
      <dgm:spPr/>
      <dgm:t>
        <a:bodyPr/>
        <a:lstStyle/>
        <a:p>
          <a:endParaRPr lang="en-US"/>
        </a:p>
      </dgm:t>
    </dgm:pt>
    <dgm:pt modelId="{0607C351-0CB0-C043-8F15-0877ED974AB6}" type="sibTrans" cxnId="{04E843BC-65E3-0942-9047-C459D6D92CD5}">
      <dgm:prSet/>
      <dgm:spPr/>
      <dgm:t>
        <a:bodyPr/>
        <a:lstStyle/>
        <a:p>
          <a:endParaRPr lang="en-US"/>
        </a:p>
      </dgm:t>
    </dgm:pt>
    <dgm:pt modelId="{3F750162-A144-5346-B50C-D9A867036D7A}">
      <dgm:prSet phldrT="[Text]"/>
      <dgm:spPr/>
      <dgm:t>
        <a:bodyPr/>
        <a:lstStyle/>
        <a:p>
          <a:r>
            <a:rPr lang="en-US" dirty="0"/>
            <a:t>MADM</a:t>
          </a:r>
        </a:p>
      </dgm:t>
    </dgm:pt>
    <dgm:pt modelId="{0A924EF5-2809-0046-A317-76E916211DF9}" type="parTrans" cxnId="{7E791CC7-6C1B-7345-8BD6-64654730F944}">
      <dgm:prSet/>
      <dgm:spPr/>
      <dgm:t>
        <a:bodyPr/>
        <a:lstStyle/>
        <a:p>
          <a:endParaRPr lang="en-US"/>
        </a:p>
      </dgm:t>
    </dgm:pt>
    <dgm:pt modelId="{0ED6EF12-9F29-694F-B51D-A73E25B2B531}" type="sibTrans" cxnId="{7E791CC7-6C1B-7345-8BD6-64654730F944}">
      <dgm:prSet/>
      <dgm:spPr/>
      <dgm:t>
        <a:bodyPr/>
        <a:lstStyle/>
        <a:p>
          <a:endParaRPr lang="en-US"/>
        </a:p>
      </dgm:t>
    </dgm:pt>
    <dgm:pt modelId="{0B9367DB-FD78-AB41-A830-F09AA9741639}">
      <dgm:prSet phldrT="[Text]"/>
      <dgm:spPr/>
      <dgm:t>
        <a:bodyPr/>
        <a:lstStyle/>
        <a:p>
          <a:r>
            <a:rPr lang="en-US" dirty="0"/>
            <a:t>MODM</a:t>
          </a:r>
        </a:p>
      </dgm:t>
    </dgm:pt>
    <dgm:pt modelId="{21CB418A-400E-C94A-B483-443C3A99CC64}" type="parTrans" cxnId="{21457376-FAD2-5E40-A871-7D7C08657068}">
      <dgm:prSet/>
      <dgm:spPr/>
      <dgm:t>
        <a:bodyPr/>
        <a:lstStyle/>
        <a:p>
          <a:endParaRPr lang="en-US"/>
        </a:p>
      </dgm:t>
    </dgm:pt>
    <dgm:pt modelId="{489E406E-8E17-EF4B-9803-B8E1F42D5DBF}" type="sibTrans" cxnId="{21457376-FAD2-5E40-A871-7D7C08657068}">
      <dgm:prSet/>
      <dgm:spPr/>
      <dgm:t>
        <a:bodyPr/>
        <a:lstStyle/>
        <a:p>
          <a:endParaRPr lang="en-US"/>
        </a:p>
      </dgm:t>
    </dgm:pt>
    <dgm:pt modelId="{6900DFD5-D7BA-724E-9FE6-216460F17D49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4C35BB39-A5A8-AC4E-AE5C-3E70B6448D2A}" type="parTrans" cxnId="{C5A3FD10-6724-864B-ADE6-A86D8ADAA470}">
      <dgm:prSet/>
      <dgm:spPr/>
      <dgm:t>
        <a:bodyPr/>
        <a:lstStyle/>
        <a:p>
          <a:endParaRPr lang="en-US"/>
        </a:p>
      </dgm:t>
    </dgm:pt>
    <dgm:pt modelId="{FFAFF70C-0F27-0B41-BE3C-A60548E0B788}" type="sibTrans" cxnId="{C5A3FD10-6724-864B-ADE6-A86D8ADAA470}">
      <dgm:prSet/>
      <dgm:spPr/>
      <dgm:t>
        <a:bodyPr/>
        <a:lstStyle/>
        <a:p>
          <a:endParaRPr lang="en-US"/>
        </a:p>
      </dgm:t>
    </dgm:pt>
    <dgm:pt modelId="{9CF363B2-9E41-9446-A32B-6E9C51425CCB}">
      <dgm:prSet phldrT="[Text]"/>
      <dgm:spPr/>
      <dgm:t>
        <a:bodyPr/>
        <a:lstStyle/>
        <a:p>
          <a:r>
            <a:rPr lang="en-US" dirty="0"/>
            <a:t>Weighting</a:t>
          </a:r>
        </a:p>
      </dgm:t>
    </dgm:pt>
    <dgm:pt modelId="{C1D63A18-F020-3F4B-9737-EF47E9AF81FF}" type="parTrans" cxnId="{2C32AE67-E4FE-0841-B077-83ED79678D3D}">
      <dgm:prSet/>
      <dgm:spPr/>
      <dgm:t>
        <a:bodyPr/>
        <a:lstStyle/>
        <a:p>
          <a:endParaRPr lang="en-US"/>
        </a:p>
      </dgm:t>
    </dgm:pt>
    <dgm:pt modelId="{A58C458B-E5F8-B144-898B-00A25E7D721F}" type="sibTrans" cxnId="{2C32AE67-E4FE-0841-B077-83ED79678D3D}">
      <dgm:prSet/>
      <dgm:spPr/>
      <dgm:t>
        <a:bodyPr/>
        <a:lstStyle/>
        <a:p>
          <a:endParaRPr lang="en-US"/>
        </a:p>
      </dgm:t>
    </dgm:pt>
    <dgm:pt modelId="{4A79A863-3FA9-844A-9393-471F3DB463B2}">
      <dgm:prSet phldrT="[Text]"/>
      <dgm:spPr/>
      <dgm:t>
        <a:bodyPr/>
        <a:lstStyle/>
        <a:p>
          <a:r>
            <a:rPr lang="en-US" dirty="0"/>
            <a:t>Normalization</a:t>
          </a:r>
        </a:p>
      </dgm:t>
    </dgm:pt>
    <dgm:pt modelId="{0114893B-987A-A747-8CD6-B2F5D9D15F4D}" type="parTrans" cxnId="{51DBBEFF-AFBC-584B-8621-3BB8DDCE14CA}">
      <dgm:prSet/>
      <dgm:spPr/>
      <dgm:t>
        <a:bodyPr/>
        <a:lstStyle/>
        <a:p>
          <a:endParaRPr lang="en-US"/>
        </a:p>
      </dgm:t>
    </dgm:pt>
    <dgm:pt modelId="{AA663C20-0B6A-7E4D-84B4-D836C0D8B5F6}" type="sibTrans" cxnId="{51DBBEFF-AFBC-584B-8621-3BB8DDCE14CA}">
      <dgm:prSet/>
      <dgm:spPr/>
      <dgm:t>
        <a:bodyPr/>
        <a:lstStyle/>
        <a:p>
          <a:endParaRPr lang="en-US"/>
        </a:p>
      </dgm:t>
    </dgm:pt>
    <dgm:pt modelId="{8DE15641-9A7C-8F47-9C69-6A4A832E7AF8}">
      <dgm:prSet phldrT="[Text]"/>
      <dgm:spPr/>
      <dgm:t>
        <a:bodyPr/>
        <a:lstStyle/>
        <a:p>
          <a:r>
            <a:rPr lang="en-US" dirty="0"/>
            <a:t>Multi-attributes Utility Analysis</a:t>
          </a:r>
        </a:p>
      </dgm:t>
    </dgm:pt>
    <dgm:pt modelId="{DFAAA258-0B1A-FA43-B11A-7BD19DD28F09}" type="parTrans" cxnId="{BBA4D39C-720C-D047-9BCC-DCD22FF67481}">
      <dgm:prSet/>
      <dgm:spPr/>
      <dgm:t>
        <a:bodyPr/>
        <a:lstStyle/>
        <a:p>
          <a:endParaRPr lang="en-US"/>
        </a:p>
      </dgm:t>
    </dgm:pt>
    <dgm:pt modelId="{072BC81C-6F9E-EC4A-8BDA-5E5BFCA17916}" type="sibTrans" cxnId="{BBA4D39C-720C-D047-9BCC-DCD22FF67481}">
      <dgm:prSet/>
      <dgm:spPr/>
      <dgm:t>
        <a:bodyPr/>
        <a:lstStyle/>
        <a:p>
          <a:endParaRPr lang="en-US"/>
        </a:p>
      </dgm:t>
    </dgm:pt>
    <dgm:pt modelId="{D1E6FF29-63A3-FB4A-89AE-1E198BCFA3EC}">
      <dgm:prSet/>
      <dgm:spPr/>
      <dgm:t>
        <a:bodyPr/>
        <a:lstStyle/>
        <a:p>
          <a:r>
            <a:rPr lang="en-US" dirty="0"/>
            <a:t>Goal Programming</a:t>
          </a:r>
        </a:p>
      </dgm:t>
    </dgm:pt>
    <dgm:pt modelId="{E77E8F18-E4AB-274F-8C85-7683AD0EC875}" type="parTrans" cxnId="{8FAEE6AC-8030-824C-9387-9F83690B027B}">
      <dgm:prSet/>
      <dgm:spPr/>
      <dgm:t>
        <a:bodyPr/>
        <a:lstStyle/>
        <a:p>
          <a:endParaRPr lang="en-US"/>
        </a:p>
      </dgm:t>
    </dgm:pt>
    <dgm:pt modelId="{AB7B7739-C562-7443-B21C-A8B5D724993D}" type="sibTrans" cxnId="{8FAEE6AC-8030-824C-9387-9F83690B027B}">
      <dgm:prSet/>
      <dgm:spPr/>
      <dgm:t>
        <a:bodyPr/>
        <a:lstStyle/>
        <a:p>
          <a:endParaRPr lang="en-US"/>
        </a:p>
      </dgm:t>
    </dgm:pt>
    <dgm:pt modelId="{6ED15A8B-72EE-044D-8490-7C68CCCD10A3}">
      <dgm:prSet/>
      <dgm:spPr/>
      <dgm:t>
        <a:bodyPr/>
        <a:lstStyle/>
        <a:p>
          <a:r>
            <a:rPr lang="en-US" dirty="0"/>
            <a:t>Genetic Algorithm (GA) dan Neural Network (NN)</a:t>
          </a:r>
        </a:p>
      </dgm:t>
    </dgm:pt>
    <dgm:pt modelId="{FF62EC57-0C1B-1749-9BE4-B7D908A12A3F}" type="parTrans" cxnId="{43057325-267E-6B49-8327-654F949AC243}">
      <dgm:prSet/>
      <dgm:spPr/>
      <dgm:t>
        <a:bodyPr/>
        <a:lstStyle/>
        <a:p>
          <a:endParaRPr lang="en-US"/>
        </a:p>
      </dgm:t>
    </dgm:pt>
    <dgm:pt modelId="{3A8AC33E-9902-5241-B273-21D2BE74F04F}" type="sibTrans" cxnId="{43057325-267E-6B49-8327-654F949AC243}">
      <dgm:prSet/>
      <dgm:spPr/>
      <dgm:t>
        <a:bodyPr/>
        <a:lstStyle/>
        <a:p>
          <a:endParaRPr lang="en-US"/>
        </a:p>
      </dgm:t>
    </dgm:pt>
    <dgm:pt modelId="{128BD423-3C13-7C45-9B93-2A4EDC2C801E}">
      <dgm:prSet/>
      <dgm:spPr/>
      <dgm:t>
        <a:bodyPr/>
        <a:lstStyle/>
        <a:p>
          <a:r>
            <a:rPr lang="en-US" dirty="0"/>
            <a:t>DEMATEL, ISM, SEM</a:t>
          </a:r>
        </a:p>
      </dgm:t>
    </dgm:pt>
    <dgm:pt modelId="{EC110C41-E955-EB43-8718-8F1679881B31}" type="parTrans" cxnId="{E33C5AC5-6369-0B4F-B951-A6AA7652349F}">
      <dgm:prSet/>
      <dgm:spPr/>
      <dgm:t>
        <a:bodyPr/>
        <a:lstStyle/>
        <a:p>
          <a:endParaRPr lang="en-US"/>
        </a:p>
      </dgm:t>
    </dgm:pt>
    <dgm:pt modelId="{FD45A932-DC01-8542-B988-03A232001EBA}" type="sibTrans" cxnId="{E33C5AC5-6369-0B4F-B951-A6AA7652349F}">
      <dgm:prSet/>
      <dgm:spPr/>
      <dgm:t>
        <a:bodyPr/>
        <a:lstStyle/>
        <a:p>
          <a:endParaRPr lang="en-US"/>
        </a:p>
      </dgm:t>
    </dgm:pt>
    <dgm:pt modelId="{CE355AA0-0C3C-5040-A60F-D9A7FBB5153B}">
      <dgm:prSet/>
      <dgm:spPr/>
      <dgm:t>
        <a:bodyPr/>
        <a:lstStyle/>
        <a:p>
          <a:r>
            <a:rPr lang="en-US" dirty="0"/>
            <a:t>ANP, AHP, NN Weighting</a:t>
          </a:r>
        </a:p>
      </dgm:t>
    </dgm:pt>
    <dgm:pt modelId="{206A9152-A9FA-E547-80E7-FCD6299F2276}" type="parTrans" cxnId="{EAAEEF51-4679-7541-AB2D-7699EEB0B2BA}">
      <dgm:prSet/>
      <dgm:spPr/>
      <dgm:t>
        <a:bodyPr/>
        <a:lstStyle/>
        <a:p>
          <a:endParaRPr lang="en-US"/>
        </a:p>
      </dgm:t>
    </dgm:pt>
    <dgm:pt modelId="{1372D002-373A-6442-99AD-6753D4868B77}" type="sibTrans" cxnId="{EAAEEF51-4679-7541-AB2D-7699EEB0B2BA}">
      <dgm:prSet/>
      <dgm:spPr/>
      <dgm:t>
        <a:bodyPr/>
        <a:lstStyle/>
        <a:p>
          <a:endParaRPr lang="en-US"/>
        </a:p>
      </dgm:t>
    </dgm:pt>
    <dgm:pt modelId="{921CE07E-25F3-7745-A5C6-96035E5264FA}">
      <dgm:prSet/>
      <dgm:spPr/>
      <dgm:t>
        <a:bodyPr/>
        <a:lstStyle/>
        <a:p>
          <a:r>
            <a:rPr lang="en-US" dirty="0"/>
            <a:t>Additive</a:t>
          </a:r>
        </a:p>
      </dgm:t>
    </dgm:pt>
    <dgm:pt modelId="{9C178352-009E-A14E-8AD3-5F2E4212FA04}" type="parTrans" cxnId="{F744D77B-37BD-6F4A-8EDF-BDFBA8FF9AE2}">
      <dgm:prSet/>
      <dgm:spPr/>
      <dgm:t>
        <a:bodyPr/>
        <a:lstStyle/>
        <a:p>
          <a:endParaRPr lang="en-US"/>
        </a:p>
      </dgm:t>
    </dgm:pt>
    <dgm:pt modelId="{72ABD80E-D601-CE41-85F8-DFE137A1E708}" type="sibTrans" cxnId="{F744D77B-37BD-6F4A-8EDF-BDFBA8FF9AE2}">
      <dgm:prSet/>
      <dgm:spPr/>
      <dgm:t>
        <a:bodyPr/>
        <a:lstStyle/>
        <a:p>
          <a:endParaRPr lang="en-US"/>
        </a:p>
      </dgm:t>
    </dgm:pt>
    <dgm:pt modelId="{0FCC10CC-186F-6041-8608-4BC8BE071E56}">
      <dgm:prSet/>
      <dgm:spPr/>
      <dgm:t>
        <a:bodyPr/>
        <a:lstStyle/>
        <a:p>
          <a:r>
            <a:rPr lang="en-US" dirty="0"/>
            <a:t>Non-Additive</a:t>
          </a:r>
        </a:p>
      </dgm:t>
    </dgm:pt>
    <dgm:pt modelId="{5C0D5B7B-5A5F-B74E-8FA5-E5EA87A0153B}" type="parTrans" cxnId="{D6FCED8D-6CAC-1149-9438-38CCBE32DC97}">
      <dgm:prSet/>
      <dgm:spPr/>
      <dgm:t>
        <a:bodyPr/>
        <a:lstStyle/>
        <a:p>
          <a:endParaRPr lang="en-US"/>
        </a:p>
      </dgm:t>
    </dgm:pt>
    <dgm:pt modelId="{3BE7D8F5-85FA-2441-BAEC-9413EFF322F1}" type="sibTrans" cxnId="{D6FCED8D-6CAC-1149-9438-38CCBE32DC97}">
      <dgm:prSet/>
      <dgm:spPr/>
      <dgm:t>
        <a:bodyPr/>
        <a:lstStyle/>
        <a:p>
          <a:endParaRPr lang="en-US"/>
        </a:p>
      </dgm:t>
    </dgm:pt>
    <dgm:pt modelId="{4AB6A7CB-32D5-5648-8575-05746B8AD0CF}">
      <dgm:prSet/>
      <dgm:spPr/>
      <dgm:t>
        <a:bodyPr/>
        <a:lstStyle/>
        <a:p>
          <a:r>
            <a:rPr lang="en-US" dirty="0"/>
            <a:t>TOPSIS, SAW, ELECTREE</a:t>
          </a:r>
          <a:r>
            <a:rPr lang="en-US"/>
            <a:t>, PROMETHEE, VIKOR</a:t>
          </a:r>
          <a:endParaRPr lang="en-US" dirty="0"/>
        </a:p>
      </dgm:t>
    </dgm:pt>
    <dgm:pt modelId="{8780964A-632D-0D40-9624-A56736B11079}" type="parTrans" cxnId="{0A99A70D-A14B-964C-ACE9-78B2E30FCDF5}">
      <dgm:prSet/>
      <dgm:spPr/>
      <dgm:t>
        <a:bodyPr/>
        <a:lstStyle/>
        <a:p>
          <a:endParaRPr lang="en-US"/>
        </a:p>
      </dgm:t>
    </dgm:pt>
    <dgm:pt modelId="{73E618EE-77D9-804F-929C-97B6B25118F7}" type="sibTrans" cxnId="{0A99A70D-A14B-964C-ACE9-78B2E30FCDF5}">
      <dgm:prSet/>
      <dgm:spPr/>
      <dgm:t>
        <a:bodyPr/>
        <a:lstStyle/>
        <a:p>
          <a:endParaRPr lang="en-US"/>
        </a:p>
      </dgm:t>
    </dgm:pt>
    <dgm:pt modelId="{2B053BB6-C688-2446-BDFD-48767A802B3D}">
      <dgm:prSet/>
      <dgm:spPr/>
      <dgm:t>
        <a:bodyPr/>
        <a:lstStyle/>
        <a:p>
          <a:r>
            <a:rPr lang="en-US" dirty="0"/>
            <a:t>Fuzzy, NN</a:t>
          </a:r>
        </a:p>
      </dgm:t>
    </dgm:pt>
    <dgm:pt modelId="{7C81D805-BED6-8B49-8929-93CCD1068E57}" type="parTrans" cxnId="{97CE5D04-F9A8-674E-8EEE-1150E646B6A1}">
      <dgm:prSet/>
      <dgm:spPr/>
      <dgm:t>
        <a:bodyPr/>
        <a:lstStyle/>
        <a:p>
          <a:endParaRPr lang="en-US"/>
        </a:p>
      </dgm:t>
    </dgm:pt>
    <dgm:pt modelId="{1D7926C0-7DA8-1E4D-812E-BEF9DF6627AB}" type="sibTrans" cxnId="{97CE5D04-F9A8-674E-8EEE-1150E646B6A1}">
      <dgm:prSet/>
      <dgm:spPr/>
      <dgm:t>
        <a:bodyPr/>
        <a:lstStyle/>
        <a:p>
          <a:endParaRPr lang="en-US"/>
        </a:p>
      </dgm:t>
    </dgm:pt>
    <dgm:pt modelId="{FDB7788C-054A-7043-903E-16AE4FCC7C48}" type="pres">
      <dgm:prSet presAssocID="{EEBCCF20-AAC0-0049-8380-70D893BDB5E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7C7102-26AE-1042-A589-030258B086DD}" type="pres">
      <dgm:prSet presAssocID="{CA2ADAEE-F5BF-2346-A295-9B4AC49CBC8B}" presName="root1" presStyleCnt="0"/>
      <dgm:spPr/>
    </dgm:pt>
    <dgm:pt modelId="{6E243705-43BA-6B41-BE3B-194AE201BCD5}" type="pres">
      <dgm:prSet presAssocID="{CA2ADAEE-F5BF-2346-A295-9B4AC49CBC8B}" presName="LevelOneTextNode" presStyleLbl="node0" presStyleIdx="0" presStyleCnt="1">
        <dgm:presLayoutVars>
          <dgm:chPref val="3"/>
        </dgm:presLayoutVars>
      </dgm:prSet>
      <dgm:spPr/>
    </dgm:pt>
    <dgm:pt modelId="{4C714AF8-C7A6-9C41-9DCA-9EECFE5797C4}" type="pres">
      <dgm:prSet presAssocID="{CA2ADAEE-F5BF-2346-A295-9B4AC49CBC8B}" presName="level2hierChild" presStyleCnt="0"/>
      <dgm:spPr/>
    </dgm:pt>
    <dgm:pt modelId="{184A7248-3A4C-8743-A9FD-BAE059C6D92F}" type="pres">
      <dgm:prSet presAssocID="{0A924EF5-2809-0046-A317-76E916211DF9}" presName="conn2-1" presStyleLbl="parChTrans1D2" presStyleIdx="0" presStyleCnt="2"/>
      <dgm:spPr/>
    </dgm:pt>
    <dgm:pt modelId="{763FAADD-D13B-FB4C-9F17-34D607672D3C}" type="pres">
      <dgm:prSet presAssocID="{0A924EF5-2809-0046-A317-76E916211DF9}" presName="connTx" presStyleLbl="parChTrans1D2" presStyleIdx="0" presStyleCnt="2"/>
      <dgm:spPr/>
    </dgm:pt>
    <dgm:pt modelId="{B73D779D-05FF-6647-B774-B1C963D2D93C}" type="pres">
      <dgm:prSet presAssocID="{3F750162-A144-5346-B50C-D9A867036D7A}" presName="root2" presStyleCnt="0"/>
      <dgm:spPr/>
    </dgm:pt>
    <dgm:pt modelId="{A61630C5-EDBF-9D40-B460-4611CED11A6A}" type="pres">
      <dgm:prSet presAssocID="{3F750162-A144-5346-B50C-D9A867036D7A}" presName="LevelTwoTextNode" presStyleLbl="node2" presStyleIdx="0" presStyleCnt="2">
        <dgm:presLayoutVars>
          <dgm:chPref val="3"/>
        </dgm:presLayoutVars>
      </dgm:prSet>
      <dgm:spPr/>
    </dgm:pt>
    <dgm:pt modelId="{FB99F597-5418-474F-8000-239E7E5C69EB}" type="pres">
      <dgm:prSet presAssocID="{3F750162-A144-5346-B50C-D9A867036D7A}" presName="level3hierChild" presStyleCnt="0"/>
      <dgm:spPr/>
    </dgm:pt>
    <dgm:pt modelId="{C7235946-ECB3-2843-BF36-D82C3FDFEF38}" type="pres">
      <dgm:prSet presAssocID="{4C35BB39-A5A8-AC4E-AE5C-3E70B6448D2A}" presName="conn2-1" presStyleLbl="parChTrans1D3" presStyleIdx="0" presStyleCnt="6"/>
      <dgm:spPr/>
    </dgm:pt>
    <dgm:pt modelId="{55B3B8DB-0DEA-9044-8FBF-F196ADD422CE}" type="pres">
      <dgm:prSet presAssocID="{4C35BB39-A5A8-AC4E-AE5C-3E70B6448D2A}" presName="connTx" presStyleLbl="parChTrans1D3" presStyleIdx="0" presStyleCnt="6"/>
      <dgm:spPr/>
    </dgm:pt>
    <dgm:pt modelId="{DAE3CBF1-43CD-7943-BB0C-40C4271E0AE7}" type="pres">
      <dgm:prSet presAssocID="{6900DFD5-D7BA-724E-9FE6-216460F17D49}" presName="root2" presStyleCnt="0"/>
      <dgm:spPr/>
    </dgm:pt>
    <dgm:pt modelId="{3B4081CA-32FF-7543-9329-60B96C91D24C}" type="pres">
      <dgm:prSet presAssocID="{6900DFD5-D7BA-724E-9FE6-216460F17D49}" presName="LevelTwoTextNode" presStyleLbl="node3" presStyleIdx="0" presStyleCnt="6">
        <dgm:presLayoutVars>
          <dgm:chPref val="3"/>
        </dgm:presLayoutVars>
      </dgm:prSet>
      <dgm:spPr/>
    </dgm:pt>
    <dgm:pt modelId="{C3FB6D5C-56CF-FE46-AA9E-76E15318F2FE}" type="pres">
      <dgm:prSet presAssocID="{6900DFD5-D7BA-724E-9FE6-216460F17D49}" presName="level3hierChild" presStyleCnt="0"/>
      <dgm:spPr/>
    </dgm:pt>
    <dgm:pt modelId="{347CE2FA-3E07-DD45-8546-8DE4D582E1E8}" type="pres">
      <dgm:prSet presAssocID="{EC110C41-E955-EB43-8718-8F1679881B31}" presName="conn2-1" presStyleLbl="parChTrans1D4" presStyleIdx="0" presStyleCnt="6"/>
      <dgm:spPr/>
    </dgm:pt>
    <dgm:pt modelId="{9D71F488-2542-054C-BFEA-B61B44A7B824}" type="pres">
      <dgm:prSet presAssocID="{EC110C41-E955-EB43-8718-8F1679881B31}" presName="connTx" presStyleLbl="parChTrans1D4" presStyleIdx="0" presStyleCnt="6"/>
      <dgm:spPr/>
    </dgm:pt>
    <dgm:pt modelId="{61344A45-7FFB-3346-BBDD-0BF7A1BE10C3}" type="pres">
      <dgm:prSet presAssocID="{128BD423-3C13-7C45-9B93-2A4EDC2C801E}" presName="root2" presStyleCnt="0"/>
      <dgm:spPr/>
    </dgm:pt>
    <dgm:pt modelId="{883802FD-A340-854E-B156-7E1CBCA0E73C}" type="pres">
      <dgm:prSet presAssocID="{128BD423-3C13-7C45-9B93-2A4EDC2C801E}" presName="LevelTwoTextNode" presStyleLbl="node4" presStyleIdx="0" presStyleCnt="6">
        <dgm:presLayoutVars>
          <dgm:chPref val="3"/>
        </dgm:presLayoutVars>
      </dgm:prSet>
      <dgm:spPr/>
    </dgm:pt>
    <dgm:pt modelId="{1A82D80A-361F-4846-83B3-20355E68C00D}" type="pres">
      <dgm:prSet presAssocID="{128BD423-3C13-7C45-9B93-2A4EDC2C801E}" presName="level3hierChild" presStyleCnt="0"/>
      <dgm:spPr/>
    </dgm:pt>
    <dgm:pt modelId="{D1639BA3-D590-EA4A-9DE4-9DD5514D7673}" type="pres">
      <dgm:prSet presAssocID="{C1D63A18-F020-3F4B-9737-EF47E9AF81FF}" presName="conn2-1" presStyleLbl="parChTrans1D3" presStyleIdx="1" presStyleCnt="6"/>
      <dgm:spPr/>
    </dgm:pt>
    <dgm:pt modelId="{9667F48F-2C5A-9044-91B3-A22BA8FB5DEF}" type="pres">
      <dgm:prSet presAssocID="{C1D63A18-F020-3F4B-9737-EF47E9AF81FF}" presName="connTx" presStyleLbl="parChTrans1D3" presStyleIdx="1" presStyleCnt="6"/>
      <dgm:spPr/>
    </dgm:pt>
    <dgm:pt modelId="{A29659A8-8FC5-E841-AA4D-50EFF7ADE1FA}" type="pres">
      <dgm:prSet presAssocID="{9CF363B2-9E41-9446-A32B-6E9C51425CCB}" presName="root2" presStyleCnt="0"/>
      <dgm:spPr/>
    </dgm:pt>
    <dgm:pt modelId="{A449B0AA-6D7A-4C41-AB81-4CE7542904D7}" type="pres">
      <dgm:prSet presAssocID="{9CF363B2-9E41-9446-A32B-6E9C51425CCB}" presName="LevelTwoTextNode" presStyleLbl="node3" presStyleIdx="1" presStyleCnt="6">
        <dgm:presLayoutVars>
          <dgm:chPref val="3"/>
        </dgm:presLayoutVars>
      </dgm:prSet>
      <dgm:spPr/>
    </dgm:pt>
    <dgm:pt modelId="{6AAB2A0E-5495-9642-966E-66EAE63BF29C}" type="pres">
      <dgm:prSet presAssocID="{9CF363B2-9E41-9446-A32B-6E9C51425CCB}" presName="level3hierChild" presStyleCnt="0"/>
      <dgm:spPr/>
    </dgm:pt>
    <dgm:pt modelId="{99EB960C-0AB5-0E46-82C0-011A2C46D528}" type="pres">
      <dgm:prSet presAssocID="{206A9152-A9FA-E547-80E7-FCD6299F2276}" presName="conn2-1" presStyleLbl="parChTrans1D4" presStyleIdx="1" presStyleCnt="6"/>
      <dgm:spPr/>
    </dgm:pt>
    <dgm:pt modelId="{3ECCD345-5102-4847-8211-D716024EA447}" type="pres">
      <dgm:prSet presAssocID="{206A9152-A9FA-E547-80E7-FCD6299F2276}" presName="connTx" presStyleLbl="parChTrans1D4" presStyleIdx="1" presStyleCnt="6"/>
      <dgm:spPr/>
    </dgm:pt>
    <dgm:pt modelId="{0EB8FF5F-87F2-4342-BDC5-9B81B1BBC305}" type="pres">
      <dgm:prSet presAssocID="{CE355AA0-0C3C-5040-A60F-D9A7FBB5153B}" presName="root2" presStyleCnt="0"/>
      <dgm:spPr/>
    </dgm:pt>
    <dgm:pt modelId="{D79E29BB-6817-1B4D-B893-2F5707AE0C64}" type="pres">
      <dgm:prSet presAssocID="{CE355AA0-0C3C-5040-A60F-D9A7FBB5153B}" presName="LevelTwoTextNode" presStyleLbl="node4" presStyleIdx="1" presStyleCnt="6">
        <dgm:presLayoutVars>
          <dgm:chPref val="3"/>
        </dgm:presLayoutVars>
      </dgm:prSet>
      <dgm:spPr/>
    </dgm:pt>
    <dgm:pt modelId="{D5DCD01E-D12E-F44F-A928-A9CA896AAE5F}" type="pres">
      <dgm:prSet presAssocID="{CE355AA0-0C3C-5040-A60F-D9A7FBB5153B}" presName="level3hierChild" presStyleCnt="0"/>
      <dgm:spPr/>
    </dgm:pt>
    <dgm:pt modelId="{B37B3BF0-3325-994D-BE2F-8A0D700EA184}" type="pres">
      <dgm:prSet presAssocID="{0114893B-987A-A747-8CD6-B2F5D9D15F4D}" presName="conn2-1" presStyleLbl="parChTrans1D3" presStyleIdx="2" presStyleCnt="6"/>
      <dgm:spPr/>
    </dgm:pt>
    <dgm:pt modelId="{8BF03775-49C7-E545-B6D4-8485C5E2CDDF}" type="pres">
      <dgm:prSet presAssocID="{0114893B-987A-A747-8CD6-B2F5D9D15F4D}" presName="connTx" presStyleLbl="parChTrans1D3" presStyleIdx="2" presStyleCnt="6"/>
      <dgm:spPr/>
    </dgm:pt>
    <dgm:pt modelId="{843818F8-2291-5F4F-B515-9109BD130E46}" type="pres">
      <dgm:prSet presAssocID="{4A79A863-3FA9-844A-9393-471F3DB463B2}" presName="root2" presStyleCnt="0"/>
      <dgm:spPr/>
    </dgm:pt>
    <dgm:pt modelId="{30ECF98D-37BB-EB4C-96AB-39EF90F1F044}" type="pres">
      <dgm:prSet presAssocID="{4A79A863-3FA9-844A-9393-471F3DB463B2}" presName="LevelTwoTextNode" presStyleLbl="node3" presStyleIdx="2" presStyleCnt="6">
        <dgm:presLayoutVars>
          <dgm:chPref val="3"/>
        </dgm:presLayoutVars>
      </dgm:prSet>
      <dgm:spPr/>
    </dgm:pt>
    <dgm:pt modelId="{3F671C2A-4534-CC4A-BDB8-A587DEAFE6D0}" type="pres">
      <dgm:prSet presAssocID="{4A79A863-3FA9-844A-9393-471F3DB463B2}" presName="level3hierChild" presStyleCnt="0"/>
      <dgm:spPr/>
    </dgm:pt>
    <dgm:pt modelId="{BB84E7AA-3EF5-A549-9102-7FD770964459}" type="pres">
      <dgm:prSet presAssocID="{9C178352-009E-A14E-8AD3-5F2E4212FA04}" presName="conn2-1" presStyleLbl="parChTrans1D4" presStyleIdx="2" presStyleCnt="6"/>
      <dgm:spPr/>
    </dgm:pt>
    <dgm:pt modelId="{DC9FEC71-A126-0740-A4CE-577D197162AC}" type="pres">
      <dgm:prSet presAssocID="{9C178352-009E-A14E-8AD3-5F2E4212FA04}" presName="connTx" presStyleLbl="parChTrans1D4" presStyleIdx="2" presStyleCnt="6"/>
      <dgm:spPr/>
    </dgm:pt>
    <dgm:pt modelId="{A753D076-53CF-4143-9C6A-AFE576D88E8E}" type="pres">
      <dgm:prSet presAssocID="{921CE07E-25F3-7745-A5C6-96035E5264FA}" presName="root2" presStyleCnt="0"/>
      <dgm:spPr/>
    </dgm:pt>
    <dgm:pt modelId="{6EA40FA0-ABF9-4F4C-A23E-E6A51FA35AA0}" type="pres">
      <dgm:prSet presAssocID="{921CE07E-25F3-7745-A5C6-96035E5264FA}" presName="LevelTwoTextNode" presStyleLbl="node4" presStyleIdx="2" presStyleCnt="6">
        <dgm:presLayoutVars>
          <dgm:chPref val="3"/>
        </dgm:presLayoutVars>
      </dgm:prSet>
      <dgm:spPr/>
    </dgm:pt>
    <dgm:pt modelId="{A87BCAC5-8DBB-AE44-9649-6D6B9E94AC6F}" type="pres">
      <dgm:prSet presAssocID="{921CE07E-25F3-7745-A5C6-96035E5264FA}" presName="level3hierChild" presStyleCnt="0"/>
      <dgm:spPr/>
    </dgm:pt>
    <dgm:pt modelId="{926D6D94-8B3D-9243-A59A-C8D826995F0F}" type="pres">
      <dgm:prSet presAssocID="{8780964A-632D-0D40-9624-A56736B11079}" presName="conn2-1" presStyleLbl="parChTrans1D4" presStyleIdx="3" presStyleCnt="6"/>
      <dgm:spPr/>
    </dgm:pt>
    <dgm:pt modelId="{CE2C2C4A-EBFD-7E46-B628-62E9DD844319}" type="pres">
      <dgm:prSet presAssocID="{8780964A-632D-0D40-9624-A56736B11079}" presName="connTx" presStyleLbl="parChTrans1D4" presStyleIdx="3" presStyleCnt="6"/>
      <dgm:spPr/>
    </dgm:pt>
    <dgm:pt modelId="{6DF46EBF-9AD5-CE41-9DB4-D36314BC9F4F}" type="pres">
      <dgm:prSet presAssocID="{4AB6A7CB-32D5-5648-8575-05746B8AD0CF}" presName="root2" presStyleCnt="0"/>
      <dgm:spPr/>
    </dgm:pt>
    <dgm:pt modelId="{7D1B132A-0268-7F4E-84C6-216FDFC5A7EE}" type="pres">
      <dgm:prSet presAssocID="{4AB6A7CB-32D5-5648-8575-05746B8AD0CF}" presName="LevelTwoTextNode" presStyleLbl="node4" presStyleIdx="3" presStyleCnt="6">
        <dgm:presLayoutVars>
          <dgm:chPref val="3"/>
        </dgm:presLayoutVars>
      </dgm:prSet>
      <dgm:spPr/>
    </dgm:pt>
    <dgm:pt modelId="{90C2DB7D-1625-404F-A89C-406282106CD7}" type="pres">
      <dgm:prSet presAssocID="{4AB6A7CB-32D5-5648-8575-05746B8AD0CF}" presName="level3hierChild" presStyleCnt="0"/>
      <dgm:spPr/>
    </dgm:pt>
    <dgm:pt modelId="{E635DC4D-6E3C-D340-B191-F20A06556E3E}" type="pres">
      <dgm:prSet presAssocID="{5C0D5B7B-5A5F-B74E-8FA5-E5EA87A0153B}" presName="conn2-1" presStyleLbl="parChTrans1D4" presStyleIdx="4" presStyleCnt="6"/>
      <dgm:spPr/>
    </dgm:pt>
    <dgm:pt modelId="{60A55396-A753-1B48-8192-93DB37BEE3E4}" type="pres">
      <dgm:prSet presAssocID="{5C0D5B7B-5A5F-B74E-8FA5-E5EA87A0153B}" presName="connTx" presStyleLbl="parChTrans1D4" presStyleIdx="4" presStyleCnt="6"/>
      <dgm:spPr/>
    </dgm:pt>
    <dgm:pt modelId="{65382B4C-0322-B744-B9C3-7FFC17BA9ED8}" type="pres">
      <dgm:prSet presAssocID="{0FCC10CC-186F-6041-8608-4BC8BE071E56}" presName="root2" presStyleCnt="0"/>
      <dgm:spPr/>
    </dgm:pt>
    <dgm:pt modelId="{B8347F9E-5618-C047-8924-848CA72848A0}" type="pres">
      <dgm:prSet presAssocID="{0FCC10CC-186F-6041-8608-4BC8BE071E56}" presName="LevelTwoTextNode" presStyleLbl="node4" presStyleIdx="4" presStyleCnt="6">
        <dgm:presLayoutVars>
          <dgm:chPref val="3"/>
        </dgm:presLayoutVars>
      </dgm:prSet>
      <dgm:spPr/>
    </dgm:pt>
    <dgm:pt modelId="{D0C49B9B-325D-1E40-BBD0-59FC3056CA02}" type="pres">
      <dgm:prSet presAssocID="{0FCC10CC-186F-6041-8608-4BC8BE071E56}" presName="level3hierChild" presStyleCnt="0"/>
      <dgm:spPr/>
    </dgm:pt>
    <dgm:pt modelId="{667A5D89-409F-1340-975E-9ABB6EDF296C}" type="pres">
      <dgm:prSet presAssocID="{7C81D805-BED6-8B49-8929-93CCD1068E57}" presName="conn2-1" presStyleLbl="parChTrans1D4" presStyleIdx="5" presStyleCnt="6"/>
      <dgm:spPr/>
    </dgm:pt>
    <dgm:pt modelId="{9F9DB243-A41B-B644-968C-3996F4FC469B}" type="pres">
      <dgm:prSet presAssocID="{7C81D805-BED6-8B49-8929-93CCD1068E57}" presName="connTx" presStyleLbl="parChTrans1D4" presStyleIdx="5" presStyleCnt="6"/>
      <dgm:spPr/>
    </dgm:pt>
    <dgm:pt modelId="{4B4B4721-D586-A141-B103-B96AE236CA6D}" type="pres">
      <dgm:prSet presAssocID="{2B053BB6-C688-2446-BDFD-48767A802B3D}" presName="root2" presStyleCnt="0"/>
      <dgm:spPr/>
    </dgm:pt>
    <dgm:pt modelId="{6A0056A6-2921-2E44-A8A2-2ACF0256EB66}" type="pres">
      <dgm:prSet presAssocID="{2B053BB6-C688-2446-BDFD-48767A802B3D}" presName="LevelTwoTextNode" presStyleLbl="node4" presStyleIdx="5" presStyleCnt="6">
        <dgm:presLayoutVars>
          <dgm:chPref val="3"/>
        </dgm:presLayoutVars>
      </dgm:prSet>
      <dgm:spPr/>
    </dgm:pt>
    <dgm:pt modelId="{BD92D803-A9E3-774E-B85B-AEC785364048}" type="pres">
      <dgm:prSet presAssocID="{2B053BB6-C688-2446-BDFD-48767A802B3D}" presName="level3hierChild" presStyleCnt="0"/>
      <dgm:spPr/>
    </dgm:pt>
    <dgm:pt modelId="{7028CD68-BB42-5E44-9BB3-ADBC73996FB1}" type="pres">
      <dgm:prSet presAssocID="{21CB418A-400E-C94A-B483-443C3A99CC64}" presName="conn2-1" presStyleLbl="parChTrans1D2" presStyleIdx="1" presStyleCnt="2"/>
      <dgm:spPr/>
    </dgm:pt>
    <dgm:pt modelId="{F652B3FD-0C48-2C4A-BDA0-2045DB7C1AC8}" type="pres">
      <dgm:prSet presAssocID="{21CB418A-400E-C94A-B483-443C3A99CC64}" presName="connTx" presStyleLbl="parChTrans1D2" presStyleIdx="1" presStyleCnt="2"/>
      <dgm:spPr/>
    </dgm:pt>
    <dgm:pt modelId="{209042EA-FDF0-134C-9A07-C90803E155D1}" type="pres">
      <dgm:prSet presAssocID="{0B9367DB-FD78-AB41-A830-F09AA9741639}" presName="root2" presStyleCnt="0"/>
      <dgm:spPr/>
    </dgm:pt>
    <dgm:pt modelId="{3A1DB1E8-1B23-084F-9408-BABC27379A7B}" type="pres">
      <dgm:prSet presAssocID="{0B9367DB-FD78-AB41-A830-F09AA9741639}" presName="LevelTwoTextNode" presStyleLbl="node2" presStyleIdx="1" presStyleCnt="2">
        <dgm:presLayoutVars>
          <dgm:chPref val="3"/>
        </dgm:presLayoutVars>
      </dgm:prSet>
      <dgm:spPr/>
    </dgm:pt>
    <dgm:pt modelId="{7570858D-91DB-D249-972F-E5371C13DB8C}" type="pres">
      <dgm:prSet presAssocID="{0B9367DB-FD78-AB41-A830-F09AA9741639}" presName="level3hierChild" presStyleCnt="0"/>
      <dgm:spPr/>
    </dgm:pt>
    <dgm:pt modelId="{A13FA69E-D37C-1D43-827D-2C76488F6A0F}" type="pres">
      <dgm:prSet presAssocID="{DFAAA258-0B1A-FA43-B11A-7BD19DD28F09}" presName="conn2-1" presStyleLbl="parChTrans1D3" presStyleIdx="3" presStyleCnt="6"/>
      <dgm:spPr/>
    </dgm:pt>
    <dgm:pt modelId="{D3CCE5D1-2BB0-7144-9883-E326E3E20F27}" type="pres">
      <dgm:prSet presAssocID="{DFAAA258-0B1A-FA43-B11A-7BD19DD28F09}" presName="connTx" presStyleLbl="parChTrans1D3" presStyleIdx="3" presStyleCnt="6"/>
      <dgm:spPr/>
    </dgm:pt>
    <dgm:pt modelId="{94809A30-E392-5C4B-A41B-DBC566A7EA76}" type="pres">
      <dgm:prSet presAssocID="{8DE15641-9A7C-8F47-9C69-6A4A832E7AF8}" presName="root2" presStyleCnt="0"/>
      <dgm:spPr/>
    </dgm:pt>
    <dgm:pt modelId="{DBFDCE4D-6848-2E45-B5CC-B47665D04ED8}" type="pres">
      <dgm:prSet presAssocID="{8DE15641-9A7C-8F47-9C69-6A4A832E7AF8}" presName="LevelTwoTextNode" presStyleLbl="node3" presStyleIdx="3" presStyleCnt="6">
        <dgm:presLayoutVars>
          <dgm:chPref val="3"/>
        </dgm:presLayoutVars>
      </dgm:prSet>
      <dgm:spPr/>
    </dgm:pt>
    <dgm:pt modelId="{494046E8-3D88-E44B-9DB6-CCF37620F66B}" type="pres">
      <dgm:prSet presAssocID="{8DE15641-9A7C-8F47-9C69-6A4A832E7AF8}" presName="level3hierChild" presStyleCnt="0"/>
      <dgm:spPr/>
    </dgm:pt>
    <dgm:pt modelId="{63724AC3-80F8-5F46-BDB5-01AA2BEBAD76}" type="pres">
      <dgm:prSet presAssocID="{E77E8F18-E4AB-274F-8C85-7683AD0EC875}" presName="conn2-1" presStyleLbl="parChTrans1D3" presStyleIdx="4" presStyleCnt="6"/>
      <dgm:spPr/>
    </dgm:pt>
    <dgm:pt modelId="{4E71B4AA-BA31-8A4D-9B8D-5BF4E7C0D348}" type="pres">
      <dgm:prSet presAssocID="{E77E8F18-E4AB-274F-8C85-7683AD0EC875}" presName="connTx" presStyleLbl="parChTrans1D3" presStyleIdx="4" presStyleCnt="6"/>
      <dgm:spPr/>
    </dgm:pt>
    <dgm:pt modelId="{49F12AE4-BD21-3D49-99EF-3AEC804EAEE0}" type="pres">
      <dgm:prSet presAssocID="{D1E6FF29-63A3-FB4A-89AE-1E198BCFA3EC}" presName="root2" presStyleCnt="0"/>
      <dgm:spPr/>
    </dgm:pt>
    <dgm:pt modelId="{E8A690EA-CEE1-DD48-A127-EA03C9374AA8}" type="pres">
      <dgm:prSet presAssocID="{D1E6FF29-63A3-FB4A-89AE-1E198BCFA3EC}" presName="LevelTwoTextNode" presStyleLbl="node3" presStyleIdx="4" presStyleCnt="6">
        <dgm:presLayoutVars>
          <dgm:chPref val="3"/>
        </dgm:presLayoutVars>
      </dgm:prSet>
      <dgm:spPr/>
    </dgm:pt>
    <dgm:pt modelId="{2138171B-9DEC-124E-9764-2AE2FCEB7995}" type="pres">
      <dgm:prSet presAssocID="{D1E6FF29-63A3-FB4A-89AE-1E198BCFA3EC}" presName="level3hierChild" presStyleCnt="0"/>
      <dgm:spPr/>
    </dgm:pt>
    <dgm:pt modelId="{D5ECBA98-CE52-0B4A-98CA-D34EACFF8819}" type="pres">
      <dgm:prSet presAssocID="{FF62EC57-0C1B-1749-9BE4-B7D908A12A3F}" presName="conn2-1" presStyleLbl="parChTrans1D3" presStyleIdx="5" presStyleCnt="6"/>
      <dgm:spPr/>
    </dgm:pt>
    <dgm:pt modelId="{D55F7519-D1A4-F941-912A-D1CCADC04D1D}" type="pres">
      <dgm:prSet presAssocID="{FF62EC57-0C1B-1749-9BE4-B7D908A12A3F}" presName="connTx" presStyleLbl="parChTrans1D3" presStyleIdx="5" presStyleCnt="6"/>
      <dgm:spPr/>
    </dgm:pt>
    <dgm:pt modelId="{3093321D-BADF-2C44-937B-E51D9A5859CE}" type="pres">
      <dgm:prSet presAssocID="{6ED15A8B-72EE-044D-8490-7C68CCCD10A3}" presName="root2" presStyleCnt="0"/>
      <dgm:spPr/>
    </dgm:pt>
    <dgm:pt modelId="{79461BD4-1E79-A946-A6DF-791225F7FCD4}" type="pres">
      <dgm:prSet presAssocID="{6ED15A8B-72EE-044D-8490-7C68CCCD10A3}" presName="LevelTwoTextNode" presStyleLbl="node3" presStyleIdx="5" presStyleCnt="6">
        <dgm:presLayoutVars>
          <dgm:chPref val="3"/>
        </dgm:presLayoutVars>
      </dgm:prSet>
      <dgm:spPr/>
    </dgm:pt>
    <dgm:pt modelId="{DB8C603A-DF39-4C4A-ADF9-0FFD1B60A786}" type="pres">
      <dgm:prSet presAssocID="{6ED15A8B-72EE-044D-8490-7C68CCCD10A3}" presName="level3hierChild" presStyleCnt="0"/>
      <dgm:spPr/>
    </dgm:pt>
  </dgm:ptLst>
  <dgm:cxnLst>
    <dgm:cxn modelId="{CE568E00-6A9E-4647-8047-6973484CD6C0}" type="presOf" srcId="{4A79A863-3FA9-844A-9393-471F3DB463B2}" destId="{30ECF98D-37BB-EB4C-96AB-39EF90F1F044}" srcOrd="0" destOrd="0" presId="urn:microsoft.com/office/officeart/2005/8/layout/hierarchy2"/>
    <dgm:cxn modelId="{97CE5D04-F9A8-674E-8EEE-1150E646B6A1}" srcId="{0FCC10CC-186F-6041-8608-4BC8BE071E56}" destId="{2B053BB6-C688-2446-BDFD-48767A802B3D}" srcOrd="0" destOrd="0" parTransId="{7C81D805-BED6-8B49-8929-93CCD1068E57}" sibTransId="{1D7926C0-7DA8-1E4D-812E-BEF9DF6627AB}"/>
    <dgm:cxn modelId="{EB80DD07-B606-4349-BBF5-886A17BC2550}" type="presOf" srcId="{2B053BB6-C688-2446-BDFD-48767A802B3D}" destId="{6A0056A6-2921-2E44-A8A2-2ACF0256EB66}" srcOrd="0" destOrd="0" presId="urn:microsoft.com/office/officeart/2005/8/layout/hierarchy2"/>
    <dgm:cxn modelId="{421EF70C-8A18-DF4E-A1F1-8EE9ACA8EF50}" type="presOf" srcId="{EC110C41-E955-EB43-8718-8F1679881B31}" destId="{347CE2FA-3E07-DD45-8546-8DE4D582E1E8}" srcOrd="0" destOrd="0" presId="urn:microsoft.com/office/officeart/2005/8/layout/hierarchy2"/>
    <dgm:cxn modelId="{88A7FC0C-A0A0-B44D-95E8-4082D3B8B52A}" type="presOf" srcId="{EC110C41-E955-EB43-8718-8F1679881B31}" destId="{9D71F488-2542-054C-BFEA-B61B44A7B824}" srcOrd="1" destOrd="0" presId="urn:microsoft.com/office/officeart/2005/8/layout/hierarchy2"/>
    <dgm:cxn modelId="{0A99A70D-A14B-964C-ACE9-78B2E30FCDF5}" srcId="{921CE07E-25F3-7745-A5C6-96035E5264FA}" destId="{4AB6A7CB-32D5-5648-8575-05746B8AD0CF}" srcOrd="0" destOrd="0" parTransId="{8780964A-632D-0D40-9624-A56736B11079}" sibTransId="{73E618EE-77D9-804F-929C-97B6B25118F7}"/>
    <dgm:cxn modelId="{C5A3FD10-6724-864B-ADE6-A86D8ADAA470}" srcId="{3F750162-A144-5346-B50C-D9A867036D7A}" destId="{6900DFD5-D7BA-724E-9FE6-216460F17D49}" srcOrd="0" destOrd="0" parTransId="{4C35BB39-A5A8-AC4E-AE5C-3E70B6448D2A}" sibTransId="{FFAFF70C-0F27-0B41-BE3C-A60548E0B788}"/>
    <dgm:cxn modelId="{2E96FF12-F0AC-DA47-B037-60A59AA3DE10}" type="presOf" srcId="{0FCC10CC-186F-6041-8608-4BC8BE071E56}" destId="{B8347F9E-5618-C047-8924-848CA72848A0}" srcOrd="0" destOrd="0" presId="urn:microsoft.com/office/officeart/2005/8/layout/hierarchy2"/>
    <dgm:cxn modelId="{E0BA6117-5F53-F043-84C8-A845EAB89BC6}" type="presOf" srcId="{0B9367DB-FD78-AB41-A830-F09AA9741639}" destId="{3A1DB1E8-1B23-084F-9408-BABC27379A7B}" srcOrd="0" destOrd="0" presId="urn:microsoft.com/office/officeart/2005/8/layout/hierarchy2"/>
    <dgm:cxn modelId="{43057325-267E-6B49-8327-654F949AC243}" srcId="{0B9367DB-FD78-AB41-A830-F09AA9741639}" destId="{6ED15A8B-72EE-044D-8490-7C68CCCD10A3}" srcOrd="2" destOrd="0" parTransId="{FF62EC57-0C1B-1749-9BE4-B7D908A12A3F}" sibTransId="{3A8AC33E-9902-5241-B273-21D2BE74F04F}"/>
    <dgm:cxn modelId="{6BAE182B-81B9-8545-A3AC-18121B8602B9}" type="presOf" srcId="{DFAAA258-0B1A-FA43-B11A-7BD19DD28F09}" destId="{A13FA69E-D37C-1D43-827D-2C76488F6A0F}" srcOrd="0" destOrd="0" presId="urn:microsoft.com/office/officeart/2005/8/layout/hierarchy2"/>
    <dgm:cxn modelId="{6DAC5536-EC7D-AD4A-A02F-7C170A2E7D18}" type="presOf" srcId="{9C178352-009E-A14E-8AD3-5F2E4212FA04}" destId="{DC9FEC71-A126-0740-A4CE-577D197162AC}" srcOrd="1" destOrd="0" presId="urn:microsoft.com/office/officeart/2005/8/layout/hierarchy2"/>
    <dgm:cxn modelId="{9D1B7A3E-1A4B-C141-8FA7-B37BD3E8A6A5}" type="presOf" srcId="{6ED15A8B-72EE-044D-8490-7C68CCCD10A3}" destId="{79461BD4-1E79-A946-A6DF-791225F7FCD4}" srcOrd="0" destOrd="0" presId="urn:microsoft.com/office/officeart/2005/8/layout/hierarchy2"/>
    <dgm:cxn modelId="{E2741C4E-B158-8C4C-BE0C-CDDFBA78D2BC}" type="presOf" srcId="{9C178352-009E-A14E-8AD3-5F2E4212FA04}" destId="{BB84E7AA-3EF5-A549-9102-7FD770964459}" srcOrd="0" destOrd="0" presId="urn:microsoft.com/office/officeart/2005/8/layout/hierarchy2"/>
    <dgm:cxn modelId="{EAAEEF51-4679-7541-AB2D-7699EEB0B2BA}" srcId="{9CF363B2-9E41-9446-A32B-6E9C51425CCB}" destId="{CE355AA0-0C3C-5040-A60F-D9A7FBB5153B}" srcOrd="0" destOrd="0" parTransId="{206A9152-A9FA-E547-80E7-FCD6299F2276}" sibTransId="{1372D002-373A-6442-99AD-6753D4868B77}"/>
    <dgm:cxn modelId="{304EDA53-4C77-FF4E-9ECF-8ED9F9B38EEA}" type="presOf" srcId="{FF62EC57-0C1B-1749-9BE4-B7D908A12A3F}" destId="{D5ECBA98-CE52-0B4A-98CA-D34EACFF8819}" srcOrd="0" destOrd="0" presId="urn:microsoft.com/office/officeart/2005/8/layout/hierarchy2"/>
    <dgm:cxn modelId="{31E4545E-443A-5F4C-A980-F428813FB997}" type="presOf" srcId="{D1E6FF29-63A3-FB4A-89AE-1E198BCFA3EC}" destId="{E8A690EA-CEE1-DD48-A127-EA03C9374AA8}" srcOrd="0" destOrd="0" presId="urn:microsoft.com/office/officeart/2005/8/layout/hierarchy2"/>
    <dgm:cxn modelId="{453D2F60-6508-E249-B127-0AB09C748DA7}" type="presOf" srcId="{5C0D5B7B-5A5F-B74E-8FA5-E5EA87A0153B}" destId="{60A55396-A753-1B48-8192-93DB37BEE3E4}" srcOrd="1" destOrd="0" presId="urn:microsoft.com/office/officeart/2005/8/layout/hierarchy2"/>
    <dgm:cxn modelId="{4A9D0567-36AA-E443-AE22-52B43DB10E6F}" type="presOf" srcId="{5C0D5B7B-5A5F-B74E-8FA5-E5EA87A0153B}" destId="{E635DC4D-6E3C-D340-B191-F20A06556E3E}" srcOrd="0" destOrd="0" presId="urn:microsoft.com/office/officeart/2005/8/layout/hierarchy2"/>
    <dgm:cxn modelId="{2C32AE67-E4FE-0841-B077-83ED79678D3D}" srcId="{3F750162-A144-5346-B50C-D9A867036D7A}" destId="{9CF363B2-9E41-9446-A32B-6E9C51425CCB}" srcOrd="1" destOrd="0" parTransId="{C1D63A18-F020-3F4B-9737-EF47E9AF81FF}" sibTransId="{A58C458B-E5F8-B144-898B-00A25E7D721F}"/>
    <dgm:cxn modelId="{5A28F16B-8666-4D40-BC85-BB7BD59FB39B}" type="presOf" srcId="{8780964A-632D-0D40-9624-A56736B11079}" destId="{926D6D94-8B3D-9243-A59A-C8D826995F0F}" srcOrd="0" destOrd="0" presId="urn:microsoft.com/office/officeart/2005/8/layout/hierarchy2"/>
    <dgm:cxn modelId="{B12BA86D-8AED-E94D-8798-695218D30F65}" type="presOf" srcId="{21CB418A-400E-C94A-B483-443C3A99CC64}" destId="{F652B3FD-0C48-2C4A-BDA0-2045DB7C1AC8}" srcOrd="1" destOrd="0" presId="urn:microsoft.com/office/officeart/2005/8/layout/hierarchy2"/>
    <dgm:cxn modelId="{B803D56D-5B6C-DF40-B3D5-A60AA3413E2F}" type="presOf" srcId="{EEBCCF20-AAC0-0049-8380-70D893BDB5ED}" destId="{FDB7788C-054A-7043-903E-16AE4FCC7C48}" srcOrd="0" destOrd="0" presId="urn:microsoft.com/office/officeart/2005/8/layout/hierarchy2"/>
    <dgm:cxn modelId="{2C0C6F71-634E-5E4B-982A-5417D197A44A}" type="presOf" srcId="{E77E8F18-E4AB-274F-8C85-7683AD0EC875}" destId="{63724AC3-80F8-5F46-BDB5-01AA2BEBAD76}" srcOrd="0" destOrd="0" presId="urn:microsoft.com/office/officeart/2005/8/layout/hierarchy2"/>
    <dgm:cxn modelId="{21457376-FAD2-5E40-A871-7D7C08657068}" srcId="{CA2ADAEE-F5BF-2346-A295-9B4AC49CBC8B}" destId="{0B9367DB-FD78-AB41-A830-F09AA9741639}" srcOrd="1" destOrd="0" parTransId="{21CB418A-400E-C94A-B483-443C3A99CC64}" sibTransId="{489E406E-8E17-EF4B-9803-B8E1F42D5DBF}"/>
    <dgm:cxn modelId="{4B6D8076-6E65-BD4B-A358-7B233CD198DA}" type="presOf" srcId="{8DE15641-9A7C-8F47-9C69-6A4A832E7AF8}" destId="{DBFDCE4D-6848-2E45-B5CC-B47665D04ED8}" srcOrd="0" destOrd="0" presId="urn:microsoft.com/office/officeart/2005/8/layout/hierarchy2"/>
    <dgm:cxn modelId="{82E1F476-9ED4-2D45-9897-4E9B89FAD87E}" type="presOf" srcId="{FF62EC57-0C1B-1749-9BE4-B7D908A12A3F}" destId="{D55F7519-D1A4-F941-912A-D1CCADC04D1D}" srcOrd="1" destOrd="0" presId="urn:microsoft.com/office/officeart/2005/8/layout/hierarchy2"/>
    <dgm:cxn modelId="{F744D77B-37BD-6F4A-8EDF-BDFBA8FF9AE2}" srcId="{4A79A863-3FA9-844A-9393-471F3DB463B2}" destId="{921CE07E-25F3-7745-A5C6-96035E5264FA}" srcOrd="0" destOrd="0" parTransId="{9C178352-009E-A14E-8AD3-5F2E4212FA04}" sibTransId="{72ABD80E-D601-CE41-85F8-DFE137A1E708}"/>
    <dgm:cxn modelId="{69DC207C-3BCA-6E42-914E-9025B7A6B5E2}" type="presOf" srcId="{21CB418A-400E-C94A-B483-443C3A99CC64}" destId="{7028CD68-BB42-5E44-9BB3-ADBC73996FB1}" srcOrd="0" destOrd="0" presId="urn:microsoft.com/office/officeart/2005/8/layout/hierarchy2"/>
    <dgm:cxn modelId="{FE25D288-21BE-5444-B2EE-82B721F9F043}" type="presOf" srcId="{C1D63A18-F020-3F4B-9737-EF47E9AF81FF}" destId="{D1639BA3-D590-EA4A-9DE4-9DD5514D7673}" srcOrd="0" destOrd="0" presId="urn:microsoft.com/office/officeart/2005/8/layout/hierarchy2"/>
    <dgm:cxn modelId="{DDC77D8D-2B16-4D41-8489-387DDE53A0BD}" type="presOf" srcId="{4AB6A7CB-32D5-5648-8575-05746B8AD0CF}" destId="{7D1B132A-0268-7F4E-84C6-216FDFC5A7EE}" srcOrd="0" destOrd="0" presId="urn:microsoft.com/office/officeart/2005/8/layout/hierarchy2"/>
    <dgm:cxn modelId="{D6FCED8D-6CAC-1149-9438-38CCBE32DC97}" srcId="{4A79A863-3FA9-844A-9393-471F3DB463B2}" destId="{0FCC10CC-186F-6041-8608-4BC8BE071E56}" srcOrd="1" destOrd="0" parTransId="{5C0D5B7B-5A5F-B74E-8FA5-E5EA87A0153B}" sibTransId="{3BE7D8F5-85FA-2441-BAEC-9413EFF322F1}"/>
    <dgm:cxn modelId="{40BBAE96-AB12-1B42-BDFF-D9D41323B25F}" type="presOf" srcId="{C1D63A18-F020-3F4B-9737-EF47E9AF81FF}" destId="{9667F48F-2C5A-9044-91B3-A22BA8FB5DEF}" srcOrd="1" destOrd="0" presId="urn:microsoft.com/office/officeart/2005/8/layout/hierarchy2"/>
    <dgm:cxn modelId="{FA4B669A-779C-B64F-AD01-A33FE2350BB6}" type="presOf" srcId="{8780964A-632D-0D40-9624-A56736B11079}" destId="{CE2C2C4A-EBFD-7E46-B628-62E9DD844319}" srcOrd="1" destOrd="0" presId="urn:microsoft.com/office/officeart/2005/8/layout/hierarchy2"/>
    <dgm:cxn modelId="{BBA4D39C-720C-D047-9BCC-DCD22FF67481}" srcId="{0B9367DB-FD78-AB41-A830-F09AA9741639}" destId="{8DE15641-9A7C-8F47-9C69-6A4A832E7AF8}" srcOrd="0" destOrd="0" parTransId="{DFAAA258-0B1A-FA43-B11A-7BD19DD28F09}" sibTransId="{072BC81C-6F9E-EC4A-8BDA-5E5BFCA17916}"/>
    <dgm:cxn modelId="{F7A7F29D-5EC6-B043-8061-4D250F9B35A5}" type="presOf" srcId="{0A924EF5-2809-0046-A317-76E916211DF9}" destId="{763FAADD-D13B-FB4C-9F17-34D607672D3C}" srcOrd="1" destOrd="0" presId="urn:microsoft.com/office/officeart/2005/8/layout/hierarchy2"/>
    <dgm:cxn modelId="{980D8DA0-A0B1-514A-A1FF-F8A5E8AFF881}" type="presOf" srcId="{0114893B-987A-A747-8CD6-B2F5D9D15F4D}" destId="{B37B3BF0-3325-994D-BE2F-8A0D700EA184}" srcOrd="0" destOrd="0" presId="urn:microsoft.com/office/officeart/2005/8/layout/hierarchy2"/>
    <dgm:cxn modelId="{AA02A0AB-E11C-E14E-840C-5CF593AB3ABD}" type="presOf" srcId="{4C35BB39-A5A8-AC4E-AE5C-3E70B6448D2A}" destId="{C7235946-ECB3-2843-BF36-D82C3FDFEF38}" srcOrd="0" destOrd="0" presId="urn:microsoft.com/office/officeart/2005/8/layout/hierarchy2"/>
    <dgm:cxn modelId="{8FAEE6AC-8030-824C-9387-9F83690B027B}" srcId="{0B9367DB-FD78-AB41-A830-F09AA9741639}" destId="{D1E6FF29-63A3-FB4A-89AE-1E198BCFA3EC}" srcOrd="1" destOrd="0" parTransId="{E77E8F18-E4AB-274F-8C85-7683AD0EC875}" sibTransId="{AB7B7739-C562-7443-B21C-A8B5D724993D}"/>
    <dgm:cxn modelId="{AB8D17AE-7609-0C4E-A820-AE9F379FFDD8}" type="presOf" srcId="{0A924EF5-2809-0046-A317-76E916211DF9}" destId="{184A7248-3A4C-8743-A9FD-BAE059C6D92F}" srcOrd="0" destOrd="0" presId="urn:microsoft.com/office/officeart/2005/8/layout/hierarchy2"/>
    <dgm:cxn modelId="{04E843BC-65E3-0942-9047-C459D6D92CD5}" srcId="{EEBCCF20-AAC0-0049-8380-70D893BDB5ED}" destId="{CA2ADAEE-F5BF-2346-A295-9B4AC49CBC8B}" srcOrd="0" destOrd="0" parTransId="{D8E091E3-3856-0941-A17C-4C00879EBBF7}" sibTransId="{0607C351-0CB0-C043-8F15-0877ED974AB6}"/>
    <dgm:cxn modelId="{82386AC1-4B57-1347-AEB4-E9003663E96E}" type="presOf" srcId="{DFAAA258-0B1A-FA43-B11A-7BD19DD28F09}" destId="{D3CCE5D1-2BB0-7144-9883-E326E3E20F27}" srcOrd="1" destOrd="0" presId="urn:microsoft.com/office/officeart/2005/8/layout/hierarchy2"/>
    <dgm:cxn modelId="{E33C5AC5-6369-0B4F-B951-A6AA7652349F}" srcId="{6900DFD5-D7BA-724E-9FE6-216460F17D49}" destId="{128BD423-3C13-7C45-9B93-2A4EDC2C801E}" srcOrd="0" destOrd="0" parTransId="{EC110C41-E955-EB43-8718-8F1679881B31}" sibTransId="{FD45A932-DC01-8542-B988-03A232001EBA}"/>
    <dgm:cxn modelId="{7E791CC7-6C1B-7345-8BD6-64654730F944}" srcId="{CA2ADAEE-F5BF-2346-A295-9B4AC49CBC8B}" destId="{3F750162-A144-5346-B50C-D9A867036D7A}" srcOrd="0" destOrd="0" parTransId="{0A924EF5-2809-0046-A317-76E916211DF9}" sibTransId="{0ED6EF12-9F29-694F-B51D-A73E25B2B531}"/>
    <dgm:cxn modelId="{B4AF3AD2-D84F-E948-AEB1-B5EE464F344A}" type="presOf" srcId="{3F750162-A144-5346-B50C-D9A867036D7A}" destId="{A61630C5-EDBF-9D40-B460-4611CED11A6A}" srcOrd="0" destOrd="0" presId="urn:microsoft.com/office/officeart/2005/8/layout/hierarchy2"/>
    <dgm:cxn modelId="{912096D8-F9D1-C944-B179-28B3A77D2E4E}" type="presOf" srcId="{206A9152-A9FA-E547-80E7-FCD6299F2276}" destId="{99EB960C-0AB5-0E46-82C0-011A2C46D528}" srcOrd="0" destOrd="0" presId="urn:microsoft.com/office/officeart/2005/8/layout/hierarchy2"/>
    <dgm:cxn modelId="{A22E49DA-3666-4A4B-BE63-A303762BD68A}" type="presOf" srcId="{7C81D805-BED6-8B49-8929-93CCD1068E57}" destId="{667A5D89-409F-1340-975E-9ABB6EDF296C}" srcOrd="0" destOrd="0" presId="urn:microsoft.com/office/officeart/2005/8/layout/hierarchy2"/>
    <dgm:cxn modelId="{A03C0CDC-8BAD-AF4D-B9B7-91D6C8CF1808}" type="presOf" srcId="{7C81D805-BED6-8B49-8929-93CCD1068E57}" destId="{9F9DB243-A41B-B644-968C-3996F4FC469B}" srcOrd="1" destOrd="0" presId="urn:microsoft.com/office/officeart/2005/8/layout/hierarchy2"/>
    <dgm:cxn modelId="{440C34E6-6163-3246-A37C-28F364D167E9}" type="presOf" srcId="{206A9152-A9FA-E547-80E7-FCD6299F2276}" destId="{3ECCD345-5102-4847-8211-D716024EA447}" srcOrd="1" destOrd="0" presId="urn:microsoft.com/office/officeart/2005/8/layout/hierarchy2"/>
    <dgm:cxn modelId="{7A9F4BE8-EAE7-C149-B9A7-AA278C3E94B1}" type="presOf" srcId="{E77E8F18-E4AB-274F-8C85-7683AD0EC875}" destId="{4E71B4AA-BA31-8A4D-9B8D-5BF4E7C0D348}" srcOrd="1" destOrd="0" presId="urn:microsoft.com/office/officeart/2005/8/layout/hierarchy2"/>
    <dgm:cxn modelId="{96FE1AE9-107E-2248-8E29-6FBE1C734400}" type="presOf" srcId="{CA2ADAEE-F5BF-2346-A295-9B4AC49CBC8B}" destId="{6E243705-43BA-6B41-BE3B-194AE201BCD5}" srcOrd="0" destOrd="0" presId="urn:microsoft.com/office/officeart/2005/8/layout/hierarchy2"/>
    <dgm:cxn modelId="{43DCCFF2-3029-124F-9601-686F5748691E}" type="presOf" srcId="{128BD423-3C13-7C45-9B93-2A4EDC2C801E}" destId="{883802FD-A340-854E-B156-7E1CBCA0E73C}" srcOrd="0" destOrd="0" presId="urn:microsoft.com/office/officeart/2005/8/layout/hierarchy2"/>
    <dgm:cxn modelId="{8153EEF3-A0B5-3F4B-8E68-39D452E32715}" type="presOf" srcId="{4C35BB39-A5A8-AC4E-AE5C-3E70B6448D2A}" destId="{55B3B8DB-0DEA-9044-8FBF-F196ADD422CE}" srcOrd="1" destOrd="0" presId="urn:microsoft.com/office/officeart/2005/8/layout/hierarchy2"/>
    <dgm:cxn modelId="{CDD0E7F4-3A55-FD41-8CE2-78AAD4288A9A}" type="presOf" srcId="{6900DFD5-D7BA-724E-9FE6-216460F17D49}" destId="{3B4081CA-32FF-7543-9329-60B96C91D24C}" srcOrd="0" destOrd="0" presId="urn:microsoft.com/office/officeart/2005/8/layout/hierarchy2"/>
    <dgm:cxn modelId="{AE4FF0F5-4BC2-9A45-8F62-38602FD278EC}" type="presOf" srcId="{CE355AA0-0C3C-5040-A60F-D9A7FBB5153B}" destId="{D79E29BB-6817-1B4D-B893-2F5707AE0C64}" srcOrd="0" destOrd="0" presId="urn:microsoft.com/office/officeart/2005/8/layout/hierarchy2"/>
    <dgm:cxn modelId="{ED7BF6F6-55B4-284E-A1CF-6B624864F733}" type="presOf" srcId="{9CF363B2-9E41-9446-A32B-6E9C51425CCB}" destId="{A449B0AA-6D7A-4C41-AB81-4CE7542904D7}" srcOrd="0" destOrd="0" presId="urn:microsoft.com/office/officeart/2005/8/layout/hierarchy2"/>
    <dgm:cxn modelId="{279A78F7-B799-924E-9AA2-C08180CBFDB1}" type="presOf" srcId="{921CE07E-25F3-7745-A5C6-96035E5264FA}" destId="{6EA40FA0-ABF9-4F4C-A23E-E6A51FA35AA0}" srcOrd="0" destOrd="0" presId="urn:microsoft.com/office/officeart/2005/8/layout/hierarchy2"/>
    <dgm:cxn modelId="{F4468AF9-B67B-364A-A6E2-88F2859CEDC9}" type="presOf" srcId="{0114893B-987A-A747-8CD6-B2F5D9D15F4D}" destId="{8BF03775-49C7-E545-B6D4-8485C5E2CDDF}" srcOrd="1" destOrd="0" presId="urn:microsoft.com/office/officeart/2005/8/layout/hierarchy2"/>
    <dgm:cxn modelId="{51DBBEFF-AFBC-584B-8621-3BB8DDCE14CA}" srcId="{3F750162-A144-5346-B50C-D9A867036D7A}" destId="{4A79A863-3FA9-844A-9393-471F3DB463B2}" srcOrd="2" destOrd="0" parTransId="{0114893B-987A-A747-8CD6-B2F5D9D15F4D}" sibTransId="{AA663C20-0B6A-7E4D-84B4-D836C0D8B5F6}"/>
    <dgm:cxn modelId="{C34B412A-0C8B-8542-988D-BAA9A26801D0}" type="presParOf" srcId="{FDB7788C-054A-7043-903E-16AE4FCC7C48}" destId="{B17C7102-26AE-1042-A589-030258B086DD}" srcOrd="0" destOrd="0" presId="urn:microsoft.com/office/officeart/2005/8/layout/hierarchy2"/>
    <dgm:cxn modelId="{D4DD3DBA-A6D4-874F-A1E5-6E36D990C75A}" type="presParOf" srcId="{B17C7102-26AE-1042-A589-030258B086DD}" destId="{6E243705-43BA-6B41-BE3B-194AE201BCD5}" srcOrd="0" destOrd="0" presId="urn:microsoft.com/office/officeart/2005/8/layout/hierarchy2"/>
    <dgm:cxn modelId="{7EB4A933-6740-1D41-8D51-4C40BDA99090}" type="presParOf" srcId="{B17C7102-26AE-1042-A589-030258B086DD}" destId="{4C714AF8-C7A6-9C41-9DCA-9EECFE5797C4}" srcOrd="1" destOrd="0" presId="urn:microsoft.com/office/officeart/2005/8/layout/hierarchy2"/>
    <dgm:cxn modelId="{FD8582E9-9E55-0341-BD92-2B009E258BBE}" type="presParOf" srcId="{4C714AF8-C7A6-9C41-9DCA-9EECFE5797C4}" destId="{184A7248-3A4C-8743-A9FD-BAE059C6D92F}" srcOrd="0" destOrd="0" presId="urn:microsoft.com/office/officeart/2005/8/layout/hierarchy2"/>
    <dgm:cxn modelId="{14DCD0BB-F757-FD44-89A5-F5365B584482}" type="presParOf" srcId="{184A7248-3A4C-8743-A9FD-BAE059C6D92F}" destId="{763FAADD-D13B-FB4C-9F17-34D607672D3C}" srcOrd="0" destOrd="0" presId="urn:microsoft.com/office/officeart/2005/8/layout/hierarchy2"/>
    <dgm:cxn modelId="{2469C215-77B3-3344-9443-CCFE3E2DCDC2}" type="presParOf" srcId="{4C714AF8-C7A6-9C41-9DCA-9EECFE5797C4}" destId="{B73D779D-05FF-6647-B774-B1C963D2D93C}" srcOrd="1" destOrd="0" presId="urn:microsoft.com/office/officeart/2005/8/layout/hierarchy2"/>
    <dgm:cxn modelId="{41BAEC48-15B7-4349-A7FE-DC7ED73D9087}" type="presParOf" srcId="{B73D779D-05FF-6647-B774-B1C963D2D93C}" destId="{A61630C5-EDBF-9D40-B460-4611CED11A6A}" srcOrd="0" destOrd="0" presId="urn:microsoft.com/office/officeart/2005/8/layout/hierarchy2"/>
    <dgm:cxn modelId="{002915FA-F0D4-C247-8FAF-DE967353C7E2}" type="presParOf" srcId="{B73D779D-05FF-6647-B774-B1C963D2D93C}" destId="{FB99F597-5418-474F-8000-239E7E5C69EB}" srcOrd="1" destOrd="0" presId="urn:microsoft.com/office/officeart/2005/8/layout/hierarchy2"/>
    <dgm:cxn modelId="{E40AEA0C-8527-5242-841D-A84997EB7A8B}" type="presParOf" srcId="{FB99F597-5418-474F-8000-239E7E5C69EB}" destId="{C7235946-ECB3-2843-BF36-D82C3FDFEF38}" srcOrd="0" destOrd="0" presId="urn:microsoft.com/office/officeart/2005/8/layout/hierarchy2"/>
    <dgm:cxn modelId="{45F7F428-5964-344D-A6BB-22F64E24F443}" type="presParOf" srcId="{C7235946-ECB3-2843-BF36-D82C3FDFEF38}" destId="{55B3B8DB-0DEA-9044-8FBF-F196ADD422CE}" srcOrd="0" destOrd="0" presId="urn:microsoft.com/office/officeart/2005/8/layout/hierarchy2"/>
    <dgm:cxn modelId="{A3047F9B-A484-BF4B-91A4-FDA8E2292C6B}" type="presParOf" srcId="{FB99F597-5418-474F-8000-239E7E5C69EB}" destId="{DAE3CBF1-43CD-7943-BB0C-40C4271E0AE7}" srcOrd="1" destOrd="0" presId="urn:microsoft.com/office/officeart/2005/8/layout/hierarchy2"/>
    <dgm:cxn modelId="{C4BB20A5-1354-C54A-99FF-8CFA7F9DD94F}" type="presParOf" srcId="{DAE3CBF1-43CD-7943-BB0C-40C4271E0AE7}" destId="{3B4081CA-32FF-7543-9329-60B96C91D24C}" srcOrd="0" destOrd="0" presId="urn:microsoft.com/office/officeart/2005/8/layout/hierarchy2"/>
    <dgm:cxn modelId="{F20A8D4D-9C4D-834A-9DB4-0AC2C7A34BF9}" type="presParOf" srcId="{DAE3CBF1-43CD-7943-BB0C-40C4271E0AE7}" destId="{C3FB6D5C-56CF-FE46-AA9E-76E15318F2FE}" srcOrd="1" destOrd="0" presId="urn:microsoft.com/office/officeart/2005/8/layout/hierarchy2"/>
    <dgm:cxn modelId="{7D3A0634-DBD9-6145-80B5-4F12B630C349}" type="presParOf" srcId="{C3FB6D5C-56CF-FE46-AA9E-76E15318F2FE}" destId="{347CE2FA-3E07-DD45-8546-8DE4D582E1E8}" srcOrd="0" destOrd="0" presId="urn:microsoft.com/office/officeart/2005/8/layout/hierarchy2"/>
    <dgm:cxn modelId="{F031D0D2-FF3A-2E49-AE54-9D9BC6BB8993}" type="presParOf" srcId="{347CE2FA-3E07-DD45-8546-8DE4D582E1E8}" destId="{9D71F488-2542-054C-BFEA-B61B44A7B824}" srcOrd="0" destOrd="0" presId="urn:microsoft.com/office/officeart/2005/8/layout/hierarchy2"/>
    <dgm:cxn modelId="{C4184E89-43B3-4045-8467-B33274F3507A}" type="presParOf" srcId="{C3FB6D5C-56CF-FE46-AA9E-76E15318F2FE}" destId="{61344A45-7FFB-3346-BBDD-0BF7A1BE10C3}" srcOrd="1" destOrd="0" presId="urn:microsoft.com/office/officeart/2005/8/layout/hierarchy2"/>
    <dgm:cxn modelId="{B0F1432A-C33E-644B-8AF8-08FF3470132A}" type="presParOf" srcId="{61344A45-7FFB-3346-BBDD-0BF7A1BE10C3}" destId="{883802FD-A340-854E-B156-7E1CBCA0E73C}" srcOrd="0" destOrd="0" presId="urn:microsoft.com/office/officeart/2005/8/layout/hierarchy2"/>
    <dgm:cxn modelId="{92C2D192-7775-E248-A71C-329311C9A3E0}" type="presParOf" srcId="{61344A45-7FFB-3346-BBDD-0BF7A1BE10C3}" destId="{1A82D80A-361F-4846-83B3-20355E68C00D}" srcOrd="1" destOrd="0" presId="urn:microsoft.com/office/officeart/2005/8/layout/hierarchy2"/>
    <dgm:cxn modelId="{747BCE73-57A0-094A-ADE9-3BCAD85BFAD6}" type="presParOf" srcId="{FB99F597-5418-474F-8000-239E7E5C69EB}" destId="{D1639BA3-D590-EA4A-9DE4-9DD5514D7673}" srcOrd="2" destOrd="0" presId="urn:microsoft.com/office/officeart/2005/8/layout/hierarchy2"/>
    <dgm:cxn modelId="{E3DFB062-CAA3-5B49-87CF-EBB23600F739}" type="presParOf" srcId="{D1639BA3-D590-EA4A-9DE4-9DD5514D7673}" destId="{9667F48F-2C5A-9044-91B3-A22BA8FB5DEF}" srcOrd="0" destOrd="0" presId="urn:microsoft.com/office/officeart/2005/8/layout/hierarchy2"/>
    <dgm:cxn modelId="{122411BE-21EE-0B49-806D-37D37045D789}" type="presParOf" srcId="{FB99F597-5418-474F-8000-239E7E5C69EB}" destId="{A29659A8-8FC5-E841-AA4D-50EFF7ADE1FA}" srcOrd="3" destOrd="0" presId="urn:microsoft.com/office/officeart/2005/8/layout/hierarchy2"/>
    <dgm:cxn modelId="{7F5A86CC-984B-4844-B55A-69B9F11A3D5C}" type="presParOf" srcId="{A29659A8-8FC5-E841-AA4D-50EFF7ADE1FA}" destId="{A449B0AA-6D7A-4C41-AB81-4CE7542904D7}" srcOrd="0" destOrd="0" presId="urn:microsoft.com/office/officeart/2005/8/layout/hierarchy2"/>
    <dgm:cxn modelId="{363CB7AE-40FD-3847-B8D6-950D80396F95}" type="presParOf" srcId="{A29659A8-8FC5-E841-AA4D-50EFF7ADE1FA}" destId="{6AAB2A0E-5495-9642-966E-66EAE63BF29C}" srcOrd="1" destOrd="0" presId="urn:microsoft.com/office/officeart/2005/8/layout/hierarchy2"/>
    <dgm:cxn modelId="{7B1D35D3-D07D-A548-9C68-FAE7F43072C3}" type="presParOf" srcId="{6AAB2A0E-5495-9642-966E-66EAE63BF29C}" destId="{99EB960C-0AB5-0E46-82C0-011A2C46D528}" srcOrd="0" destOrd="0" presId="urn:microsoft.com/office/officeart/2005/8/layout/hierarchy2"/>
    <dgm:cxn modelId="{4BE6650C-B28F-0040-8838-77650413CE2A}" type="presParOf" srcId="{99EB960C-0AB5-0E46-82C0-011A2C46D528}" destId="{3ECCD345-5102-4847-8211-D716024EA447}" srcOrd="0" destOrd="0" presId="urn:microsoft.com/office/officeart/2005/8/layout/hierarchy2"/>
    <dgm:cxn modelId="{65B61E77-8C7D-B54A-A664-D9C4D2E4F891}" type="presParOf" srcId="{6AAB2A0E-5495-9642-966E-66EAE63BF29C}" destId="{0EB8FF5F-87F2-4342-BDC5-9B81B1BBC305}" srcOrd="1" destOrd="0" presId="urn:microsoft.com/office/officeart/2005/8/layout/hierarchy2"/>
    <dgm:cxn modelId="{55E8A81C-37A4-F745-A05B-94EBCB1C7D4E}" type="presParOf" srcId="{0EB8FF5F-87F2-4342-BDC5-9B81B1BBC305}" destId="{D79E29BB-6817-1B4D-B893-2F5707AE0C64}" srcOrd="0" destOrd="0" presId="urn:microsoft.com/office/officeart/2005/8/layout/hierarchy2"/>
    <dgm:cxn modelId="{54C5D5C2-D11E-B04F-BD54-72F3802A08D1}" type="presParOf" srcId="{0EB8FF5F-87F2-4342-BDC5-9B81B1BBC305}" destId="{D5DCD01E-D12E-F44F-A928-A9CA896AAE5F}" srcOrd="1" destOrd="0" presId="urn:microsoft.com/office/officeart/2005/8/layout/hierarchy2"/>
    <dgm:cxn modelId="{B6B62D7E-D9C7-124D-AC96-F5C3AEE5395C}" type="presParOf" srcId="{FB99F597-5418-474F-8000-239E7E5C69EB}" destId="{B37B3BF0-3325-994D-BE2F-8A0D700EA184}" srcOrd="4" destOrd="0" presId="urn:microsoft.com/office/officeart/2005/8/layout/hierarchy2"/>
    <dgm:cxn modelId="{EB3BF67B-1E09-1946-8602-C86114D0B3AF}" type="presParOf" srcId="{B37B3BF0-3325-994D-BE2F-8A0D700EA184}" destId="{8BF03775-49C7-E545-B6D4-8485C5E2CDDF}" srcOrd="0" destOrd="0" presId="urn:microsoft.com/office/officeart/2005/8/layout/hierarchy2"/>
    <dgm:cxn modelId="{74CB68BF-2272-6244-8592-C21FDAB10849}" type="presParOf" srcId="{FB99F597-5418-474F-8000-239E7E5C69EB}" destId="{843818F8-2291-5F4F-B515-9109BD130E46}" srcOrd="5" destOrd="0" presId="urn:microsoft.com/office/officeart/2005/8/layout/hierarchy2"/>
    <dgm:cxn modelId="{818A05FF-83CF-2141-A9AE-8EFFB53C0D73}" type="presParOf" srcId="{843818F8-2291-5F4F-B515-9109BD130E46}" destId="{30ECF98D-37BB-EB4C-96AB-39EF90F1F044}" srcOrd="0" destOrd="0" presId="urn:microsoft.com/office/officeart/2005/8/layout/hierarchy2"/>
    <dgm:cxn modelId="{AE80FC62-882B-064F-B286-DBCE43B0330F}" type="presParOf" srcId="{843818F8-2291-5F4F-B515-9109BD130E46}" destId="{3F671C2A-4534-CC4A-BDB8-A587DEAFE6D0}" srcOrd="1" destOrd="0" presId="urn:microsoft.com/office/officeart/2005/8/layout/hierarchy2"/>
    <dgm:cxn modelId="{9AF22175-296C-9B49-B1C6-58632F241C51}" type="presParOf" srcId="{3F671C2A-4534-CC4A-BDB8-A587DEAFE6D0}" destId="{BB84E7AA-3EF5-A549-9102-7FD770964459}" srcOrd="0" destOrd="0" presId="urn:microsoft.com/office/officeart/2005/8/layout/hierarchy2"/>
    <dgm:cxn modelId="{43660B8F-B40B-3247-9F98-2BA35AEA4868}" type="presParOf" srcId="{BB84E7AA-3EF5-A549-9102-7FD770964459}" destId="{DC9FEC71-A126-0740-A4CE-577D197162AC}" srcOrd="0" destOrd="0" presId="urn:microsoft.com/office/officeart/2005/8/layout/hierarchy2"/>
    <dgm:cxn modelId="{22A5F9C5-EEC5-B447-899A-D15C2C334321}" type="presParOf" srcId="{3F671C2A-4534-CC4A-BDB8-A587DEAFE6D0}" destId="{A753D076-53CF-4143-9C6A-AFE576D88E8E}" srcOrd="1" destOrd="0" presId="urn:microsoft.com/office/officeart/2005/8/layout/hierarchy2"/>
    <dgm:cxn modelId="{1CEEEFC2-C0DD-7F45-AC1F-659F9D9B0116}" type="presParOf" srcId="{A753D076-53CF-4143-9C6A-AFE576D88E8E}" destId="{6EA40FA0-ABF9-4F4C-A23E-E6A51FA35AA0}" srcOrd="0" destOrd="0" presId="urn:microsoft.com/office/officeart/2005/8/layout/hierarchy2"/>
    <dgm:cxn modelId="{F0501BF6-0645-AE4A-879A-CFE267FC4E1C}" type="presParOf" srcId="{A753D076-53CF-4143-9C6A-AFE576D88E8E}" destId="{A87BCAC5-8DBB-AE44-9649-6D6B9E94AC6F}" srcOrd="1" destOrd="0" presId="urn:microsoft.com/office/officeart/2005/8/layout/hierarchy2"/>
    <dgm:cxn modelId="{8F69300B-87C9-394A-A4A9-DAE8FBFA8C01}" type="presParOf" srcId="{A87BCAC5-8DBB-AE44-9649-6D6B9E94AC6F}" destId="{926D6D94-8B3D-9243-A59A-C8D826995F0F}" srcOrd="0" destOrd="0" presId="urn:microsoft.com/office/officeart/2005/8/layout/hierarchy2"/>
    <dgm:cxn modelId="{864FB37F-4B4B-154D-8A22-ED2725430865}" type="presParOf" srcId="{926D6D94-8B3D-9243-A59A-C8D826995F0F}" destId="{CE2C2C4A-EBFD-7E46-B628-62E9DD844319}" srcOrd="0" destOrd="0" presId="urn:microsoft.com/office/officeart/2005/8/layout/hierarchy2"/>
    <dgm:cxn modelId="{0723BCCF-24A0-644B-AE4C-A9668388632D}" type="presParOf" srcId="{A87BCAC5-8DBB-AE44-9649-6D6B9E94AC6F}" destId="{6DF46EBF-9AD5-CE41-9DB4-D36314BC9F4F}" srcOrd="1" destOrd="0" presId="urn:microsoft.com/office/officeart/2005/8/layout/hierarchy2"/>
    <dgm:cxn modelId="{5A1846C4-0EC9-D94D-9966-B40BA0521A5F}" type="presParOf" srcId="{6DF46EBF-9AD5-CE41-9DB4-D36314BC9F4F}" destId="{7D1B132A-0268-7F4E-84C6-216FDFC5A7EE}" srcOrd="0" destOrd="0" presId="urn:microsoft.com/office/officeart/2005/8/layout/hierarchy2"/>
    <dgm:cxn modelId="{6866F80D-F79E-0340-9C19-4A0F154C3D27}" type="presParOf" srcId="{6DF46EBF-9AD5-CE41-9DB4-D36314BC9F4F}" destId="{90C2DB7D-1625-404F-A89C-406282106CD7}" srcOrd="1" destOrd="0" presId="urn:microsoft.com/office/officeart/2005/8/layout/hierarchy2"/>
    <dgm:cxn modelId="{3627D922-6E48-7246-BE9B-09F12AEA98EE}" type="presParOf" srcId="{3F671C2A-4534-CC4A-BDB8-A587DEAFE6D0}" destId="{E635DC4D-6E3C-D340-B191-F20A06556E3E}" srcOrd="2" destOrd="0" presId="urn:microsoft.com/office/officeart/2005/8/layout/hierarchy2"/>
    <dgm:cxn modelId="{4F4EB199-6E0B-5E49-ACA6-E5EEE1CBFB87}" type="presParOf" srcId="{E635DC4D-6E3C-D340-B191-F20A06556E3E}" destId="{60A55396-A753-1B48-8192-93DB37BEE3E4}" srcOrd="0" destOrd="0" presId="urn:microsoft.com/office/officeart/2005/8/layout/hierarchy2"/>
    <dgm:cxn modelId="{C037DB9A-224D-2C4F-A3F6-8033B70EEC20}" type="presParOf" srcId="{3F671C2A-4534-CC4A-BDB8-A587DEAFE6D0}" destId="{65382B4C-0322-B744-B9C3-7FFC17BA9ED8}" srcOrd="3" destOrd="0" presId="urn:microsoft.com/office/officeart/2005/8/layout/hierarchy2"/>
    <dgm:cxn modelId="{59F9FFB5-2F75-644A-9104-D7A1D53EC683}" type="presParOf" srcId="{65382B4C-0322-B744-B9C3-7FFC17BA9ED8}" destId="{B8347F9E-5618-C047-8924-848CA72848A0}" srcOrd="0" destOrd="0" presId="urn:microsoft.com/office/officeart/2005/8/layout/hierarchy2"/>
    <dgm:cxn modelId="{7D54B44B-2064-EC46-9790-23E2A5A94C6E}" type="presParOf" srcId="{65382B4C-0322-B744-B9C3-7FFC17BA9ED8}" destId="{D0C49B9B-325D-1E40-BBD0-59FC3056CA02}" srcOrd="1" destOrd="0" presId="urn:microsoft.com/office/officeart/2005/8/layout/hierarchy2"/>
    <dgm:cxn modelId="{C1A56740-F3AE-0A47-8C48-F450D0D11AF0}" type="presParOf" srcId="{D0C49B9B-325D-1E40-BBD0-59FC3056CA02}" destId="{667A5D89-409F-1340-975E-9ABB6EDF296C}" srcOrd="0" destOrd="0" presId="urn:microsoft.com/office/officeart/2005/8/layout/hierarchy2"/>
    <dgm:cxn modelId="{875F62B5-425E-8845-B48F-B70EC29293F4}" type="presParOf" srcId="{667A5D89-409F-1340-975E-9ABB6EDF296C}" destId="{9F9DB243-A41B-B644-968C-3996F4FC469B}" srcOrd="0" destOrd="0" presId="urn:microsoft.com/office/officeart/2005/8/layout/hierarchy2"/>
    <dgm:cxn modelId="{AEB74481-D6DD-3540-9B86-B24B88A02427}" type="presParOf" srcId="{D0C49B9B-325D-1E40-BBD0-59FC3056CA02}" destId="{4B4B4721-D586-A141-B103-B96AE236CA6D}" srcOrd="1" destOrd="0" presId="urn:microsoft.com/office/officeart/2005/8/layout/hierarchy2"/>
    <dgm:cxn modelId="{7D7FD3FC-5770-DF4E-8C65-7EA66D2ED079}" type="presParOf" srcId="{4B4B4721-D586-A141-B103-B96AE236CA6D}" destId="{6A0056A6-2921-2E44-A8A2-2ACF0256EB66}" srcOrd="0" destOrd="0" presId="urn:microsoft.com/office/officeart/2005/8/layout/hierarchy2"/>
    <dgm:cxn modelId="{FBF55355-2C00-5F4C-8995-2919D7BE0431}" type="presParOf" srcId="{4B4B4721-D586-A141-B103-B96AE236CA6D}" destId="{BD92D803-A9E3-774E-B85B-AEC785364048}" srcOrd="1" destOrd="0" presId="urn:microsoft.com/office/officeart/2005/8/layout/hierarchy2"/>
    <dgm:cxn modelId="{6CBE7C5A-F9A2-F748-A859-D2C5C9F85966}" type="presParOf" srcId="{4C714AF8-C7A6-9C41-9DCA-9EECFE5797C4}" destId="{7028CD68-BB42-5E44-9BB3-ADBC73996FB1}" srcOrd="2" destOrd="0" presId="urn:microsoft.com/office/officeart/2005/8/layout/hierarchy2"/>
    <dgm:cxn modelId="{020360E3-9295-7F4E-A21F-352FAA0433DE}" type="presParOf" srcId="{7028CD68-BB42-5E44-9BB3-ADBC73996FB1}" destId="{F652B3FD-0C48-2C4A-BDA0-2045DB7C1AC8}" srcOrd="0" destOrd="0" presId="urn:microsoft.com/office/officeart/2005/8/layout/hierarchy2"/>
    <dgm:cxn modelId="{18A7A511-448F-5E4A-9AD5-38F2230F7FE8}" type="presParOf" srcId="{4C714AF8-C7A6-9C41-9DCA-9EECFE5797C4}" destId="{209042EA-FDF0-134C-9A07-C90803E155D1}" srcOrd="3" destOrd="0" presId="urn:microsoft.com/office/officeart/2005/8/layout/hierarchy2"/>
    <dgm:cxn modelId="{BAC27A09-6AF3-7F46-BAC6-08F60BD88525}" type="presParOf" srcId="{209042EA-FDF0-134C-9A07-C90803E155D1}" destId="{3A1DB1E8-1B23-084F-9408-BABC27379A7B}" srcOrd="0" destOrd="0" presId="urn:microsoft.com/office/officeart/2005/8/layout/hierarchy2"/>
    <dgm:cxn modelId="{861900DF-B746-1E40-80B2-0CD6A876E137}" type="presParOf" srcId="{209042EA-FDF0-134C-9A07-C90803E155D1}" destId="{7570858D-91DB-D249-972F-E5371C13DB8C}" srcOrd="1" destOrd="0" presId="urn:microsoft.com/office/officeart/2005/8/layout/hierarchy2"/>
    <dgm:cxn modelId="{BDC7B791-4F3C-C04F-99CC-DE50B1424669}" type="presParOf" srcId="{7570858D-91DB-D249-972F-E5371C13DB8C}" destId="{A13FA69E-D37C-1D43-827D-2C76488F6A0F}" srcOrd="0" destOrd="0" presId="urn:microsoft.com/office/officeart/2005/8/layout/hierarchy2"/>
    <dgm:cxn modelId="{E85EE5AF-A52E-3248-A00E-4BD81533F8D2}" type="presParOf" srcId="{A13FA69E-D37C-1D43-827D-2C76488F6A0F}" destId="{D3CCE5D1-2BB0-7144-9883-E326E3E20F27}" srcOrd="0" destOrd="0" presId="urn:microsoft.com/office/officeart/2005/8/layout/hierarchy2"/>
    <dgm:cxn modelId="{1FD2193E-A747-EC49-B2A4-D840A2D7359F}" type="presParOf" srcId="{7570858D-91DB-D249-972F-E5371C13DB8C}" destId="{94809A30-E392-5C4B-A41B-DBC566A7EA76}" srcOrd="1" destOrd="0" presId="urn:microsoft.com/office/officeart/2005/8/layout/hierarchy2"/>
    <dgm:cxn modelId="{7FA648DA-B973-9A4E-8681-80073658591A}" type="presParOf" srcId="{94809A30-E392-5C4B-A41B-DBC566A7EA76}" destId="{DBFDCE4D-6848-2E45-B5CC-B47665D04ED8}" srcOrd="0" destOrd="0" presId="urn:microsoft.com/office/officeart/2005/8/layout/hierarchy2"/>
    <dgm:cxn modelId="{67C88CA3-152D-844E-B713-ABF306FCFC05}" type="presParOf" srcId="{94809A30-E392-5C4B-A41B-DBC566A7EA76}" destId="{494046E8-3D88-E44B-9DB6-CCF37620F66B}" srcOrd="1" destOrd="0" presId="urn:microsoft.com/office/officeart/2005/8/layout/hierarchy2"/>
    <dgm:cxn modelId="{813DD8BF-F16C-CF44-A89E-B4AEB252E627}" type="presParOf" srcId="{7570858D-91DB-D249-972F-E5371C13DB8C}" destId="{63724AC3-80F8-5F46-BDB5-01AA2BEBAD76}" srcOrd="2" destOrd="0" presId="urn:microsoft.com/office/officeart/2005/8/layout/hierarchy2"/>
    <dgm:cxn modelId="{AC2667E5-F873-334E-AAAC-CC093C849518}" type="presParOf" srcId="{63724AC3-80F8-5F46-BDB5-01AA2BEBAD76}" destId="{4E71B4AA-BA31-8A4D-9B8D-5BF4E7C0D348}" srcOrd="0" destOrd="0" presId="urn:microsoft.com/office/officeart/2005/8/layout/hierarchy2"/>
    <dgm:cxn modelId="{C2EEAB50-2442-3F41-BCDA-9CB5AF6BE89B}" type="presParOf" srcId="{7570858D-91DB-D249-972F-E5371C13DB8C}" destId="{49F12AE4-BD21-3D49-99EF-3AEC804EAEE0}" srcOrd="3" destOrd="0" presId="urn:microsoft.com/office/officeart/2005/8/layout/hierarchy2"/>
    <dgm:cxn modelId="{970AE931-347D-C84E-9CEC-781815B43282}" type="presParOf" srcId="{49F12AE4-BD21-3D49-99EF-3AEC804EAEE0}" destId="{E8A690EA-CEE1-DD48-A127-EA03C9374AA8}" srcOrd="0" destOrd="0" presId="urn:microsoft.com/office/officeart/2005/8/layout/hierarchy2"/>
    <dgm:cxn modelId="{D9214785-9A5E-8E45-8957-A7943655FB29}" type="presParOf" srcId="{49F12AE4-BD21-3D49-99EF-3AEC804EAEE0}" destId="{2138171B-9DEC-124E-9764-2AE2FCEB7995}" srcOrd="1" destOrd="0" presId="urn:microsoft.com/office/officeart/2005/8/layout/hierarchy2"/>
    <dgm:cxn modelId="{2277675C-7AA1-C643-A02E-CA2C223C86BA}" type="presParOf" srcId="{7570858D-91DB-D249-972F-E5371C13DB8C}" destId="{D5ECBA98-CE52-0B4A-98CA-D34EACFF8819}" srcOrd="4" destOrd="0" presId="urn:microsoft.com/office/officeart/2005/8/layout/hierarchy2"/>
    <dgm:cxn modelId="{6CF66BE9-2B5C-2B4B-8EE9-04170862E403}" type="presParOf" srcId="{D5ECBA98-CE52-0B4A-98CA-D34EACFF8819}" destId="{D55F7519-D1A4-F941-912A-D1CCADC04D1D}" srcOrd="0" destOrd="0" presId="urn:microsoft.com/office/officeart/2005/8/layout/hierarchy2"/>
    <dgm:cxn modelId="{30F349C3-BA3A-B147-B73D-F2F037DDC1E1}" type="presParOf" srcId="{7570858D-91DB-D249-972F-E5371C13DB8C}" destId="{3093321D-BADF-2C44-937B-E51D9A5859CE}" srcOrd="5" destOrd="0" presId="urn:microsoft.com/office/officeart/2005/8/layout/hierarchy2"/>
    <dgm:cxn modelId="{CB6DA00E-8374-194D-AD02-14E3867F6C3B}" type="presParOf" srcId="{3093321D-BADF-2C44-937B-E51D9A5859CE}" destId="{79461BD4-1E79-A946-A6DF-791225F7FCD4}" srcOrd="0" destOrd="0" presId="urn:microsoft.com/office/officeart/2005/8/layout/hierarchy2"/>
    <dgm:cxn modelId="{C5DA9603-ED68-EE41-BDCC-B1BEAF867FC5}" type="presParOf" srcId="{3093321D-BADF-2C44-937B-E51D9A5859CE}" destId="{DB8C603A-DF39-4C4A-ADF9-0FFD1B60A78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9D81E-98E7-3644-9F66-36BB3435399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2CA-5825-8546-9F5C-9EC947A5886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Alternative</a:t>
          </a:r>
        </a:p>
      </dgm:t>
    </dgm:pt>
    <dgm:pt modelId="{A5176A77-8482-B049-8FBB-8AB725A0EB80}" type="parTrans" cxnId="{8016BAB2-294D-0743-8294-959042EFC848}">
      <dgm:prSet/>
      <dgm:spPr/>
      <dgm:t>
        <a:bodyPr/>
        <a:lstStyle/>
        <a:p>
          <a:endParaRPr lang="en-US"/>
        </a:p>
      </dgm:t>
    </dgm:pt>
    <dgm:pt modelId="{65481BC3-9930-D345-A37E-DD2C3A7664A7}" type="sibTrans" cxnId="{8016BAB2-294D-0743-8294-959042EFC848}">
      <dgm:prSet/>
      <dgm:spPr/>
      <dgm:t>
        <a:bodyPr/>
        <a:lstStyle/>
        <a:p>
          <a:endParaRPr lang="en-US"/>
        </a:p>
      </dgm:t>
    </dgm:pt>
    <dgm:pt modelId="{FC3A339B-0CAE-E746-9BD0-38E3AFCABF8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Multi Criteria</a:t>
          </a:r>
        </a:p>
      </dgm:t>
    </dgm:pt>
    <dgm:pt modelId="{50AE2C90-8C35-1242-9C72-484F5C926E3A}" type="parTrans" cxnId="{85A8770E-3C0C-7449-9DFB-54C255FF5E9D}">
      <dgm:prSet/>
      <dgm:spPr/>
      <dgm:t>
        <a:bodyPr/>
        <a:lstStyle/>
        <a:p>
          <a:endParaRPr lang="en-US"/>
        </a:p>
      </dgm:t>
    </dgm:pt>
    <dgm:pt modelId="{87F65064-6BC3-C441-97CF-4314D8510635}" type="sibTrans" cxnId="{85A8770E-3C0C-7449-9DFB-54C255FF5E9D}">
      <dgm:prSet/>
      <dgm:spPr/>
      <dgm:t>
        <a:bodyPr/>
        <a:lstStyle/>
        <a:p>
          <a:endParaRPr lang="en-US"/>
        </a:p>
      </dgm:t>
    </dgm:pt>
    <dgm:pt modelId="{AA9CAEAA-76D2-8C4C-ABEB-6845D7E98AB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Attribute Conflict / Attribute Type</a:t>
          </a:r>
        </a:p>
      </dgm:t>
    </dgm:pt>
    <dgm:pt modelId="{2AF21FE3-DB28-2047-93D3-803B19B67A8E}" type="parTrans" cxnId="{3616F98A-AC51-D648-8C23-6563F0D91552}">
      <dgm:prSet/>
      <dgm:spPr/>
      <dgm:t>
        <a:bodyPr/>
        <a:lstStyle/>
        <a:p>
          <a:endParaRPr lang="en-US"/>
        </a:p>
      </dgm:t>
    </dgm:pt>
    <dgm:pt modelId="{97C9A3D3-8018-9848-8E05-87F1A3ED78A5}" type="sibTrans" cxnId="{3616F98A-AC51-D648-8C23-6563F0D91552}">
      <dgm:prSet/>
      <dgm:spPr/>
      <dgm:t>
        <a:bodyPr/>
        <a:lstStyle/>
        <a:p>
          <a:endParaRPr lang="en-US"/>
        </a:p>
      </dgm:t>
    </dgm:pt>
    <dgm:pt modelId="{6B54C654-88DE-824E-AC03-1B1C96311404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Choice to be chosen by decision makers</a:t>
          </a:r>
        </a:p>
      </dgm:t>
    </dgm:pt>
    <dgm:pt modelId="{02C51EB2-4529-E34B-8C3B-12150225BE26}" type="parTrans" cxnId="{7117A3B2-E4AA-6940-B75D-E278F0306D91}">
      <dgm:prSet/>
      <dgm:spPr/>
      <dgm:t>
        <a:bodyPr/>
        <a:lstStyle/>
        <a:p>
          <a:endParaRPr lang="en-US"/>
        </a:p>
      </dgm:t>
    </dgm:pt>
    <dgm:pt modelId="{27C87EFA-F68C-4546-B475-1575067ED144}" type="sibTrans" cxnId="{7117A3B2-E4AA-6940-B75D-E278F0306D91}">
      <dgm:prSet/>
      <dgm:spPr/>
      <dgm:t>
        <a:bodyPr/>
        <a:lstStyle/>
        <a:p>
          <a:endParaRPr lang="en-US"/>
        </a:p>
      </dgm:t>
    </dgm:pt>
    <dgm:pt modelId="{EA7C2548-98BD-5241-834C-B3AC0E21EB2E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Criteria used to determine which alternatives to choose
Can be arranged in the form of a hierarchy (AHP)</a:t>
          </a:r>
        </a:p>
      </dgm:t>
    </dgm:pt>
    <dgm:pt modelId="{346DF45D-54D4-2343-9D96-0AF89C469383}" type="parTrans" cxnId="{7DF27527-F863-884E-AF23-20BF66871050}">
      <dgm:prSet/>
      <dgm:spPr/>
      <dgm:t>
        <a:bodyPr/>
        <a:lstStyle/>
        <a:p>
          <a:endParaRPr lang="en-US"/>
        </a:p>
      </dgm:t>
    </dgm:pt>
    <dgm:pt modelId="{E7281B3B-EA87-C642-B6D3-C4508BF561E8}" type="sibTrans" cxnId="{7DF27527-F863-884E-AF23-20BF66871050}">
      <dgm:prSet/>
      <dgm:spPr/>
      <dgm:t>
        <a:bodyPr/>
        <a:lstStyle/>
        <a:p>
          <a:endParaRPr lang="en-US"/>
        </a:p>
      </dgm:t>
    </dgm:pt>
    <dgm:pt modelId="{54647B78-B5A1-3445-8182-254F9F94BC96}">
      <dgm:prSet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Attributes in MCDM are very likely to represent different dimensions, their values have opposite meanings. So, there are 2 types of attributes in MCDM,</a:t>
          </a:r>
        </a:p>
      </dgm:t>
    </dgm:pt>
    <dgm:pt modelId="{5BBE15C7-6977-3C44-8970-676AF05CD609}" type="parTrans" cxnId="{55E3994F-48C7-4C43-8844-C5A7FE6063C6}">
      <dgm:prSet/>
      <dgm:spPr/>
      <dgm:t>
        <a:bodyPr/>
        <a:lstStyle/>
        <a:p>
          <a:endParaRPr lang="en-US"/>
        </a:p>
      </dgm:t>
    </dgm:pt>
    <dgm:pt modelId="{64690BE4-E050-8B4C-B09D-4F1C55B1C903}" type="sibTrans" cxnId="{55E3994F-48C7-4C43-8844-C5A7FE6063C6}">
      <dgm:prSet/>
      <dgm:spPr/>
      <dgm:t>
        <a:bodyPr/>
        <a:lstStyle/>
        <a:p>
          <a:endParaRPr lang="en-US"/>
        </a:p>
      </dgm:t>
    </dgm:pt>
    <dgm:pt modelId="{D5EC57F6-C79B-A54B-9012-981E3CF4A9F9}">
      <dgm:prSet/>
      <dgm:spPr>
        <a:ln>
          <a:solidFill>
            <a:srgbClr val="0E1F43"/>
          </a:solidFill>
        </a:ln>
      </dgm:spPr>
      <dgm:t>
        <a:bodyPr/>
        <a:lstStyle/>
        <a:p>
          <a:r>
            <a:rPr lang="en-US" i="1" dirty="0"/>
            <a:t>Cost</a:t>
          </a:r>
          <a:r>
            <a:rPr lang="en-US" dirty="0"/>
            <a:t>, and</a:t>
          </a:r>
        </a:p>
      </dgm:t>
    </dgm:pt>
    <dgm:pt modelId="{9D215603-1681-3E4C-B8D1-AFD59CF4B835}" type="parTrans" cxnId="{BCE09F1C-0910-0E49-AA68-64670DAA2B9B}">
      <dgm:prSet/>
      <dgm:spPr/>
      <dgm:t>
        <a:bodyPr/>
        <a:lstStyle/>
        <a:p>
          <a:endParaRPr lang="en-US"/>
        </a:p>
      </dgm:t>
    </dgm:pt>
    <dgm:pt modelId="{BB4EDD21-53A6-EF4F-9990-D916C98C44CD}" type="sibTrans" cxnId="{BCE09F1C-0910-0E49-AA68-64670DAA2B9B}">
      <dgm:prSet/>
      <dgm:spPr/>
      <dgm:t>
        <a:bodyPr/>
        <a:lstStyle/>
        <a:p>
          <a:endParaRPr lang="en-US"/>
        </a:p>
      </dgm:t>
    </dgm:pt>
    <dgm:pt modelId="{F6ECD3BD-4257-924B-B2DF-35D241F24F1C}">
      <dgm:prSet/>
      <dgm:spPr>
        <a:ln>
          <a:solidFill>
            <a:srgbClr val="0E1F43"/>
          </a:solidFill>
        </a:ln>
      </dgm:spPr>
      <dgm:t>
        <a:bodyPr/>
        <a:lstStyle/>
        <a:p>
          <a:r>
            <a:rPr lang="en-US" i="1" dirty="0"/>
            <a:t>Benefit</a:t>
          </a:r>
        </a:p>
      </dgm:t>
    </dgm:pt>
    <dgm:pt modelId="{1A89EA49-1BEA-9C4F-983A-A1313386F136}" type="parTrans" cxnId="{C46439CC-7C65-5C43-AE75-8BE3885DBB4B}">
      <dgm:prSet/>
      <dgm:spPr/>
      <dgm:t>
        <a:bodyPr/>
        <a:lstStyle/>
        <a:p>
          <a:endParaRPr lang="en-US"/>
        </a:p>
      </dgm:t>
    </dgm:pt>
    <dgm:pt modelId="{5E1CF398-728B-5245-955C-35FD8AAB17CD}" type="sibTrans" cxnId="{C46439CC-7C65-5C43-AE75-8BE3885DBB4B}">
      <dgm:prSet/>
      <dgm:spPr/>
      <dgm:t>
        <a:bodyPr/>
        <a:lstStyle/>
        <a:p>
          <a:endParaRPr lang="en-US"/>
        </a:p>
      </dgm:t>
    </dgm:pt>
    <dgm:pt modelId="{BC4D9E8E-8A6F-004B-A2A7-C901C572EA66}" type="pres">
      <dgm:prSet presAssocID="{6E19D81E-98E7-3644-9F66-36BB34353990}" presName="linear" presStyleCnt="0">
        <dgm:presLayoutVars>
          <dgm:dir/>
          <dgm:animLvl val="lvl"/>
          <dgm:resizeHandles val="exact"/>
        </dgm:presLayoutVars>
      </dgm:prSet>
      <dgm:spPr/>
    </dgm:pt>
    <dgm:pt modelId="{8819B24E-3D30-9C40-8A1A-E4A4BFE8FB31}" type="pres">
      <dgm:prSet presAssocID="{9EAFF2CA-5825-8546-9F5C-9EC947A5886A}" presName="parentLin" presStyleCnt="0"/>
      <dgm:spPr/>
    </dgm:pt>
    <dgm:pt modelId="{BE333245-CE71-3B46-9C01-CB9B939A9A4E}" type="pres">
      <dgm:prSet presAssocID="{9EAFF2CA-5825-8546-9F5C-9EC947A5886A}" presName="parentLeftMargin" presStyleLbl="node1" presStyleIdx="0" presStyleCnt="3"/>
      <dgm:spPr/>
    </dgm:pt>
    <dgm:pt modelId="{E0315257-C1A6-A54E-AA8F-E8EC1B7839D3}" type="pres">
      <dgm:prSet presAssocID="{9EAFF2CA-5825-8546-9F5C-9EC947A588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3323D3-EA76-CF46-9BBE-D5A3B2C2A643}" type="pres">
      <dgm:prSet presAssocID="{9EAFF2CA-5825-8546-9F5C-9EC947A5886A}" presName="negativeSpace" presStyleCnt="0"/>
      <dgm:spPr/>
    </dgm:pt>
    <dgm:pt modelId="{A2F3C6D5-5744-DF46-B4FE-D8FB95C49814}" type="pres">
      <dgm:prSet presAssocID="{9EAFF2CA-5825-8546-9F5C-9EC947A5886A}" presName="childText" presStyleLbl="conFgAcc1" presStyleIdx="0" presStyleCnt="3">
        <dgm:presLayoutVars>
          <dgm:bulletEnabled val="1"/>
        </dgm:presLayoutVars>
      </dgm:prSet>
      <dgm:spPr/>
    </dgm:pt>
    <dgm:pt modelId="{ECC19C6D-A69A-B042-9D8A-613AC29E61A5}" type="pres">
      <dgm:prSet presAssocID="{65481BC3-9930-D345-A37E-DD2C3A7664A7}" presName="spaceBetweenRectangles" presStyleCnt="0"/>
      <dgm:spPr/>
    </dgm:pt>
    <dgm:pt modelId="{4994D9E2-10AF-694F-A960-3BF4F0D23E36}" type="pres">
      <dgm:prSet presAssocID="{FC3A339B-0CAE-E746-9BD0-38E3AFCABF83}" presName="parentLin" presStyleCnt="0"/>
      <dgm:spPr/>
    </dgm:pt>
    <dgm:pt modelId="{8ADC6583-A829-784C-A3A4-687E651B012A}" type="pres">
      <dgm:prSet presAssocID="{FC3A339B-0CAE-E746-9BD0-38E3AFCABF83}" presName="parentLeftMargin" presStyleLbl="node1" presStyleIdx="0" presStyleCnt="3"/>
      <dgm:spPr/>
    </dgm:pt>
    <dgm:pt modelId="{7F6957EA-90B6-8B42-81C5-AC69FD016F0C}" type="pres">
      <dgm:prSet presAssocID="{FC3A339B-0CAE-E746-9BD0-38E3AFCABF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AE1027-33C5-C04D-9183-7AC32B5F25C4}" type="pres">
      <dgm:prSet presAssocID="{FC3A339B-0CAE-E746-9BD0-38E3AFCABF83}" presName="negativeSpace" presStyleCnt="0"/>
      <dgm:spPr/>
    </dgm:pt>
    <dgm:pt modelId="{0B92CF75-F32E-5841-8BF8-9ABAC60E9846}" type="pres">
      <dgm:prSet presAssocID="{FC3A339B-0CAE-E746-9BD0-38E3AFCABF83}" presName="childText" presStyleLbl="conFgAcc1" presStyleIdx="1" presStyleCnt="3">
        <dgm:presLayoutVars>
          <dgm:bulletEnabled val="1"/>
        </dgm:presLayoutVars>
      </dgm:prSet>
      <dgm:spPr/>
    </dgm:pt>
    <dgm:pt modelId="{13487A4F-BCD6-464C-A203-E54DA95E1D78}" type="pres">
      <dgm:prSet presAssocID="{87F65064-6BC3-C441-97CF-4314D8510635}" presName="spaceBetweenRectangles" presStyleCnt="0"/>
      <dgm:spPr/>
    </dgm:pt>
    <dgm:pt modelId="{759025A6-3C0D-4345-8F03-1D63D2CF9059}" type="pres">
      <dgm:prSet presAssocID="{AA9CAEAA-76D2-8C4C-ABEB-6845D7E98AB7}" presName="parentLin" presStyleCnt="0"/>
      <dgm:spPr/>
    </dgm:pt>
    <dgm:pt modelId="{F890FDC5-6C15-084A-990F-1B39C7FEEC65}" type="pres">
      <dgm:prSet presAssocID="{AA9CAEAA-76D2-8C4C-ABEB-6845D7E98AB7}" presName="parentLeftMargin" presStyleLbl="node1" presStyleIdx="1" presStyleCnt="3"/>
      <dgm:spPr/>
    </dgm:pt>
    <dgm:pt modelId="{38C0A44C-C665-284B-90FC-1200A6D08AD2}" type="pres">
      <dgm:prSet presAssocID="{AA9CAEAA-76D2-8C4C-ABEB-6845D7E98A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32CF5C-5F54-2547-A3C8-3F9FD6EC0E8A}" type="pres">
      <dgm:prSet presAssocID="{AA9CAEAA-76D2-8C4C-ABEB-6845D7E98AB7}" presName="negativeSpace" presStyleCnt="0"/>
      <dgm:spPr/>
    </dgm:pt>
    <dgm:pt modelId="{8643D400-6AF6-FE43-8431-E279D04DC310}" type="pres">
      <dgm:prSet presAssocID="{AA9CAEAA-76D2-8C4C-ABEB-6845D7E98A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03E2608-FA41-194B-BA53-9DE20A32CC9F}" type="presOf" srcId="{D5EC57F6-C79B-A54B-9012-981E3CF4A9F9}" destId="{8643D400-6AF6-FE43-8431-E279D04DC310}" srcOrd="0" destOrd="1" presId="urn:microsoft.com/office/officeart/2005/8/layout/list1"/>
    <dgm:cxn modelId="{A18F600A-8CD6-7948-B21D-5D7A6F11C938}" type="presOf" srcId="{54647B78-B5A1-3445-8182-254F9F94BC96}" destId="{8643D400-6AF6-FE43-8431-E279D04DC310}" srcOrd="0" destOrd="0" presId="urn:microsoft.com/office/officeart/2005/8/layout/list1"/>
    <dgm:cxn modelId="{85A8770E-3C0C-7449-9DFB-54C255FF5E9D}" srcId="{6E19D81E-98E7-3644-9F66-36BB34353990}" destId="{FC3A339B-0CAE-E746-9BD0-38E3AFCABF83}" srcOrd="1" destOrd="0" parTransId="{50AE2C90-8C35-1242-9C72-484F5C926E3A}" sibTransId="{87F65064-6BC3-C441-97CF-4314D8510635}"/>
    <dgm:cxn modelId="{0512AA0F-EA4D-2641-8AF8-6D7EEEF35065}" type="presOf" srcId="{FC3A339B-0CAE-E746-9BD0-38E3AFCABF83}" destId="{7F6957EA-90B6-8B42-81C5-AC69FD016F0C}" srcOrd="1" destOrd="0" presId="urn:microsoft.com/office/officeart/2005/8/layout/list1"/>
    <dgm:cxn modelId="{BCE09F1C-0910-0E49-AA68-64670DAA2B9B}" srcId="{54647B78-B5A1-3445-8182-254F9F94BC96}" destId="{D5EC57F6-C79B-A54B-9012-981E3CF4A9F9}" srcOrd="0" destOrd="0" parTransId="{9D215603-1681-3E4C-B8D1-AFD59CF4B835}" sibTransId="{BB4EDD21-53A6-EF4F-9990-D916C98C44CD}"/>
    <dgm:cxn modelId="{7DF27527-F863-884E-AF23-20BF66871050}" srcId="{FC3A339B-0CAE-E746-9BD0-38E3AFCABF83}" destId="{EA7C2548-98BD-5241-834C-B3AC0E21EB2E}" srcOrd="0" destOrd="0" parTransId="{346DF45D-54D4-2343-9D96-0AF89C469383}" sibTransId="{E7281B3B-EA87-C642-B6D3-C4508BF561E8}"/>
    <dgm:cxn modelId="{EB477A28-1673-F24E-B321-A37354F1408C}" type="presOf" srcId="{F6ECD3BD-4257-924B-B2DF-35D241F24F1C}" destId="{8643D400-6AF6-FE43-8431-E279D04DC310}" srcOrd="0" destOrd="2" presId="urn:microsoft.com/office/officeart/2005/8/layout/list1"/>
    <dgm:cxn modelId="{E431B82E-918C-E54E-9974-4F930D051305}" type="presOf" srcId="{6B54C654-88DE-824E-AC03-1B1C96311404}" destId="{A2F3C6D5-5744-DF46-B4FE-D8FB95C49814}" srcOrd="0" destOrd="0" presId="urn:microsoft.com/office/officeart/2005/8/layout/list1"/>
    <dgm:cxn modelId="{EC94CA39-E1AD-444C-982D-2EEFCA041DCD}" type="presOf" srcId="{9EAFF2CA-5825-8546-9F5C-9EC947A5886A}" destId="{BE333245-CE71-3B46-9C01-CB9B939A9A4E}" srcOrd="0" destOrd="0" presId="urn:microsoft.com/office/officeart/2005/8/layout/list1"/>
    <dgm:cxn modelId="{55E3994F-48C7-4C43-8844-C5A7FE6063C6}" srcId="{AA9CAEAA-76D2-8C4C-ABEB-6845D7E98AB7}" destId="{54647B78-B5A1-3445-8182-254F9F94BC96}" srcOrd="0" destOrd="0" parTransId="{5BBE15C7-6977-3C44-8970-676AF05CD609}" sibTransId="{64690BE4-E050-8B4C-B09D-4F1C55B1C903}"/>
    <dgm:cxn modelId="{F411AB69-E4B8-6E48-80A5-E47F6C09F943}" type="presOf" srcId="{AA9CAEAA-76D2-8C4C-ABEB-6845D7E98AB7}" destId="{F890FDC5-6C15-084A-990F-1B39C7FEEC65}" srcOrd="0" destOrd="0" presId="urn:microsoft.com/office/officeart/2005/8/layout/list1"/>
    <dgm:cxn modelId="{D0B59888-FEFB-0247-864D-6EEB4DE59731}" type="presOf" srcId="{FC3A339B-0CAE-E746-9BD0-38E3AFCABF83}" destId="{8ADC6583-A829-784C-A3A4-687E651B012A}" srcOrd="0" destOrd="0" presId="urn:microsoft.com/office/officeart/2005/8/layout/list1"/>
    <dgm:cxn modelId="{3616F98A-AC51-D648-8C23-6563F0D91552}" srcId="{6E19D81E-98E7-3644-9F66-36BB34353990}" destId="{AA9CAEAA-76D2-8C4C-ABEB-6845D7E98AB7}" srcOrd="2" destOrd="0" parTransId="{2AF21FE3-DB28-2047-93D3-803B19B67A8E}" sibTransId="{97C9A3D3-8018-9848-8E05-87F1A3ED78A5}"/>
    <dgm:cxn modelId="{9EEA398E-C4AE-7446-B7DF-419FE69B9324}" type="presOf" srcId="{6E19D81E-98E7-3644-9F66-36BB34353990}" destId="{BC4D9E8E-8A6F-004B-A2A7-C901C572EA66}" srcOrd="0" destOrd="0" presId="urn:microsoft.com/office/officeart/2005/8/layout/list1"/>
    <dgm:cxn modelId="{7117A3B2-E4AA-6940-B75D-E278F0306D91}" srcId="{9EAFF2CA-5825-8546-9F5C-9EC947A5886A}" destId="{6B54C654-88DE-824E-AC03-1B1C96311404}" srcOrd="0" destOrd="0" parTransId="{02C51EB2-4529-E34B-8C3B-12150225BE26}" sibTransId="{27C87EFA-F68C-4546-B475-1575067ED144}"/>
    <dgm:cxn modelId="{8016BAB2-294D-0743-8294-959042EFC848}" srcId="{6E19D81E-98E7-3644-9F66-36BB34353990}" destId="{9EAFF2CA-5825-8546-9F5C-9EC947A5886A}" srcOrd="0" destOrd="0" parTransId="{A5176A77-8482-B049-8FBB-8AB725A0EB80}" sibTransId="{65481BC3-9930-D345-A37E-DD2C3A7664A7}"/>
    <dgm:cxn modelId="{BC3BFABA-3354-8F44-BCBE-F80CD95D6C34}" type="presOf" srcId="{EA7C2548-98BD-5241-834C-B3AC0E21EB2E}" destId="{0B92CF75-F32E-5841-8BF8-9ABAC60E9846}" srcOrd="0" destOrd="0" presId="urn:microsoft.com/office/officeart/2005/8/layout/list1"/>
    <dgm:cxn modelId="{C46439CC-7C65-5C43-AE75-8BE3885DBB4B}" srcId="{54647B78-B5A1-3445-8182-254F9F94BC96}" destId="{F6ECD3BD-4257-924B-B2DF-35D241F24F1C}" srcOrd="1" destOrd="0" parTransId="{1A89EA49-1BEA-9C4F-983A-A1313386F136}" sibTransId="{5E1CF398-728B-5245-955C-35FD8AAB17CD}"/>
    <dgm:cxn modelId="{00DB9FEA-D21C-1946-9556-7B858BFEF4DB}" type="presOf" srcId="{9EAFF2CA-5825-8546-9F5C-9EC947A5886A}" destId="{E0315257-C1A6-A54E-AA8F-E8EC1B7839D3}" srcOrd="1" destOrd="0" presId="urn:microsoft.com/office/officeart/2005/8/layout/list1"/>
    <dgm:cxn modelId="{44D848F7-914A-214F-A1A6-7C89B9639939}" type="presOf" srcId="{AA9CAEAA-76D2-8C4C-ABEB-6845D7E98AB7}" destId="{38C0A44C-C665-284B-90FC-1200A6D08AD2}" srcOrd="1" destOrd="0" presId="urn:microsoft.com/office/officeart/2005/8/layout/list1"/>
    <dgm:cxn modelId="{0924FFCB-C5D2-5D47-BA01-1FB68E6F4A7C}" type="presParOf" srcId="{BC4D9E8E-8A6F-004B-A2A7-C901C572EA66}" destId="{8819B24E-3D30-9C40-8A1A-E4A4BFE8FB31}" srcOrd="0" destOrd="0" presId="urn:microsoft.com/office/officeart/2005/8/layout/list1"/>
    <dgm:cxn modelId="{BB53AD56-FBBE-2448-A42A-295038573E11}" type="presParOf" srcId="{8819B24E-3D30-9C40-8A1A-E4A4BFE8FB31}" destId="{BE333245-CE71-3B46-9C01-CB9B939A9A4E}" srcOrd="0" destOrd="0" presId="urn:microsoft.com/office/officeart/2005/8/layout/list1"/>
    <dgm:cxn modelId="{80D4F3F3-E6DA-4742-A11C-188D9E80398A}" type="presParOf" srcId="{8819B24E-3D30-9C40-8A1A-E4A4BFE8FB31}" destId="{E0315257-C1A6-A54E-AA8F-E8EC1B7839D3}" srcOrd="1" destOrd="0" presId="urn:microsoft.com/office/officeart/2005/8/layout/list1"/>
    <dgm:cxn modelId="{71FA840E-FC81-3F49-9010-69B4BB0E28DC}" type="presParOf" srcId="{BC4D9E8E-8A6F-004B-A2A7-C901C572EA66}" destId="{693323D3-EA76-CF46-9BBE-D5A3B2C2A643}" srcOrd="1" destOrd="0" presId="urn:microsoft.com/office/officeart/2005/8/layout/list1"/>
    <dgm:cxn modelId="{181EC281-01BC-494E-BE53-0C799D05B3FE}" type="presParOf" srcId="{BC4D9E8E-8A6F-004B-A2A7-C901C572EA66}" destId="{A2F3C6D5-5744-DF46-B4FE-D8FB95C49814}" srcOrd="2" destOrd="0" presId="urn:microsoft.com/office/officeart/2005/8/layout/list1"/>
    <dgm:cxn modelId="{8C7F71EA-C4D1-9F4C-B459-C6AF9453C399}" type="presParOf" srcId="{BC4D9E8E-8A6F-004B-A2A7-C901C572EA66}" destId="{ECC19C6D-A69A-B042-9D8A-613AC29E61A5}" srcOrd="3" destOrd="0" presId="urn:microsoft.com/office/officeart/2005/8/layout/list1"/>
    <dgm:cxn modelId="{C68D6A91-C09D-0D4D-80BE-74590CC02D5B}" type="presParOf" srcId="{BC4D9E8E-8A6F-004B-A2A7-C901C572EA66}" destId="{4994D9E2-10AF-694F-A960-3BF4F0D23E36}" srcOrd="4" destOrd="0" presId="urn:microsoft.com/office/officeart/2005/8/layout/list1"/>
    <dgm:cxn modelId="{94CEFBF3-300D-314C-BB94-1C94379F9187}" type="presParOf" srcId="{4994D9E2-10AF-694F-A960-3BF4F0D23E36}" destId="{8ADC6583-A829-784C-A3A4-687E651B012A}" srcOrd="0" destOrd="0" presId="urn:microsoft.com/office/officeart/2005/8/layout/list1"/>
    <dgm:cxn modelId="{999E7695-A1FD-DA44-BD5C-0AD744988595}" type="presParOf" srcId="{4994D9E2-10AF-694F-A960-3BF4F0D23E36}" destId="{7F6957EA-90B6-8B42-81C5-AC69FD016F0C}" srcOrd="1" destOrd="0" presId="urn:microsoft.com/office/officeart/2005/8/layout/list1"/>
    <dgm:cxn modelId="{2CF9D1AF-E617-FA4B-BB37-0BCBE2BFD7C2}" type="presParOf" srcId="{BC4D9E8E-8A6F-004B-A2A7-C901C572EA66}" destId="{0EAE1027-33C5-C04D-9183-7AC32B5F25C4}" srcOrd="5" destOrd="0" presId="urn:microsoft.com/office/officeart/2005/8/layout/list1"/>
    <dgm:cxn modelId="{C6B0298E-B48D-3F41-9775-3F3C6E771921}" type="presParOf" srcId="{BC4D9E8E-8A6F-004B-A2A7-C901C572EA66}" destId="{0B92CF75-F32E-5841-8BF8-9ABAC60E9846}" srcOrd="6" destOrd="0" presId="urn:microsoft.com/office/officeart/2005/8/layout/list1"/>
    <dgm:cxn modelId="{C9097461-7D9F-924C-9E13-279D553D21B3}" type="presParOf" srcId="{BC4D9E8E-8A6F-004B-A2A7-C901C572EA66}" destId="{13487A4F-BCD6-464C-A203-E54DA95E1D78}" srcOrd="7" destOrd="0" presId="urn:microsoft.com/office/officeart/2005/8/layout/list1"/>
    <dgm:cxn modelId="{6B35552C-67A6-AC4C-92EF-89CF579E52A9}" type="presParOf" srcId="{BC4D9E8E-8A6F-004B-A2A7-C901C572EA66}" destId="{759025A6-3C0D-4345-8F03-1D63D2CF9059}" srcOrd="8" destOrd="0" presId="urn:microsoft.com/office/officeart/2005/8/layout/list1"/>
    <dgm:cxn modelId="{4523662A-C774-9A4F-8E18-2E7C8DB776BD}" type="presParOf" srcId="{759025A6-3C0D-4345-8F03-1D63D2CF9059}" destId="{F890FDC5-6C15-084A-990F-1B39C7FEEC65}" srcOrd="0" destOrd="0" presId="urn:microsoft.com/office/officeart/2005/8/layout/list1"/>
    <dgm:cxn modelId="{C79C9982-5E72-5F41-99D0-8334A91F7693}" type="presParOf" srcId="{759025A6-3C0D-4345-8F03-1D63D2CF9059}" destId="{38C0A44C-C665-284B-90FC-1200A6D08AD2}" srcOrd="1" destOrd="0" presId="urn:microsoft.com/office/officeart/2005/8/layout/list1"/>
    <dgm:cxn modelId="{B56ED8D5-4B7C-EC49-BFA3-5B9D5A7F92F4}" type="presParOf" srcId="{BC4D9E8E-8A6F-004B-A2A7-C901C572EA66}" destId="{BD32CF5C-5F54-2547-A3C8-3F9FD6EC0E8A}" srcOrd="9" destOrd="0" presId="urn:microsoft.com/office/officeart/2005/8/layout/list1"/>
    <dgm:cxn modelId="{37A7BA39-944B-0F4C-AF53-DDC4281F2AD8}" type="presParOf" srcId="{BC4D9E8E-8A6F-004B-A2A7-C901C572EA66}" destId="{8643D400-6AF6-FE43-8431-E279D04DC310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19D81E-98E7-3644-9F66-36BB34353990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AFF2CA-5825-8546-9F5C-9EC947A5886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Different Criteria</a:t>
          </a:r>
        </a:p>
      </dgm:t>
    </dgm:pt>
    <dgm:pt modelId="{A5176A77-8482-B049-8FBB-8AB725A0EB80}" type="parTrans" cxnId="{8016BAB2-294D-0743-8294-959042EFC848}">
      <dgm:prSet/>
      <dgm:spPr/>
      <dgm:t>
        <a:bodyPr/>
        <a:lstStyle/>
        <a:p>
          <a:endParaRPr lang="en-US"/>
        </a:p>
      </dgm:t>
    </dgm:pt>
    <dgm:pt modelId="{65481BC3-9930-D345-A37E-DD2C3A7664A7}" type="sibTrans" cxnId="{8016BAB2-294D-0743-8294-959042EFC848}">
      <dgm:prSet/>
      <dgm:spPr/>
      <dgm:t>
        <a:bodyPr/>
        <a:lstStyle/>
        <a:p>
          <a:endParaRPr lang="en-US"/>
        </a:p>
      </dgm:t>
    </dgm:pt>
    <dgm:pt modelId="{FC3A339B-0CAE-E746-9BD0-38E3AFCABF83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Weight of Results</a:t>
          </a:r>
        </a:p>
      </dgm:t>
    </dgm:pt>
    <dgm:pt modelId="{50AE2C90-8C35-1242-9C72-484F5C926E3A}" type="parTrans" cxnId="{85A8770E-3C0C-7449-9DFB-54C255FF5E9D}">
      <dgm:prSet/>
      <dgm:spPr/>
      <dgm:t>
        <a:bodyPr/>
        <a:lstStyle/>
        <a:p>
          <a:endParaRPr lang="en-US"/>
        </a:p>
      </dgm:t>
    </dgm:pt>
    <dgm:pt modelId="{87F65064-6BC3-C441-97CF-4314D8510635}" type="sibTrans" cxnId="{85A8770E-3C0C-7449-9DFB-54C255FF5E9D}">
      <dgm:prSet/>
      <dgm:spPr/>
      <dgm:t>
        <a:bodyPr/>
        <a:lstStyle/>
        <a:p>
          <a:endParaRPr lang="en-US"/>
        </a:p>
      </dgm:t>
    </dgm:pt>
    <dgm:pt modelId="{AA9CAEAA-76D2-8C4C-ABEB-6845D7E98AB7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3000" dirty="0"/>
            <a:t>Decision Matrix</a:t>
          </a:r>
        </a:p>
      </dgm:t>
    </dgm:pt>
    <dgm:pt modelId="{2AF21FE3-DB28-2047-93D3-803B19B67A8E}" type="parTrans" cxnId="{3616F98A-AC51-D648-8C23-6563F0D91552}">
      <dgm:prSet/>
      <dgm:spPr/>
      <dgm:t>
        <a:bodyPr/>
        <a:lstStyle/>
        <a:p>
          <a:endParaRPr lang="en-US"/>
        </a:p>
      </dgm:t>
    </dgm:pt>
    <dgm:pt modelId="{97C9A3D3-8018-9848-8E05-87F1A3ED78A5}" type="sibTrans" cxnId="{3616F98A-AC51-D648-8C23-6563F0D91552}">
      <dgm:prSet/>
      <dgm:spPr/>
      <dgm:t>
        <a:bodyPr/>
        <a:lstStyle/>
        <a:p>
          <a:endParaRPr lang="en-US"/>
        </a:p>
      </dgm:t>
    </dgm:pt>
    <dgm:pt modelId="{6B54C654-88DE-824E-AC03-1B1C96311404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The criteria in the MCDM case are very possible to have different units</a:t>
          </a:r>
        </a:p>
      </dgm:t>
    </dgm:pt>
    <dgm:pt modelId="{02C51EB2-4529-E34B-8C3B-12150225BE26}" type="parTrans" cxnId="{7117A3B2-E4AA-6940-B75D-E278F0306D91}">
      <dgm:prSet/>
      <dgm:spPr/>
      <dgm:t>
        <a:bodyPr/>
        <a:lstStyle/>
        <a:p>
          <a:endParaRPr lang="en-US"/>
        </a:p>
      </dgm:t>
    </dgm:pt>
    <dgm:pt modelId="{27C87EFA-F68C-4546-B475-1575067ED144}" type="sibTrans" cxnId="{7117A3B2-E4AA-6940-B75D-E278F0306D91}">
      <dgm:prSet/>
      <dgm:spPr/>
      <dgm:t>
        <a:bodyPr/>
        <a:lstStyle/>
        <a:p>
          <a:endParaRPr lang="en-US"/>
        </a:p>
      </dgm:t>
    </dgm:pt>
    <dgm:pt modelId="{EA7C2548-98BD-5241-834C-B3AC0E21EB2E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Most methods in MCDM use weights to determine the level of importance of the criteria</a:t>
          </a:r>
        </a:p>
      </dgm:t>
    </dgm:pt>
    <dgm:pt modelId="{346DF45D-54D4-2343-9D96-0AF89C469383}" type="parTrans" cxnId="{7DF27527-F863-884E-AF23-20BF66871050}">
      <dgm:prSet/>
      <dgm:spPr/>
      <dgm:t>
        <a:bodyPr/>
        <a:lstStyle/>
        <a:p>
          <a:endParaRPr lang="en-US"/>
        </a:p>
      </dgm:t>
    </dgm:pt>
    <dgm:pt modelId="{E7281B3B-EA87-C642-B6D3-C4508BF561E8}" type="sibTrans" cxnId="{7DF27527-F863-884E-AF23-20BF66871050}">
      <dgm:prSet/>
      <dgm:spPr/>
      <dgm:t>
        <a:bodyPr/>
        <a:lstStyle/>
        <a:p>
          <a:endParaRPr lang="en-US"/>
        </a:p>
      </dgm:t>
    </dgm:pt>
    <dgm:pt modelId="{54647B78-B5A1-3445-8182-254F9F94BC96}">
      <dgm:prSet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MCDM uses a decision matrix to represent the relationship between the alternatives and the criteria used</a:t>
          </a:r>
        </a:p>
      </dgm:t>
    </dgm:pt>
    <dgm:pt modelId="{5BBE15C7-6977-3C44-8970-676AF05CD609}" type="parTrans" cxnId="{55E3994F-48C7-4C43-8844-C5A7FE6063C6}">
      <dgm:prSet/>
      <dgm:spPr/>
      <dgm:t>
        <a:bodyPr/>
        <a:lstStyle/>
        <a:p>
          <a:endParaRPr lang="en-US"/>
        </a:p>
      </dgm:t>
    </dgm:pt>
    <dgm:pt modelId="{64690BE4-E050-8B4C-B09D-4F1C55B1C903}" type="sibTrans" cxnId="{55E3994F-48C7-4C43-8844-C5A7FE6063C6}">
      <dgm:prSet/>
      <dgm:spPr/>
      <dgm:t>
        <a:bodyPr/>
        <a:lstStyle/>
        <a:p>
          <a:endParaRPr lang="en-US"/>
        </a:p>
      </dgm:t>
    </dgm:pt>
    <dgm:pt modelId="{8605A435-0F31-6846-BF1A-E2A2FAEB1367}">
      <dgm:prSet phldrT="[Text]"/>
      <dgm:spPr>
        <a:ln>
          <a:solidFill>
            <a:srgbClr val="0E1F43"/>
          </a:solidFill>
        </a:ln>
      </dgm:spPr>
      <dgm:t>
        <a:bodyPr/>
        <a:lstStyle/>
        <a:p>
          <a:r>
            <a:rPr lang="en-US" dirty="0"/>
            <a:t>Example: Expense </a:t>
          </a:r>
          <a:r>
            <a:rPr lang="en-US" dirty="0">
              <a:sym typeface="Wingdings" pitchFamily="2" charset="2"/>
            </a:rPr>
            <a:t> Rupiah; Distance  Kilometer</a:t>
          </a:r>
          <a:endParaRPr lang="en-US" dirty="0"/>
        </a:p>
      </dgm:t>
    </dgm:pt>
    <dgm:pt modelId="{B2C1147A-4AC8-D946-AC3A-D342B0143CF3}" type="parTrans" cxnId="{453CF906-70B4-4645-AB0B-18B62F39405E}">
      <dgm:prSet/>
      <dgm:spPr/>
      <dgm:t>
        <a:bodyPr/>
        <a:lstStyle/>
        <a:p>
          <a:endParaRPr lang="en-US"/>
        </a:p>
      </dgm:t>
    </dgm:pt>
    <dgm:pt modelId="{18D51453-7E99-894F-B467-8BA0C68734A6}" type="sibTrans" cxnId="{453CF906-70B4-4645-AB0B-18B62F39405E}">
      <dgm:prSet/>
      <dgm:spPr/>
      <dgm:t>
        <a:bodyPr/>
        <a:lstStyle/>
        <a:p>
          <a:endParaRPr lang="en-US"/>
        </a:p>
      </dgm:t>
    </dgm:pt>
    <dgm:pt modelId="{BC4D9E8E-8A6F-004B-A2A7-C901C572EA66}" type="pres">
      <dgm:prSet presAssocID="{6E19D81E-98E7-3644-9F66-36BB34353990}" presName="linear" presStyleCnt="0">
        <dgm:presLayoutVars>
          <dgm:dir/>
          <dgm:animLvl val="lvl"/>
          <dgm:resizeHandles val="exact"/>
        </dgm:presLayoutVars>
      </dgm:prSet>
      <dgm:spPr/>
    </dgm:pt>
    <dgm:pt modelId="{8819B24E-3D30-9C40-8A1A-E4A4BFE8FB31}" type="pres">
      <dgm:prSet presAssocID="{9EAFF2CA-5825-8546-9F5C-9EC947A5886A}" presName="parentLin" presStyleCnt="0"/>
      <dgm:spPr/>
    </dgm:pt>
    <dgm:pt modelId="{BE333245-CE71-3B46-9C01-CB9B939A9A4E}" type="pres">
      <dgm:prSet presAssocID="{9EAFF2CA-5825-8546-9F5C-9EC947A5886A}" presName="parentLeftMargin" presStyleLbl="node1" presStyleIdx="0" presStyleCnt="3"/>
      <dgm:spPr/>
    </dgm:pt>
    <dgm:pt modelId="{E0315257-C1A6-A54E-AA8F-E8EC1B7839D3}" type="pres">
      <dgm:prSet presAssocID="{9EAFF2CA-5825-8546-9F5C-9EC947A5886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3323D3-EA76-CF46-9BBE-D5A3B2C2A643}" type="pres">
      <dgm:prSet presAssocID="{9EAFF2CA-5825-8546-9F5C-9EC947A5886A}" presName="negativeSpace" presStyleCnt="0"/>
      <dgm:spPr/>
    </dgm:pt>
    <dgm:pt modelId="{A2F3C6D5-5744-DF46-B4FE-D8FB95C49814}" type="pres">
      <dgm:prSet presAssocID="{9EAFF2CA-5825-8546-9F5C-9EC947A5886A}" presName="childText" presStyleLbl="conFgAcc1" presStyleIdx="0" presStyleCnt="3">
        <dgm:presLayoutVars>
          <dgm:bulletEnabled val="1"/>
        </dgm:presLayoutVars>
      </dgm:prSet>
      <dgm:spPr/>
    </dgm:pt>
    <dgm:pt modelId="{ECC19C6D-A69A-B042-9D8A-613AC29E61A5}" type="pres">
      <dgm:prSet presAssocID="{65481BC3-9930-D345-A37E-DD2C3A7664A7}" presName="spaceBetweenRectangles" presStyleCnt="0"/>
      <dgm:spPr/>
    </dgm:pt>
    <dgm:pt modelId="{4994D9E2-10AF-694F-A960-3BF4F0D23E36}" type="pres">
      <dgm:prSet presAssocID="{FC3A339B-0CAE-E746-9BD0-38E3AFCABF83}" presName="parentLin" presStyleCnt="0"/>
      <dgm:spPr/>
    </dgm:pt>
    <dgm:pt modelId="{8ADC6583-A829-784C-A3A4-687E651B012A}" type="pres">
      <dgm:prSet presAssocID="{FC3A339B-0CAE-E746-9BD0-38E3AFCABF83}" presName="parentLeftMargin" presStyleLbl="node1" presStyleIdx="0" presStyleCnt="3"/>
      <dgm:spPr/>
    </dgm:pt>
    <dgm:pt modelId="{7F6957EA-90B6-8B42-81C5-AC69FD016F0C}" type="pres">
      <dgm:prSet presAssocID="{FC3A339B-0CAE-E746-9BD0-38E3AFCABF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EAE1027-33C5-C04D-9183-7AC32B5F25C4}" type="pres">
      <dgm:prSet presAssocID="{FC3A339B-0CAE-E746-9BD0-38E3AFCABF83}" presName="negativeSpace" presStyleCnt="0"/>
      <dgm:spPr/>
    </dgm:pt>
    <dgm:pt modelId="{0B92CF75-F32E-5841-8BF8-9ABAC60E9846}" type="pres">
      <dgm:prSet presAssocID="{FC3A339B-0CAE-E746-9BD0-38E3AFCABF83}" presName="childText" presStyleLbl="conFgAcc1" presStyleIdx="1" presStyleCnt="3">
        <dgm:presLayoutVars>
          <dgm:bulletEnabled val="1"/>
        </dgm:presLayoutVars>
      </dgm:prSet>
      <dgm:spPr/>
    </dgm:pt>
    <dgm:pt modelId="{13487A4F-BCD6-464C-A203-E54DA95E1D78}" type="pres">
      <dgm:prSet presAssocID="{87F65064-6BC3-C441-97CF-4314D8510635}" presName="spaceBetweenRectangles" presStyleCnt="0"/>
      <dgm:spPr/>
    </dgm:pt>
    <dgm:pt modelId="{759025A6-3C0D-4345-8F03-1D63D2CF9059}" type="pres">
      <dgm:prSet presAssocID="{AA9CAEAA-76D2-8C4C-ABEB-6845D7E98AB7}" presName="parentLin" presStyleCnt="0"/>
      <dgm:spPr/>
    </dgm:pt>
    <dgm:pt modelId="{F890FDC5-6C15-084A-990F-1B39C7FEEC65}" type="pres">
      <dgm:prSet presAssocID="{AA9CAEAA-76D2-8C4C-ABEB-6845D7E98AB7}" presName="parentLeftMargin" presStyleLbl="node1" presStyleIdx="1" presStyleCnt="3"/>
      <dgm:spPr/>
    </dgm:pt>
    <dgm:pt modelId="{38C0A44C-C665-284B-90FC-1200A6D08AD2}" type="pres">
      <dgm:prSet presAssocID="{AA9CAEAA-76D2-8C4C-ABEB-6845D7E98AB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D32CF5C-5F54-2547-A3C8-3F9FD6EC0E8A}" type="pres">
      <dgm:prSet presAssocID="{AA9CAEAA-76D2-8C4C-ABEB-6845D7E98AB7}" presName="negativeSpace" presStyleCnt="0"/>
      <dgm:spPr/>
    </dgm:pt>
    <dgm:pt modelId="{8643D400-6AF6-FE43-8431-E279D04DC310}" type="pres">
      <dgm:prSet presAssocID="{AA9CAEAA-76D2-8C4C-ABEB-6845D7E98AB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53CF906-70B4-4645-AB0B-18B62F39405E}" srcId="{9EAFF2CA-5825-8546-9F5C-9EC947A5886A}" destId="{8605A435-0F31-6846-BF1A-E2A2FAEB1367}" srcOrd="1" destOrd="0" parTransId="{B2C1147A-4AC8-D946-AC3A-D342B0143CF3}" sibTransId="{18D51453-7E99-894F-B467-8BA0C68734A6}"/>
    <dgm:cxn modelId="{A18F600A-8CD6-7948-B21D-5D7A6F11C938}" type="presOf" srcId="{54647B78-B5A1-3445-8182-254F9F94BC96}" destId="{8643D400-6AF6-FE43-8431-E279D04DC310}" srcOrd="0" destOrd="0" presId="urn:microsoft.com/office/officeart/2005/8/layout/list1"/>
    <dgm:cxn modelId="{85A8770E-3C0C-7449-9DFB-54C255FF5E9D}" srcId="{6E19D81E-98E7-3644-9F66-36BB34353990}" destId="{FC3A339B-0CAE-E746-9BD0-38E3AFCABF83}" srcOrd="1" destOrd="0" parTransId="{50AE2C90-8C35-1242-9C72-484F5C926E3A}" sibTransId="{87F65064-6BC3-C441-97CF-4314D8510635}"/>
    <dgm:cxn modelId="{0512AA0F-EA4D-2641-8AF8-6D7EEEF35065}" type="presOf" srcId="{FC3A339B-0CAE-E746-9BD0-38E3AFCABF83}" destId="{7F6957EA-90B6-8B42-81C5-AC69FD016F0C}" srcOrd="1" destOrd="0" presId="urn:microsoft.com/office/officeart/2005/8/layout/list1"/>
    <dgm:cxn modelId="{CCC68910-1885-384D-8CF1-3843B2278837}" type="presOf" srcId="{8605A435-0F31-6846-BF1A-E2A2FAEB1367}" destId="{A2F3C6D5-5744-DF46-B4FE-D8FB95C49814}" srcOrd="0" destOrd="1" presId="urn:microsoft.com/office/officeart/2005/8/layout/list1"/>
    <dgm:cxn modelId="{7DF27527-F863-884E-AF23-20BF66871050}" srcId="{FC3A339B-0CAE-E746-9BD0-38E3AFCABF83}" destId="{EA7C2548-98BD-5241-834C-B3AC0E21EB2E}" srcOrd="0" destOrd="0" parTransId="{346DF45D-54D4-2343-9D96-0AF89C469383}" sibTransId="{E7281B3B-EA87-C642-B6D3-C4508BF561E8}"/>
    <dgm:cxn modelId="{E431B82E-918C-E54E-9974-4F930D051305}" type="presOf" srcId="{6B54C654-88DE-824E-AC03-1B1C96311404}" destId="{A2F3C6D5-5744-DF46-B4FE-D8FB95C49814}" srcOrd="0" destOrd="0" presId="urn:microsoft.com/office/officeart/2005/8/layout/list1"/>
    <dgm:cxn modelId="{EC94CA39-E1AD-444C-982D-2EEFCA041DCD}" type="presOf" srcId="{9EAFF2CA-5825-8546-9F5C-9EC947A5886A}" destId="{BE333245-CE71-3B46-9C01-CB9B939A9A4E}" srcOrd="0" destOrd="0" presId="urn:microsoft.com/office/officeart/2005/8/layout/list1"/>
    <dgm:cxn modelId="{55E3994F-48C7-4C43-8844-C5A7FE6063C6}" srcId="{AA9CAEAA-76D2-8C4C-ABEB-6845D7E98AB7}" destId="{54647B78-B5A1-3445-8182-254F9F94BC96}" srcOrd="0" destOrd="0" parTransId="{5BBE15C7-6977-3C44-8970-676AF05CD609}" sibTransId="{64690BE4-E050-8B4C-B09D-4F1C55B1C903}"/>
    <dgm:cxn modelId="{F411AB69-E4B8-6E48-80A5-E47F6C09F943}" type="presOf" srcId="{AA9CAEAA-76D2-8C4C-ABEB-6845D7E98AB7}" destId="{F890FDC5-6C15-084A-990F-1B39C7FEEC65}" srcOrd="0" destOrd="0" presId="urn:microsoft.com/office/officeart/2005/8/layout/list1"/>
    <dgm:cxn modelId="{D0B59888-FEFB-0247-864D-6EEB4DE59731}" type="presOf" srcId="{FC3A339B-0CAE-E746-9BD0-38E3AFCABF83}" destId="{8ADC6583-A829-784C-A3A4-687E651B012A}" srcOrd="0" destOrd="0" presId="urn:microsoft.com/office/officeart/2005/8/layout/list1"/>
    <dgm:cxn modelId="{3616F98A-AC51-D648-8C23-6563F0D91552}" srcId="{6E19D81E-98E7-3644-9F66-36BB34353990}" destId="{AA9CAEAA-76D2-8C4C-ABEB-6845D7E98AB7}" srcOrd="2" destOrd="0" parTransId="{2AF21FE3-DB28-2047-93D3-803B19B67A8E}" sibTransId="{97C9A3D3-8018-9848-8E05-87F1A3ED78A5}"/>
    <dgm:cxn modelId="{9EEA398E-C4AE-7446-B7DF-419FE69B9324}" type="presOf" srcId="{6E19D81E-98E7-3644-9F66-36BB34353990}" destId="{BC4D9E8E-8A6F-004B-A2A7-C901C572EA66}" srcOrd="0" destOrd="0" presId="urn:microsoft.com/office/officeart/2005/8/layout/list1"/>
    <dgm:cxn modelId="{7117A3B2-E4AA-6940-B75D-E278F0306D91}" srcId="{9EAFF2CA-5825-8546-9F5C-9EC947A5886A}" destId="{6B54C654-88DE-824E-AC03-1B1C96311404}" srcOrd="0" destOrd="0" parTransId="{02C51EB2-4529-E34B-8C3B-12150225BE26}" sibTransId="{27C87EFA-F68C-4546-B475-1575067ED144}"/>
    <dgm:cxn modelId="{8016BAB2-294D-0743-8294-959042EFC848}" srcId="{6E19D81E-98E7-3644-9F66-36BB34353990}" destId="{9EAFF2CA-5825-8546-9F5C-9EC947A5886A}" srcOrd="0" destOrd="0" parTransId="{A5176A77-8482-B049-8FBB-8AB725A0EB80}" sibTransId="{65481BC3-9930-D345-A37E-DD2C3A7664A7}"/>
    <dgm:cxn modelId="{BC3BFABA-3354-8F44-BCBE-F80CD95D6C34}" type="presOf" srcId="{EA7C2548-98BD-5241-834C-B3AC0E21EB2E}" destId="{0B92CF75-F32E-5841-8BF8-9ABAC60E9846}" srcOrd="0" destOrd="0" presId="urn:microsoft.com/office/officeart/2005/8/layout/list1"/>
    <dgm:cxn modelId="{00DB9FEA-D21C-1946-9556-7B858BFEF4DB}" type="presOf" srcId="{9EAFF2CA-5825-8546-9F5C-9EC947A5886A}" destId="{E0315257-C1A6-A54E-AA8F-E8EC1B7839D3}" srcOrd="1" destOrd="0" presId="urn:microsoft.com/office/officeart/2005/8/layout/list1"/>
    <dgm:cxn modelId="{44D848F7-914A-214F-A1A6-7C89B9639939}" type="presOf" srcId="{AA9CAEAA-76D2-8C4C-ABEB-6845D7E98AB7}" destId="{38C0A44C-C665-284B-90FC-1200A6D08AD2}" srcOrd="1" destOrd="0" presId="urn:microsoft.com/office/officeart/2005/8/layout/list1"/>
    <dgm:cxn modelId="{0924FFCB-C5D2-5D47-BA01-1FB68E6F4A7C}" type="presParOf" srcId="{BC4D9E8E-8A6F-004B-A2A7-C901C572EA66}" destId="{8819B24E-3D30-9C40-8A1A-E4A4BFE8FB31}" srcOrd="0" destOrd="0" presId="urn:microsoft.com/office/officeart/2005/8/layout/list1"/>
    <dgm:cxn modelId="{BB53AD56-FBBE-2448-A42A-295038573E11}" type="presParOf" srcId="{8819B24E-3D30-9C40-8A1A-E4A4BFE8FB31}" destId="{BE333245-CE71-3B46-9C01-CB9B939A9A4E}" srcOrd="0" destOrd="0" presId="urn:microsoft.com/office/officeart/2005/8/layout/list1"/>
    <dgm:cxn modelId="{80D4F3F3-E6DA-4742-A11C-188D9E80398A}" type="presParOf" srcId="{8819B24E-3D30-9C40-8A1A-E4A4BFE8FB31}" destId="{E0315257-C1A6-A54E-AA8F-E8EC1B7839D3}" srcOrd="1" destOrd="0" presId="urn:microsoft.com/office/officeart/2005/8/layout/list1"/>
    <dgm:cxn modelId="{71FA840E-FC81-3F49-9010-69B4BB0E28DC}" type="presParOf" srcId="{BC4D9E8E-8A6F-004B-A2A7-C901C572EA66}" destId="{693323D3-EA76-CF46-9BBE-D5A3B2C2A643}" srcOrd="1" destOrd="0" presId="urn:microsoft.com/office/officeart/2005/8/layout/list1"/>
    <dgm:cxn modelId="{181EC281-01BC-494E-BE53-0C799D05B3FE}" type="presParOf" srcId="{BC4D9E8E-8A6F-004B-A2A7-C901C572EA66}" destId="{A2F3C6D5-5744-DF46-B4FE-D8FB95C49814}" srcOrd="2" destOrd="0" presId="urn:microsoft.com/office/officeart/2005/8/layout/list1"/>
    <dgm:cxn modelId="{8C7F71EA-C4D1-9F4C-B459-C6AF9453C399}" type="presParOf" srcId="{BC4D9E8E-8A6F-004B-A2A7-C901C572EA66}" destId="{ECC19C6D-A69A-B042-9D8A-613AC29E61A5}" srcOrd="3" destOrd="0" presId="urn:microsoft.com/office/officeart/2005/8/layout/list1"/>
    <dgm:cxn modelId="{C68D6A91-C09D-0D4D-80BE-74590CC02D5B}" type="presParOf" srcId="{BC4D9E8E-8A6F-004B-A2A7-C901C572EA66}" destId="{4994D9E2-10AF-694F-A960-3BF4F0D23E36}" srcOrd="4" destOrd="0" presId="urn:microsoft.com/office/officeart/2005/8/layout/list1"/>
    <dgm:cxn modelId="{94CEFBF3-300D-314C-BB94-1C94379F9187}" type="presParOf" srcId="{4994D9E2-10AF-694F-A960-3BF4F0D23E36}" destId="{8ADC6583-A829-784C-A3A4-687E651B012A}" srcOrd="0" destOrd="0" presId="urn:microsoft.com/office/officeart/2005/8/layout/list1"/>
    <dgm:cxn modelId="{999E7695-A1FD-DA44-BD5C-0AD744988595}" type="presParOf" srcId="{4994D9E2-10AF-694F-A960-3BF4F0D23E36}" destId="{7F6957EA-90B6-8B42-81C5-AC69FD016F0C}" srcOrd="1" destOrd="0" presId="urn:microsoft.com/office/officeart/2005/8/layout/list1"/>
    <dgm:cxn modelId="{2CF9D1AF-E617-FA4B-BB37-0BCBE2BFD7C2}" type="presParOf" srcId="{BC4D9E8E-8A6F-004B-A2A7-C901C572EA66}" destId="{0EAE1027-33C5-C04D-9183-7AC32B5F25C4}" srcOrd="5" destOrd="0" presId="urn:microsoft.com/office/officeart/2005/8/layout/list1"/>
    <dgm:cxn modelId="{C6B0298E-B48D-3F41-9775-3F3C6E771921}" type="presParOf" srcId="{BC4D9E8E-8A6F-004B-A2A7-C901C572EA66}" destId="{0B92CF75-F32E-5841-8BF8-9ABAC60E9846}" srcOrd="6" destOrd="0" presId="urn:microsoft.com/office/officeart/2005/8/layout/list1"/>
    <dgm:cxn modelId="{C9097461-7D9F-924C-9E13-279D553D21B3}" type="presParOf" srcId="{BC4D9E8E-8A6F-004B-A2A7-C901C572EA66}" destId="{13487A4F-BCD6-464C-A203-E54DA95E1D78}" srcOrd="7" destOrd="0" presId="urn:microsoft.com/office/officeart/2005/8/layout/list1"/>
    <dgm:cxn modelId="{6B35552C-67A6-AC4C-92EF-89CF579E52A9}" type="presParOf" srcId="{BC4D9E8E-8A6F-004B-A2A7-C901C572EA66}" destId="{759025A6-3C0D-4345-8F03-1D63D2CF9059}" srcOrd="8" destOrd="0" presId="urn:microsoft.com/office/officeart/2005/8/layout/list1"/>
    <dgm:cxn modelId="{4523662A-C774-9A4F-8E18-2E7C8DB776BD}" type="presParOf" srcId="{759025A6-3C0D-4345-8F03-1D63D2CF9059}" destId="{F890FDC5-6C15-084A-990F-1B39C7FEEC65}" srcOrd="0" destOrd="0" presId="urn:microsoft.com/office/officeart/2005/8/layout/list1"/>
    <dgm:cxn modelId="{C79C9982-5E72-5F41-99D0-8334A91F7693}" type="presParOf" srcId="{759025A6-3C0D-4345-8F03-1D63D2CF9059}" destId="{38C0A44C-C665-284B-90FC-1200A6D08AD2}" srcOrd="1" destOrd="0" presId="urn:microsoft.com/office/officeart/2005/8/layout/list1"/>
    <dgm:cxn modelId="{B56ED8D5-4B7C-EC49-BFA3-5B9D5A7F92F4}" type="presParOf" srcId="{BC4D9E8E-8A6F-004B-A2A7-C901C572EA66}" destId="{BD32CF5C-5F54-2547-A3C8-3F9FD6EC0E8A}" srcOrd="9" destOrd="0" presId="urn:microsoft.com/office/officeart/2005/8/layout/list1"/>
    <dgm:cxn modelId="{37A7BA39-944B-0F4C-AF53-DDC4281F2AD8}" type="presParOf" srcId="{BC4D9E8E-8A6F-004B-A2A7-C901C572EA66}" destId="{8643D400-6AF6-FE43-8431-E279D04DC310}" srcOrd="10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AC702EA-1F33-6048-89FC-4E56410C1655}" type="doc">
      <dgm:prSet loTypeId="urn:microsoft.com/office/officeart/2005/8/layout/process2" loCatId="" qsTypeId="urn:microsoft.com/office/officeart/2005/8/quickstyle/simple1" qsCatId="simple" csTypeId="urn:microsoft.com/office/officeart/2005/8/colors/accent1_2" csCatId="accent1" phldr="1"/>
      <dgm:spPr/>
    </dgm:pt>
    <dgm:pt modelId="{B9731B5F-226A-4D44-AEC5-7B592657522E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Understand the problem and the purpose of decision-making</a:t>
          </a:r>
        </a:p>
      </dgm:t>
    </dgm:pt>
    <dgm:pt modelId="{F6EE1F1E-44A2-C742-95A5-54CC312A8C92}" type="parTrans" cxnId="{40508D90-6B24-9940-B169-AD443994537D}">
      <dgm:prSet/>
      <dgm:spPr/>
      <dgm:t>
        <a:bodyPr/>
        <a:lstStyle/>
        <a:p>
          <a:endParaRPr lang="en-US"/>
        </a:p>
      </dgm:t>
    </dgm:pt>
    <dgm:pt modelId="{2F0AA56B-EBA8-8C4C-A092-680D3B87DFD7}" type="sibTrans" cxnId="{40508D90-6B24-9940-B169-AD443994537D}">
      <dgm:prSet/>
      <dgm:spPr/>
      <dgm:t>
        <a:bodyPr/>
        <a:lstStyle/>
        <a:p>
          <a:endParaRPr lang="en-US"/>
        </a:p>
      </dgm:t>
    </dgm:pt>
    <dgm:pt modelId="{52F9D163-6F64-C143-9CA7-5DFC7E4DD7CC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alternatives (A</a:t>
          </a:r>
          <a:r>
            <a:rPr lang="en-US" baseline="-25000" dirty="0"/>
            <a:t>1…</a:t>
          </a:r>
          <a:r>
            <a:rPr lang="en-US" baseline="0" dirty="0"/>
            <a:t>A</a:t>
          </a:r>
          <a:r>
            <a:rPr lang="en-US" baseline="-25000" dirty="0"/>
            <a:t>m</a:t>
          </a:r>
          <a:r>
            <a:rPr lang="en-US" baseline="0" dirty="0"/>
            <a:t>)</a:t>
          </a:r>
          <a:endParaRPr lang="en-US" dirty="0"/>
        </a:p>
      </dgm:t>
    </dgm:pt>
    <dgm:pt modelId="{BBE1EA91-47D0-2B40-9ED5-AA5853A274B8}" type="parTrans" cxnId="{FCCEA6C1-C655-6D46-B77D-9C82BCBFFA44}">
      <dgm:prSet/>
      <dgm:spPr/>
      <dgm:t>
        <a:bodyPr/>
        <a:lstStyle/>
        <a:p>
          <a:endParaRPr lang="en-US"/>
        </a:p>
      </dgm:t>
    </dgm:pt>
    <dgm:pt modelId="{9067D77E-FFBD-CF4D-99C9-8771C02844C4}" type="sibTrans" cxnId="{FCCEA6C1-C655-6D46-B77D-9C82BCBFFA44}">
      <dgm:prSet/>
      <dgm:spPr/>
      <dgm:t>
        <a:bodyPr/>
        <a:lstStyle/>
        <a:p>
          <a:endParaRPr lang="en-US"/>
        </a:p>
      </dgm:t>
    </dgm:pt>
    <dgm:pt modelId="{6DA1FB25-7EE9-D54B-9B54-8965BD7F8990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Define criteria(C</a:t>
          </a:r>
          <a:r>
            <a:rPr lang="en-US" baseline="-25000" dirty="0"/>
            <a:t>1</a:t>
          </a:r>
          <a:r>
            <a:rPr lang="en-US" baseline="0" dirty="0"/>
            <a:t>…C</a:t>
          </a:r>
          <a:r>
            <a:rPr lang="en-US" baseline="-25000" dirty="0"/>
            <a:t>n</a:t>
          </a:r>
          <a:r>
            <a:rPr lang="en-US" baseline="0" dirty="0"/>
            <a:t>)</a:t>
          </a:r>
          <a:endParaRPr lang="en-US" dirty="0"/>
        </a:p>
      </dgm:t>
    </dgm:pt>
    <dgm:pt modelId="{8F67C9AE-D7A8-3F43-8698-D23D8962BA48}" type="parTrans" cxnId="{A2DFA3FD-791A-A847-AE70-16C8468CB7C4}">
      <dgm:prSet/>
      <dgm:spPr/>
      <dgm:t>
        <a:bodyPr/>
        <a:lstStyle/>
        <a:p>
          <a:endParaRPr lang="en-US"/>
        </a:p>
      </dgm:t>
    </dgm:pt>
    <dgm:pt modelId="{85FFA90C-6632-4F4D-A617-725304B73177}" type="sibTrans" cxnId="{A2DFA3FD-791A-A847-AE70-16C8468CB7C4}">
      <dgm:prSet/>
      <dgm:spPr/>
      <dgm:t>
        <a:bodyPr/>
        <a:lstStyle/>
        <a:p>
          <a:endParaRPr lang="en-US"/>
        </a:p>
      </dgm:t>
    </dgm:pt>
    <dgm:pt modelId="{45CC4FA3-903F-0D43-90D9-B4C3227C312D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the value of each criterion for each alternative</a:t>
          </a:r>
        </a:p>
      </dgm:t>
    </dgm:pt>
    <dgm:pt modelId="{790AA8E7-2A0B-C647-AF03-A48D2C9B87BC}" type="parTrans" cxnId="{82B5263E-EEEB-A647-BFD6-5FF3FC1C335F}">
      <dgm:prSet/>
      <dgm:spPr/>
      <dgm:t>
        <a:bodyPr/>
        <a:lstStyle/>
        <a:p>
          <a:endParaRPr lang="en-US"/>
        </a:p>
      </dgm:t>
    </dgm:pt>
    <dgm:pt modelId="{D43DBABF-87C0-6D45-9018-2B6F0CEDA797}" type="sibTrans" cxnId="{82B5263E-EEEB-A647-BFD6-5FF3FC1C335F}">
      <dgm:prSet/>
      <dgm:spPr/>
      <dgm:t>
        <a:bodyPr/>
        <a:lstStyle/>
        <a:p>
          <a:endParaRPr lang="en-US"/>
        </a:p>
      </dgm:t>
    </dgm:pt>
    <dgm:pt modelId="{ED522906-4F70-F347-BB65-9C87BA46D2D4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Normalize the value of each criterion for each alternative</a:t>
          </a:r>
        </a:p>
      </dgm:t>
    </dgm:pt>
    <dgm:pt modelId="{C4554B88-79A3-F040-B58A-DF5ED923219C}" type="parTrans" cxnId="{325E42CC-BCF2-FE4F-8BFB-DC0B6A32335C}">
      <dgm:prSet/>
      <dgm:spPr/>
      <dgm:t>
        <a:bodyPr/>
        <a:lstStyle/>
        <a:p>
          <a:endParaRPr lang="en-US"/>
        </a:p>
      </dgm:t>
    </dgm:pt>
    <dgm:pt modelId="{AB3BBF29-FE5C-AD48-8D75-C1B95BF062A1}" type="sibTrans" cxnId="{325E42CC-BCF2-FE4F-8BFB-DC0B6A32335C}">
      <dgm:prSet/>
      <dgm:spPr/>
      <dgm:t>
        <a:bodyPr/>
        <a:lstStyle/>
        <a:p>
          <a:endParaRPr lang="en-US"/>
        </a:p>
      </dgm:t>
    </dgm:pt>
    <dgm:pt modelId="{3BC087B9-B58A-864A-86A8-50DD00AE1802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Determining the weight of each criterion(w</a:t>
          </a:r>
          <a:r>
            <a:rPr lang="en-US" baseline="-25000" dirty="0"/>
            <a:t>1</a:t>
          </a:r>
          <a:r>
            <a:rPr lang="en-US" baseline="0" dirty="0"/>
            <a:t>…</a:t>
          </a:r>
          <a:r>
            <a:rPr lang="en-US" baseline="0" dirty="0" err="1"/>
            <a:t>w</a:t>
          </a:r>
          <a:r>
            <a:rPr lang="en-US" baseline="-25000" dirty="0" err="1"/>
            <a:t>n</a:t>
          </a:r>
          <a:r>
            <a:rPr lang="en-US" baseline="0" dirty="0"/>
            <a:t>)</a:t>
          </a:r>
          <a:endParaRPr lang="en-US" dirty="0"/>
        </a:p>
      </dgm:t>
    </dgm:pt>
    <dgm:pt modelId="{13A72D7A-947B-0043-A488-4855E35E72E3}" type="parTrans" cxnId="{93B1A63B-9613-9848-BFB1-B6084FE264AF}">
      <dgm:prSet/>
      <dgm:spPr/>
      <dgm:t>
        <a:bodyPr/>
        <a:lstStyle/>
        <a:p>
          <a:endParaRPr lang="en-US"/>
        </a:p>
      </dgm:t>
    </dgm:pt>
    <dgm:pt modelId="{4D286EDE-97D7-B646-8D8E-364D65EC80C8}" type="sibTrans" cxnId="{93B1A63B-9613-9848-BFB1-B6084FE264AF}">
      <dgm:prSet/>
      <dgm:spPr/>
      <dgm:t>
        <a:bodyPr/>
        <a:lstStyle/>
        <a:p>
          <a:endParaRPr lang="en-US"/>
        </a:p>
      </dgm:t>
    </dgm:pt>
    <dgm:pt modelId="{99AA12E5-48A5-724C-ACBB-5C3D376D3659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Calculate alternative values</a:t>
          </a:r>
        </a:p>
      </dgm:t>
    </dgm:pt>
    <dgm:pt modelId="{6E27F351-F1FD-3347-9338-FA18E21760AA}" type="parTrans" cxnId="{ABAEC715-7A26-CB45-BCA4-8C9B56E1C192}">
      <dgm:prSet/>
      <dgm:spPr/>
      <dgm:t>
        <a:bodyPr/>
        <a:lstStyle/>
        <a:p>
          <a:endParaRPr lang="en-US"/>
        </a:p>
      </dgm:t>
    </dgm:pt>
    <dgm:pt modelId="{43E75556-99AA-3246-B6C7-E3633B629022}" type="sibTrans" cxnId="{ABAEC715-7A26-CB45-BCA4-8C9B56E1C192}">
      <dgm:prSet/>
      <dgm:spPr/>
      <dgm:t>
        <a:bodyPr/>
        <a:lstStyle/>
        <a:p>
          <a:endParaRPr lang="en-US"/>
        </a:p>
      </dgm:t>
    </dgm:pt>
    <dgm:pt modelId="{34E64AA3-D351-B244-A9C9-FEB8EF0B5D5B}">
      <dgm:prSet phldrT="[Text]"/>
      <dgm:spPr>
        <a:solidFill>
          <a:srgbClr val="0E1F43"/>
        </a:solidFill>
      </dgm:spPr>
      <dgm:t>
        <a:bodyPr/>
        <a:lstStyle/>
        <a:p>
          <a:r>
            <a:rPr lang="en-US" dirty="0"/>
            <a:t>Sensitivity test</a:t>
          </a:r>
        </a:p>
      </dgm:t>
    </dgm:pt>
    <dgm:pt modelId="{2E4E2E3A-C90F-E342-AAC1-CA5CF959115C}" type="parTrans" cxnId="{983A9347-EBB8-7D42-A662-38B49AB02B06}">
      <dgm:prSet/>
      <dgm:spPr/>
      <dgm:t>
        <a:bodyPr/>
        <a:lstStyle/>
        <a:p>
          <a:endParaRPr lang="en-US"/>
        </a:p>
      </dgm:t>
    </dgm:pt>
    <dgm:pt modelId="{98848F52-7F5C-D84A-A250-4CA8259493D8}" type="sibTrans" cxnId="{983A9347-EBB8-7D42-A662-38B49AB02B06}">
      <dgm:prSet/>
      <dgm:spPr/>
      <dgm:t>
        <a:bodyPr/>
        <a:lstStyle/>
        <a:p>
          <a:endParaRPr lang="en-US"/>
        </a:p>
      </dgm:t>
    </dgm:pt>
    <dgm:pt modelId="{0E335DB5-5E98-CC4C-B315-6CA948AF558A}" type="pres">
      <dgm:prSet presAssocID="{DAC702EA-1F33-6048-89FC-4E56410C1655}" presName="linearFlow" presStyleCnt="0">
        <dgm:presLayoutVars>
          <dgm:resizeHandles val="exact"/>
        </dgm:presLayoutVars>
      </dgm:prSet>
      <dgm:spPr/>
    </dgm:pt>
    <dgm:pt modelId="{4EEEFB30-A447-8441-ADBA-BBD1D75C3B48}" type="pres">
      <dgm:prSet presAssocID="{B9731B5F-226A-4D44-AEC5-7B592657522E}" presName="node" presStyleLbl="node1" presStyleIdx="0" presStyleCnt="8" custScaleX="375431" custLinFactNeighborY="12354">
        <dgm:presLayoutVars>
          <dgm:bulletEnabled val="1"/>
        </dgm:presLayoutVars>
      </dgm:prSet>
      <dgm:spPr/>
    </dgm:pt>
    <dgm:pt modelId="{0C86FA99-3123-4846-BE70-8721F98F307D}" type="pres">
      <dgm:prSet presAssocID="{2F0AA56B-EBA8-8C4C-A092-680D3B87DFD7}" presName="sibTrans" presStyleLbl="sibTrans2D1" presStyleIdx="0" presStyleCnt="7"/>
      <dgm:spPr/>
    </dgm:pt>
    <dgm:pt modelId="{0AB721BD-8D29-D040-A51D-5E33C174C263}" type="pres">
      <dgm:prSet presAssocID="{2F0AA56B-EBA8-8C4C-A092-680D3B87DFD7}" presName="connectorText" presStyleLbl="sibTrans2D1" presStyleIdx="0" presStyleCnt="7"/>
      <dgm:spPr/>
    </dgm:pt>
    <dgm:pt modelId="{D8C1E5E0-AF0F-E944-AAE1-DC1CAA40C9B5}" type="pres">
      <dgm:prSet presAssocID="{52F9D163-6F64-C143-9CA7-5DFC7E4DD7CC}" presName="node" presStyleLbl="node1" presStyleIdx="1" presStyleCnt="8" custScaleX="375431" custLinFactNeighborY="12354">
        <dgm:presLayoutVars>
          <dgm:bulletEnabled val="1"/>
        </dgm:presLayoutVars>
      </dgm:prSet>
      <dgm:spPr/>
    </dgm:pt>
    <dgm:pt modelId="{7B709095-3BC7-6844-A90D-B4AA5CD2EBFC}" type="pres">
      <dgm:prSet presAssocID="{9067D77E-FFBD-CF4D-99C9-8771C02844C4}" presName="sibTrans" presStyleLbl="sibTrans2D1" presStyleIdx="1" presStyleCnt="7"/>
      <dgm:spPr/>
    </dgm:pt>
    <dgm:pt modelId="{1A72E730-27A8-AD42-A934-25F775D14E26}" type="pres">
      <dgm:prSet presAssocID="{9067D77E-FFBD-CF4D-99C9-8771C02844C4}" presName="connectorText" presStyleLbl="sibTrans2D1" presStyleIdx="1" presStyleCnt="7"/>
      <dgm:spPr/>
    </dgm:pt>
    <dgm:pt modelId="{37F22BCE-C0C9-CE4E-8B21-9566E6667FA5}" type="pres">
      <dgm:prSet presAssocID="{6DA1FB25-7EE9-D54B-9B54-8965BD7F8990}" presName="node" presStyleLbl="node1" presStyleIdx="2" presStyleCnt="8" custScaleX="375431" custLinFactNeighborY="12354">
        <dgm:presLayoutVars>
          <dgm:bulletEnabled val="1"/>
        </dgm:presLayoutVars>
      </dgm:prSet>
      <dgm:spPr/>
    </dgm:pt>
    <dgm:pt modelId="{B3149629-87B3-9942-8D43-478ACC7A6192}" type="pres">
      <dgm:prSet presAssocID="{85FFA90C-6632-4F4D-A617-725304B73177}" presName="sibTrans" presStyleLbl="sibTrans2D1" presStyleIdx="2" presStyleCnt="7"/>
      <dgm:spPr/>
    </dgm:pt>
    <dgm:pt modelId="{30C2294E-EE8F-5648-A2E8-6DC4F841F73E}" type="pres">
      <dgm:prSet presAssocID="{85FFA90C-6632-4F4D-A617-725304B73177}" presName="connectorText" presStyleLbl="sibTrans2D1" presStyleIdx="2" presStyleCnt="7"/>
      <dgm:spPr/>
    </dgm:pt>
    <dgm:pt modelId="{F5138C5C-C7D8-8346-9B88-C4E70C8AE284}" type="pres">
      <dgm:prSet presAssocID="{45CC4FA3-903F-0D43-90D9-B4C3227C312D}" presName="node" presStyleLbl="node1" presStyleIdx="3" presStyleCnt="8" custScaleX="375431" custLinFactNeighborY="12354">
        <dgm:presLayoutVars>
          <dgm:bulletEnabled val="1"/>
        </dgm:presLayoutVars>
      </dgm:prSet>
      <dgm:spPr/>
    </dgm:pt>
    <dgm:pt modelId="{D8A69B3B-20B3-AE43-9707-F42717C95D45}" type="pres">
      <dgm:prSet presAssocID="{D43DBABF-87C0-6D45-9018-2B6F0CEDA797}" presName="sibTrans" presStyleLbl="sibTrans2D1" presStyleIdx="3" presStyleCnt="7"/>
      <dgm:spPr/>
    </dgm:pt>
    <dgm:pt modelId="{D4293F4D-E001-994D-A3FE-FCC5521AD038}" type="pres">
      <dgm:prSet presAssocID="{D43DBABF-87C0-6D45-9018-2B6F0CEDA797}" presName="connectorText" presStyleLbl="sibTrans2D1" presStyleIdx="3" presStyleCnt="7"/>
      <dgm:spPr/>
    </dgm:pt>
    <dgm:pt modelId="{8465CB7F-BDA6-8A49-9A49-8071BD815241}" type="pres">
      <dgm:prSet presAssocID="{ED522906-4F70-F347-BB65-9C87BA46D2D4}" presName="node" presStyleLbl="node1" presStyleIdx="4" presStyleCnt="8" custScaleX="374703" custLinFactNeighborY="12354">
        <dgm:presLayoutVars>
          <dgm:bulletEnabled val="1"/>
        </dgm:presLayoutVars>
      </dgm:prSet>
      <dgm:spPr/>
    </dgm:pt>
    <dgm:pt modelId="{FC98F177-F98E-7E40-905B-1D5DC44D5850}" type="pres">
      <dgm:prSet presAssocID="{AB3BBF29-FE5C-AD48-8D75-C1B95BF062A1}" presName="sibTrans" presStyleLbl="sibTrans2D1" presStyleIdx="4" presStyleCnt="7"/>
      <dgm:spPr/>
    </dgm:pt>
    <dgm:pt modelId="{57FAEEB6-E226-7C4D-B2B7-AAEA3D4EF76E}" type="pres">
      <dgm:prSet presAssocID="{AB3BBF29-FE5C-AD48-8D75-C1B95BF062A1}" presName="connectorText" presStyleLbl="sibTrans2D1" presStyleIdx="4" presStyleCnt="7"/>
      <dgm:spPr/>
    </dgm:pt>
    <dgm:pt modelId="{CD1676FE-3225-B245-B365-D7D6B1B178BE}" type="pres">
      <dgm:prSet presAssocID="{3BC087B9-B58A-864A-86A8-50DD00AE1802}" presName="node" presStyleLbl="node1" presStyleIdx="5" presStyleCnt="8" custScaleX="374703" custLinFactNeighborY="12354">
        <dgm:presLayoutVars>
          <dgm:bulletEnabled val="1"/>
        </dgm:presLayoutVars>
      </dgm:prSet>
      <dgm:spPr/>
    </dgm:pt>
    <dgm:pt modelId="{47ED99B8-6739-484F-9D1E-5A88AF6494C7}" type="pres">
      <dgm:prSet presAssocID="{4D286EDE-97D7-B646-8D8E-364D65EC80C8}" presName="sibTrans" presStyleLbl="sibTrans2D1" presStyleIdx="5" presStyleCnt="7"/>
      <dgm:spPr/>
    </dgm:pt>
    <dgm:pt modelId="{BDF4AF92-0784-1942-A3F6-72BF36D628CE}" type="pres">
      <dgm:prSet presAssocID="{4D286EDE-97D7-B646-8D8E-364D65EC80C8}" presName="connectorText" presStyleLbl="sibTrans2D1" presStyleIdx="5" presStyleCnt="7"/>
      <dgm:spPr/>
    </dgm:pt>
    <dgm:pt modelId="{156DB119-8D21-DC4F-B95C-70384D4ABC18}" type="pres">
      <dgm:prSet presAssocID="{99AA12E5-48A5-724C-ACBB-5C3D376D3659}" presName="node" presStyleLbl="node1" presStyleIdx="6" presStyleCnt="8" custScaleX="374703" custLinFactNeighborY="12354">
        <dgm:presLayoutVars>
          <dgm:bulletEnabled val="1"/>
        </dgm:presLayoutVars>
      </dgm:prSet>
      <dgm:spPr/>
    </dgm:pt>
    <dgm:pt modelId="{906C832D-226C-8642-A44E-6851C51491E1}" type="pres">
      <dgm:prSet presAssocID="{43E75556-99AA-3246-B6C7-E3633B629022}" presName="sibTrans" presStyleLbl="sibTrans2D1" presStyleIdx="6" presStyleCnt="7"/>
      <dgm:spPr/>
    </dgm:pt>
    <dgm:pt modelId="{AEB8DEF4-3FB0-D845-9AAA-98D2D4A2CB59}" type="pres">
      <dgm:prSet presAssocID="{43E75556-99AA-3246-B6C7-E3633B629022}" presName="connectorText" presStyleLbl="sibTrans2D1" presStyleIdx="6" presStyleCnt="7"/>
      <dgm:spPr/>
    </dgm:pt>
    <dgm:pt modelId="{A61225A6-F8B0-DC4B-A335-66D7E7420907}" type="pres">
      <dgm:prSet presAssocID="{34E64AA3-D351-B244-A9C9-FEB8EF0B5D5B}" presName="node" presStyleLbl="node1" presStyleIdx="7" presStyleCnt="8" custScaleX="374703">
        <dgm:presLayoutVars>
          <dgm:bulletEnabled val="1"/>
        </dgm:presLayoutVars>
      </dgm:prSet>
      <dgm:spPr/>
    </dgm:pt>
  </dgm:ptLst>
  <dgm:cxnLst>
    <dgm:cxn modelId="{E893BD11-7C12-1F47-A814-61F2CFF292BF}" type="presOf" srcId="{4D286EDE-97D7-B646-8D8E-364D65EC80C8}" destId="{BDF4AF92-0784-1942-A3F6-72BF36D628CE}" srcOrd="1" destOrd="0" presId="urn:microsoft.com/office/officeart/2005/8/layout/process2"/>
    <dgm:cxn modelId="{ABAEC715-7A26-CB45-BCA4-8C9B56E1C192}" srcId="{DAC702EA-1F33-6048-89FC-4E56410C1655}" destId="{99AA12E5-48A5-724C-ACBB-5C3D376D3659}" srcOrd="6" destOrd="0" parTransId="{6E27F351-F1FD-3347-9338-FA18E21760AA}" sibTransId="{43E75556-99AA-3246-B6C7-E3633B629022}"/>
    <dgm:cxn modelId="{53D7DC18-625B-BD46-A029-990AD865C6CE}" type="presOf" srcId="{2F0AA56B-EBA8-8C4C-A092-680D3B87DFD7}" destId="{0C86FA99-3123-4846-BE70-8721F98F307D}" srcOrd="0" destOrd="0" presId="urn:microsoft.com/office/officeart/2005/8/layout/process2"/>
    <dgm:cxn modelId="{3116461D-E24D-C147-A9D3-AB1FB8DEFDA5}" type="presOf" srcId="{85FFA90C-6632-4F4D-A617-725304B73177}" destId="{B3149629-87B3-9942-8D43-478ACC7A6192}" srcOrd="0" destOrd="0" presId="urn:microsoft.com/office/officeart/2005/8/layout/process2"/>
    <dgm:cxn modelId="{CD294B25-0543-774B-8B5C-BA4DF8E12B9F}" type="presOf" srcId="{45CC4FA3-903F-0D43-90D9-B4C3227C312D}" destId="{F5138C5C-C7D8-8346-9B88-C4E70C8AE284}" srcOrd="0" destOrd="0" presId="urn:microsoft.com/office/officeart/2005/8/layout/process2"/>
    <dgm:cxn modelId="{A9FF0D2F-7AE3-504E-BCAA-4094296D33C2}" type="presOf" srcId="{3BC087B9-B58A-864A-86A8-50DD00AE1802}" destId="{CD1676FE-3225-B245-B365-D7D6B1B178BE}" srcOrd="0" destOrd="0" presId="urn:microsoft.com/office/officeart/2005/8/layout/process2"/>
    <dgm:cxn modelId="{93B1A63B-9613-9848-BFB1-B6084FE264AF}" srcId="{DAC702EA-1F33-6048-89FC-4E56410C1655}" destId="{3BC087B9-B58A-864A-86A8-50DD00AE1802}" srcOrd="5" destOrd="0" parTransId="{13A72D7A-947B-0043-A488-4855E35E72E3}" sibTransId="{4D286EDE-97D7-B646-8D8E-364D65EC80C8}"/>
    <dgm:cxn modelId="{82B5263E-EEEB-A647-BFD6-5FF3FC1C335F}" srcId="{DAC702EA-1F33-6048-89FC-4E56410C1655}" destId="{45CC4FA3-903F-0D43-90D9-B4C3227C312D}" srcOrd="3" destOrd="0" parTransId="{790AA8E7-2A0B-C647-AF03-A48D2C9B87BC}" sibTransId="{D43DBABF-87C0-6D45-9018-2B6F0CEDA797}"/>
    <dgm:cxn modelId="{983A9347-EBB8-7D42-A662-38B49AB02B06}" srcId="{DAC702EA-1F33-6048-89FC-4E56410C1655}" destId="{34E64AA3-D351-B244-A9C9-FEB8EF0B5D5B}" srcOrd="7" destOrd="0" parTransId="{2E4E2E3A-C90F-E342-AAC1-CA5CF959115C}" sibTransId="{98848F52-7F5C-D84A-A250-4CA8259493D8}"/>
    <dgm:cxn modelId="{728AEC4F-8246-A045-873F-B79AA5FD6D6F}" type="presOf" srcId="{9067D77E-FFBD-CF4D-99C9-8771C02844C4}" destId="{7B709095-3BC7-6844-A90D-B4AA5CD2EBFC}" srcOrd="0" destOrd="0" presId="urn:microsoft.com/office/officeart/2005/8/layout/process2"/>
    <dgm:cxn modelId="{7192DD5F-364B-DD4C-B9EF-EBE6E3D9C70F}" type="presOf" srcId="{D43DBABF-87C0-6D45-9018-2B6F0CEDA797}" destId="{D8A69B3B-20B3-AE43-9707-F42717C95D45}" srcOrd="0" destOrd="0" presId="urn:microsoft.com/office/officeart/2005/8/layout/process2"/>
    <dgm:cxn modelId="{C3565869-7140-DA49-B4A9-B43277BAE836}" type="presOf" srcId="{AB3BBF29-FE5C-AD48-8D75-C1B95BF062A1}" destId="{57FAEEB6-E226-7C4D-B2B7-AAEA3D4EF76E}" srcOrd="1" destOrd="0" presId="urn:microsoft.com/office/officeart/2005/8/layout/process2"/>
    <dgm:cxn modelId="{16879E6E-0CB6-5943-884E-55E109B6F17C}" type="presOf" srcId="{43E75556-99AA-3246-B6C7-E3633B629022}" destId="{AEB8DEF4-3FB0-D845-9AAA-98D2D4A2CB59}" srcOrd="1" destOrd="0" presId="urn:microsoft.com/office/officeart/2005/8/layout/process2"/>
    <dgm:cxn modelId="{04AD527C-7EA6-D948-94F6-16B52A352A3B}" type="presOf" srcId="{DAC702EA-1F33-6048-89FC-4E56410C1655}" destId="{0E335DB5-5E98-CC4C-B315-6CA948AF558A}" srcOrd="0" destOrd="0" presId="urn:microsoft.com/office/officeart/2005/8/layout/process2"/>
    <dgm:cxn modelId="{E886098B-1070-0548-AA68-E1E2B43331DE}" type="presOf" srcId="{85FFA90C-6632-4F4D-A617-725304B73177}" destId="{30C2294E-EE8F-5648-A2E8-6DC4F841F73E}" srcOrd="1" destOrd="0" presId="urn:microsoft.com/office/officeart/2005/8/layout/process2"/>
    <dgm:cxn modelId="{F7D1AA8F-BEFF-E543-9D68-0F50E9C22A80}" type="presOf" srcId="{ED522906-4F70-F347-BB65-9C87BA46D2D4}" destId="{8465CB7F-BDA6-8A49-9A49-8071BD815241}" srcOrd="0" destOrd="0" presId="urn:microsoft.com/office/officeart/2005/8/layout/process2"/>
    <dgm:cxn modelId="{40508D90-6B24-9940-B169-AD443994537D}" srcId="{DAC702EA-1F33-6048-89FC-4E56410C1655}" destId="{B9731B5F-226A-4D44-AEC5-7B592657522E}" srcOrd="0" destOrd="0" parTransId="{F6EE1F1E-44A2-C742-95A5-54CC312A8C92}" sibTransId="{2F0AA56B-EBA8-8C4C-A092-680D3B87DFD7}"/>
    <dgm:cxn modelId="{6F3D0F91-D0DF-9141-A066-E57C0B37B295}" type="presOf" srcId="{AB3BBF29-FE5C-AD48-8D75-C1B95BF062A1}" destId="{FC98F177-F98E-7E40-905B-1D5DC44D5850}" srcOrd="0" destOrd="0" presId="urn:microsoft.com/office/officeart/2005/8/layout/process2"/>
    <dgm:cxn modelId="{BD2A98A2-E270-CF4D-9C69-FB8430859A69}" type="presOf" srcId="{9067D77E-FFBD-CF4D-99C9-8771C02844C4}" destId="{1A72E730-27A8-AD42-A934-25F775D14E26}" srcOrd="1" destOrd="0" presId="urn:microsoft.com/office/officeart/2005/8/layout/process2"/>
    <dgm:cxn modelId="{ECD1E4A5-D325-E64C-84C0-B96B103332FF}" type="presOf" srcId="{99AA12E5-48A5-724C-ACBB-5C3D376D3659}" destId="{156DB119-8D21-DC4F-B95C-70384D4ABC18}" srcOrd="0" destOrd="0" presId="urn:microsoft.com/office/officeart/2005/8/layout/process2"/>
    <dgm:cxn modelId="{99D5F5AA-FA88-CA4E-B868-8734705B0295}" type="presOf" srcId="{34E64AA3-D351-B244-A9C9-FEB8EF0B5D5B}" destId="{A61225A6-F8B0-DC4B-A335-66D7E7420907}" srcOrd="0" destOrd="0" presId="urn:microsoft.com/office/officeart/2005/8/layout/process2"/>
    <dgm:cxn modelId="{02ADCCBE-D71F-264A-BD91-4DA21DE90FD5}" type="presOf" srcId="{43E75556-99AA-3246-B6C7-E3633B629022}" destId="{906C832D-226C-8642-A44E-6851C51491E1}" srcOrd="0" destOrd="0" presId="urn:microsoft.com/office/officeart/2005/8/layout/process2"/>
    <dgm:cxn modelId="{FCCEA6C1-C655-6D46-B77D-9C82BCBFFA44}" srcId="{DAC702EA-1F33-6048-89FC-4E56410C1655}" destId="{52F9D163-6F64-C143-9CA7-5DFC7E4DD7CC}" srcOrd="1" destOrd="0" parTransId="{BBE1EA91-47D0-2B40-9ED5-AA5853A274B8}" sibTransId="{9067D77E-FFBD-CF4D-99C9-8771C02844C4}"/>
    <dgm:cxn modelId="{325E42CC-BCF2-FE4F-8BFB-DC0B6A32335C}" srcId="{DAC702EA-1F33-6048-89FC-4E56410C1655}" destId="{ED522906-4F70-F347-BB65-9C87BA46D2D4}" srcOrd="4" destOrd="0" parTransId="{C4554B88-79A3-F040-B58A-DF5ED923219C}" sibTransId="{AB3BBF29-FE5C-AD48-8D75-C1B95BF062A1}"/>
    <dgm:cxn modelId="{2312D0CF-2C59-CB44-8D4B-13DECFA92395}" type="presOf" srcId="{2F0AA56B-EBA8-8C4C-A092-680D3B87DFD7}" destId="{0AB721BD-8D29-D040-A51D-5E33C174C263}" srcOrd="1" destOrd="0" presId="urn:microsoft.com/office/officeart/2005/8/layout/process2"/>
    <dgm:cxn modelId="{81F3D8E7-0AE1-1A40-9D83-02E71C4AE2D1}" type="presOf" srcId="{52F9D163-6F64-C143-9CA7-5DFC7E4DD7CC}" destId="{D8C1E5E0-AF0F-E944-AAE1-DC1CAA40C9B5}" srcOrd="0" destOrd="0" presId="urn:microsoft.com/office/officeart/2005/8/layout/process2"/>
    <dgm:cxn modelId="{1BDF3CF1-F7D1-1D42-8DF2-C22DA6F3A7C4}" type="presOf" srcId="{B9731B5F-226A-4D44-AEC5-7B592657522E}" destId="{4EEEFB30-A447-8441-ADBA-BBD1D75C3B48}" srcOrd="0" destOrd="0" presId="urn:microsoft.com/office/officeart/2005/8/layout/process2"/>
    <dgm:cxn modelId="{665A47F8-E615-0744-B592-DFE37E9F6F7E}" type="presOf" srcId="{6DA1FB25-7EE9-D54B-9B54-8965BD7F8990}" destId="{37F22BCE-C0C9-CE4E-8B21-9566E6667FA5}" srcOrd="0" destOrd="0" presId="urn:microsoft.com/office/officeart/2005/8/layout/process2"/>
    <dgm:cxn modelId="{7F2EA2F9-C4DF-CC49-8514-F9D00C155A3D}" type="presOf" srcId="{D43DBABF-87C0-6D45-9018-2B6F0CEDA797}" destId="{D4293F4D-E001-994D-A3FE-FCC5521AD038}" srcOrd="1" destOrd="0" presId="urn:microsoft.com/office/officeart/2005/8/layout/process2"/>
    <dgm:cxn modelId="{A2DFA3FD-791A-A847-AE70-16C8468CB7C4}" srcId="{DAC702EA-1F33-6048-89FC-4E56410C1655}" destId="{6DA1FB25-7EE9-D54B-9B54-8965BD7F8990}" srcOrd="2" destOrd="0" parTransId="{8F67C9AE-D7A8-3F43-8698-D23D8962BA48}" sibTransId="{85FFA90C-6632-4F4D-A617-725304B73177}"/>
    <dgm:cxn modelId="{FB56C5FF-F566-D84F-BE7F-F2A11D222C4F}" type="presOf" srcId="{4D286EDE-97D7-B646-8D8E-364D65EC80C8}" destId="{47ED99B8-6739-484F-9D1E-5A88AF6494C7}" srcOrd="0" destOrd="0" presId="urn:microsoft.com/office/officeart/2005/8/layout/process2"/>
    <dgm:cxn modelId="{011E2183-7E50-994B-BEC7-63392687AC1F}" type="presParOf" srcId="{0E335DB5-5E98-CC4C-B315-6CA948AF558A}" destId="{4EEEFB30-A447-8441-ADBA-BBD1D75C3B48}" srcOrd="0" destOrd="0" presId="urn:microsoft.com/office/officeart/2005/8/layout/process2"/>
    <dgm:cxn modelId="{56E6ABFC-00ED-C54C-8F4E-65BF59140990}" type="presParOf" srcId="{0E335DB5-5E98-CC4C-B315-6CA948AF558A}" destId="{0C86FA99-3123-4846-BE70-8721F98F307D}" srcOrd="1" destOrd="0" presId="urn:microsoft.com/office/officeart/2005/8/layout/process2"/>
    <dgm:cxn modelId="{F9BA497B-6739-A347-A473-37A54B36A90D}" type="presParOf" srcId="{0C86FA99-3123-4846-BE70-8721F98F307D}" destId="{0AB721BD-8D29-D040-A51D-5E33C174C263}" srcOrd="0" destOrd="0" presId="urn:microsoft.com/office/officeart/2005/8/layout/process2"/>
    <dgm:cxn modelId="{99A8669E-690A-7843-BCBC-992B4C10944D}" type="presParOf" srcId="{0E335DB5-5E98-CC4C-B315-6CA948AF558A}" destId="{D8C1E5E0-AF0F-E944-AAE1-DC1CAA40C9B5}" srcOrd="2" destOrd="0" presId="urn:microsoft.com/office/officeart/2005/8/layout/process2"/>
    <dgm:cxn modelId="{ADCC6E66-6B3A-DE4B-BC02-85F78F58EBE9}" type="presParOf" srcId="{0E335DB5-5E98-CC4C-B315-6CA948AF558A}" destId="{7B709095-3BC7-6844-A90D-B4AA5CD2EBFC}" srcOrd="3" destOrd="0" presId="urn:microsoft.com/office/officeart/2005/8/layout/process2"/>
    <dgm:cxn modelId="{085C91E8-D2B6-B74D-8475-61212E25E6D2}" type="presParOf" srcId="{7B709095-3BC7-6844-A90D-B4AA5CD2EBFC}" destId="{1A72E730-27A8-AD42-A934-25F775D14E26}" srcOrd="0" destOrd="0" presId="urn:microsoft.com/office/officeart/2005/8/layout/process2"/>
    <dgm:cxn modelId="{55917072-FB6D-884A-8F81-4A7F27732919}" type="presParOf" srcId="{0E335DB5-5E98-CC4C-B315-6CA948AF558A}" destId="{37F22BCE-C0C9-CE4E-8B21-9566E6667FA5}" srcOrd="4" destOrd="0" presId="urn:microsoft.com/office/officeart/2005/8/layout/process2"/>
    <dgm:cxn modelId="{A0F6226A-3177-2B48-B6E5-3B62AC96D633}" type="presParOf" srcId="{0E335DB5-5E98-CC4C-B315-6CA948AF558A}" destId="{B3149629-87B3-9942-8D43-478ACC7A6192}" srcOrd="5" destOrd="0" presId="urn:microsoft.com/office/officeart/2005/8/layout/process2"/>
    <dgm:cxn modelId="{6EAE8CC5-4DF5-424A-BB3B-B482A5D731AA}" type="presParOf" srcId="{B3149629-87B3-9942-8D43-478ACC7A6192}" destId="{30C2294E-EE8F-5648-A2E8-6DC4F841F73E}" srcOrd="0" destOrd="0" presId="urn:microsoft.com/office/officeart/2005/8/layout/process2"/>
    <dgm:cxn modelId="{29AC8A26-05F9-9244-ABAF-6F9E3963AB28}" type="presParOf" srcId="{0E335DB5-5E98-CC4C-B315-6CA948AF558A}" destId="{F5138C5C-C7D8-8346-9B88-C4E70C8AE284}" srcOrd="6" destOrd="0" presId="urn:microsoft.com/office/officeart/2005/8/layout/process2"/>
    <dgm:cxn modelId="{16CD8DB5-CF9E-E447-8D2F-9F64093D6DC9}" type="presParOf" srcId="{0E335DB5-5E98-CC4C-B315-6CA948AF558A}" destId="{D8A69B3B-20B3-AE43-9707-F42717C95D45}" srcOrd="7" destOrd="0" presId="urn:microsoft.com/office/officeart/2005/8/layout/process2"/>
    <dgm:cxn modelId="{AD9CBCB2-8670-5449-9F73-E6421DFDFCDC}" type="presParOf" srcId="{D8A69B3B-20B3-AE43-9707-F42717C95D45}" destId="{D4293F4D-E001-994D-A3FE-FCC5521AD038}" srcOrd="0" destOrd="0" presId="urn:microsoft.com/office/officeart/2005/8/layout/process2"/>
    <dgm:cxn modelId="{447A9AD6-644F-3946-B7B6-6B3EFE2656EF}" type="presParOf" srcId="{0E335DB5-5E98-CC4C-B315-6CA948AF558A}" destId="{8465CB7F-BDA6-8A49-9A49-8071BD815241}" srcOrd="8" destOrd="0" presId="urn:microsoft.com/office/officeart/2005/8/layout/process2"/>
    <dgm:cxn modelId="{34E68115-F6F7-AD42-ABDC-370F2652BD8E}" type="presParOf" srcId="{0E335DB5-5E98-CC4C-B315-6CA948AF558A}" destId="{FC98F177-F98E-7E40-905B-1D5DC44D5850}" srcOrd="9" destOrd="0" presId="urn:microsoft.com/office/officeart/2005/8/layout/process2"/>
    <dgm:cxn modelId="{D0092ACF-230A-E844-95D3-5A9D76546517}" type="presParOf" srcId="{FC98F177-F98E-7E40-905B-1D5DC44D5850}" destId="{57FAEEB6-E226-7C4D-B2B7-AAEA3D4EF76E}" srcOrd="0" destOrd="0" presId="urn:microsoft.com/office/officeart/2005/8/layout/process2"/>
    <dgm:cxn modelId="{4771780F-4A46-6C47-AE97-C43F7A23E22B}" type="presParOf" srcId="{0E335DB5-5E98-CC4C-B315-6CA948AF558A}" destId="{CD1676FE-3225-B245-B365-D7D6B1B178BE}" srcOrd="10" destOrd="0" presId="urn:microsoft.com/office/officeart/2005/8/layout/process2"/>
    <dgm:cxn modelId="{321468F7-1021-B74A-B33A-0B5AB0426DF8}" type="presParOf" srcId="{0E335DB5-5E98-CC4C-B315-6CA948AF558A}" destId="{47ED99B8-6739-484F-9D1E-5A88AF6494C7}" srcOrd="11" destOrd="0" presId="urn:microsoft.com/office/officeart/2005/8/layout/process2"/>
    <dgm:cxn modelId="{E8602AB7-B374-8347-B93D-CCB6383FD315}" type="presParOf" srcId="{47ED99B8-6739-484F-9D1E-5A88AF6494C7}" destId="{BDF4AF92-0784-1942-A3F6-72BF36D628CE}" srcOrd="0" destOrd="0" presId="urn:microsoft.com/office/officeart/2005/8/layout/process2"/>
    <dgm:cxn modelId="{AC83EB9A-9876-A441-937C-D289CCF79124}" type="presParOf" srcId="{0E335DB5-5E98-CC4C-B315-6CA948AF558A}" destId="{156DB119-8D21-DC4F-B95C-70384D4ABC18}" srcOrd="12" destOrd="0" presId="urn:microsoft.com/office/officeart/2005/8/layout/process2"/>
    <dgm:cxn modelId="{1D5C6E96-4C1A-624B-8638-A3565487B0A9}" type="presParOf" srcId="{0E335DB5-5E98-CC4C-B315-6CA948AF558A}" destId="{906C832D-226C-8642-A44E-6851C51491E1}" srcOrd="13" destOrd="0" presId="urn:microsoft.com/office/officeart/2005/8/layout/process2"/>
    <dgm:cxn modelId="{EBA2383B-0634-F149-B708-72707B8838E1}" type="presParOf" srcId="{906C832D-226C-8642-A44E-6851C51491E1}" destId="{AEB8DEF4-3FB0-D845-9AAA-98D2D4A2CB59}" srcOrd="0" destOrd="0" presId="urn:microsoft.com/office/officeart/2005/8/layout/process2"/>
    <dgm:cxn modelId="{54C36656-9E53-2D49-A85E-4D91D1ECCF0F}" type="presParOf" srcId="{0E335DB5-5E98-CC4C-B315-6CA948AF558A}" destId="{A61225A6-F8B0-DC4B-A335-66D7E7420907}" srcOrd="1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43705-43BA-6B41-BE3B-194AE201BCD5}">
      <dsp:nvSpPr>
        <dsp:cNvPr id="0" name=""/>
        <dsp:cNvSpPr/>
      </dsp:nvSpPr>
      <dsp:spPr>
        <a:xfrm>
          <a:off x="839626" y="2254025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MCDM</a:t>
          </a:r>
        </a:p>
      </dsp:txBody>
      <dsp:txXfrm>
        <a:off x="859587" y="2273986"/>
        <a:ext cx="1323083" cy="641580"/>
      </dsp:txXfrm>
    </dsp:sp>
    <dsp:sp modelId="{184A7248-3A4C-8743-A9FD-BAE059C6D92F}">
      <dsp:nvSpPr>
        <dsp:cNvPr id="0" name=""/>
        <dsp:cNvSpPr/>
      </dsp:nvSpPr>
      <dsp:spPr>
        <a:xfrm rot="17590528">
          <a:off x="1782557" y="1945715"/>
          <a:ext cx="13853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85350" y="1228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599" y="1923364"/>
        <a:ext cx="69267" cy="69267"/>
      </dsp:txXfrm>
    </dsp:sp>
    <dsp:sp modelId="{A61630C5-EDBF-9D40-B460-4611CED11A6A}">
      <dsp:nvSpPr>
        <dsp:cNvPr id="0" name=""/>
        <dsp:cNvSpPr/>
      </dsp:nvSpPr>
      <dsp:spPr>
        <a:xfrm>
          <a:off x="2747834" y="980467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MADM</a:t>
          </a:r>
        </a:p>
      </dsp:txBody>
      <dsp:txXfrm>
        <a:off x="2767795" y="1000428"/>
        <a:ext cx="1323083" cy="641580"/>
      </dsp:txXfrm>
    </dsp:sp>
    <dsp:sp modelId="{C7235946-ECB3-2843-BF36-D82C3FDFEF38}">
      <dsp:nvSpPr>
        <dsp:cNvPr id="0" name=""/>
        <dsp:cNvSpPr/>
      </dsp:nvSpPr>
      <dsp:spPr>
        <a:xfrm rot="17945813">
          <a:off x="3822864" y="819106"/>
          <a:ext cx="1121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21150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5411" y="803360"/>
        <a:ext cx="56057" cy="56057"/>
      </dsp:txXfrm>
    </dsp:sp>
    <dsp:sp modelId="{3B4081CA-32FF-7543-9329-60B96C91D24C}">
      <dsp:nvSpPr>
        <dsp:cNvPr id="0" name=""/>
        <dsp:cNvSpPr/>
      </dsp:nvSpPr>
      <dsp:spPr>
        <a:xfrm>
          <a:off x="4656041" y="807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Evaluating</a:t>
          </a:r>
        </a:p>
      </dsp:txBody>
      <dsp:txXfrm>
        <a:off x="4676002" y="20768"/>
        <a:ext cx="1323083" cy="641580"/>
      </dsp:txXfrm>
    </dsp:sp>
    <dsp:sp modelId="{347CE2FA-3E07-DD45-8546-8DE4D582E1E8}">
      <dsp:nvSpPr>
        <dsp:cNvPr id="0" name=""/>
        <dsp:cNvSpPr/>
      </dsp:nvSpPr>
      <dsp:spPr>
        <a:xfrm>
          <a:off x="6019046" y="329276"/>
          <a:ext cx="5452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5202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8017" y="327928"/>
        <a:ext cx="27260" cy="27260"/>
      </dsp:txXfrm>
    </dsp:sp>
    <dsp:sp modelId="{883802FD-A340-854E-B156-7E1CBCA0E73C}">
      <dsp:nvSpPr>
        <dsp:cNvPr id="0" name=""/>
        <dsp:cNvSpPr/>
      </dsp:nvSpPr>
      <dsp:spPr>
        <a:xfrm>
          <a:off x="6564248" y="807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DEMATEL, ISM, SEM</a:t>
          </a:r>
        </a:p>
      </dsp:txBody>
      <dsp:txXfrm>
        <a:off x="6584209" y="20768"/>
        <a:ext cx="1323083" cy="641580"/>
      </dsp:txXfrm>
    </dsp:sp>
    <dsp:sp modelId="{D1639BA3-D590-EA4A-9DE4-9DD5514D7673}">
      <dsp:nvSpPr>
        <dsp:cNvPr id="0" name=""/>
        <dsp:cNvSpPr/>
      </dsp:nvSpPr>
      <dsp:spPr>
        <a:xfrm rot="20413970">
          <a:off x="4093770" y="1210970"/>
          <a:ext cx="579339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79339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8956" y="1208769"/>
        <a:ext cx="28966" cy="28966"/>
      </dsp:txXfrm>
    </dsp:sp>
    <dsp:sp modelId="{A449B0AA-6D7A-4C41-AB81-4CE7542904D7}">
      <dsp:nvSpPr>
        <dsp:cNvPr id="0" name=""/>
        <dsp:cNvSpPr/>
      </dsp:nvSpPr>
      <dsp:spPr>
        <a:xfrm>
          <a:off x="4656041" y="784535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Weighting</a:t>
          </a:r>
        </a:p>
      </dsp:txBody>
      <dsp:txXfrm>
        <a:off x="4676002" y="804496"/>
        <a:ext cx="1323083" cy="641580"/>
      </dsp:txXfrm>
    </dsp:sp>
    <dsp:sp modelId="{99EB960C-0AB5-0E46-82C0-011A2C46D528}">
      <dsp:nvSpPr>
        <dsp:cNvPr id="0" name=""/>
        <dsp:cNvSpPr/>
      </dsp:nvSpPr>
      <dsp:spPr>
        <a:xfrm>
          <a:off x="6019046" y="1113004"/>
          <a:ext cx="5452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5202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8017" y="1111656"/>
        <a:ext cx="27260" cy="27260"/>
      </dsp:txXfrm>
    </dsp:sp>
    <dsp:sp modelId="{D79E29BB-6817-1B4D-B893-2F5707AE0C64}">
      <dsp:nvSpPr>
        <dsp:cNvPr id="0" name=""/>
        <dsp:cNvSpPr/>
      </dsp:nvSpPr>
      <dsp:spPr>
        <a:xfrm>
          <a:off x="6564248" y="784535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ANP, AHP, NN Weighting</a:t>
          </a:r>
        </a:p>
      </dsp:txBody>
      <dsp:txXfrm>
        <a:off x="6584209" y="804496"/>
        <a:ext cx="1323083" cy="641580"/>
      </dsp:txXfrm>
    </dsp:sp>
    <dsp:sp modelId="{B37B3BF0-3325-994D-BE2F-8A0D700EA184}">
      <dsp:nvSpPr>
        <dsp:cNvPr id="0" name=""/>
        <dsp:cNvSpPr/>
      </dsp:nvSpPr>
      <dsp:spPr>
        <a:xfrm rot="3654187">
          <a:off x="3822864" y="1798766"/>
          <a:ext cx="11211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121150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5411" y="1783020"/>
        <a:ext cx="56057" cy="56057"/>
      </dsp:txXfrm>
    </dsp:sp>
    <dsp:sp modelId="{30ECF98D-37BB-EB4C-96AB-39EF90F1F044}">
      <dsp:nvSpPr>
        <dsp:cNvPr id="0" name=""/>
        <dsp:cNvSpPr/>
      </dsp:nvSpPr>
      <dsp:spPr>
        <a:xfrm>
          <a:off x="4656041" y="1960127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Normalization</a:t>
          </a:r>
        </a:p>
      </dsp:txBody>
      <dsp:txXfrm>
        <a:off x="4676002" y="1980088"/>
        <a:ext cx="1323083" cy="641580"/>
      </dsp:txXfrm>
    </dsp:sp>
    <dsp:sp modelId="{BB84E7AA-3EF5-A549-9102-7FD770964459}">
      <dsp:nvSpPr>
        <dsp:cNvPr id="0" name=""/>
        <dsp:cNvSpPr/>
      </dsp:nvSpPr>
      <dsp:spPr>
        <a:xfrm rot="19457599">
          <a:off x="5955938" y="2092664"/>
          <a:ext cx="6714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1418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4862" y="2088161"/>
        <a:ext cx="33570" cy="33570"/>
      </dsp:txXfrm>
    </dsp:sp>
    <dsp:sp modelId="{6EA40FA0-ABF9-4F4C-A23E-E6A51FA35AA0}">
      <dsp:nvSpPr>
        <dsp:cNvPr id="0" name=""/>
        <dsp:cNvSpPr/>
      </dsp:nvSpPr>
      <dsp:spPr>
        <a:xfrm>
          <a:off x="6564248" y="1568263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Additive</a:t>
          </a:r>
        </a:p>
      </dsp:txBody>
      <dsp:txXfrm>
        <a:off x="6584209" y="1588224"/>
        <a:ext cx="1323083" cy="641580"/>
      </dsp:txXfrm>
    </dsp:sp>
    <dsp:sp modelId="{926D6D94-8B3D-9243-A59A-C8D826995F0F}">
      <dsp:nvSpPr>
        <dsp:cNvPr id="0" name=""/>
        <dsp:cNvSpPr/>
      </dsp:nvSpPr>
      <dsp:spPr>
        <a:xfrm>
          <a:off x="7927253" y="1896732"/>
          <a:ext cx="5452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5202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86224" y="1895384"/>
        <a:ext cx="27260" cy="27260"/>
      </dsp:txXfrm>
    </dsp:sp>
    <dsp:sp modelId="{7D1B132A-0268-7F4E-84C6-216FDFC5A7EE}">
      <dsp:nvSpPr>
        <dsp:cNvPr id="0" name=""/>
        <dsp:cNvSpPr/>
      </dsp:nvSpPr>
      <dsp:spPr>
        <a:xfrm>
          <a:off x="8472456" y="1568263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TOPSIS, SAW, ELECTREE</a:t>
          </a:r>
          <a:r>
            <a:rPr lang="en-US" sz="1200" kern="1200"/>
            <a:t>, PROMETHEE, VIKOR</a:t>
          </a:r>
          <a:endParaRPr lang="en-US" sz="1200" kern="1200" dirty="0"/>
        </a:p>
      </dsp:txBody>
      <dsp:txXfrm>
        <a:off x="8492417" y="1588224"/>
        <a:ext cx="1323083" cy="641580"/>
      </dsp:txXfrm>
    </dsp:sp>
    <dsp:sp modelId="{E635DC4D-6E3C-D340-B191-F20A06556E3E}">
      <dsp:nvSpPr>
        <dsp:cNvPr id="0" name=""/>
        <dsp:cNvSpPr/>
      </dsp:nvSpPr>
      <dsp:spPr>
        <a:xfrm rot="2142401">
          <a:off x="5955938" y="2484528"/>
          <a:ext cx="671418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671418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274862" y="2480025"/>
        <a:ext cx="33570" cy="33570"/>
      </dsp:txXfrm>
    </dsp:sp>
    <dsp:sp modelId="{B8347F9E-5618-C047-8924-848CA72848A0}">
      <dsp:nvSpPr>
        <dsp:cNvPr id="0" name=""/>
        <dsp:cNvSpPr/>
      </dsp:nvSpPr>
      <dsp:spPr>
        <a:xfrm>
          <a:off x="6564248" y="2351991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Non-Additive</a:t>
          </a:r>
        </a:p>
      </dsp:txBody>
      <dsp:txXfrm>
        <a:off x="6584209" y="2371952"/>
        <a:ext cx="1323083" cy="641580"/>
      </dsp:txXfrm>
    </dsp:sp>
    <dsp:sp modelId="{667A5D89-409F-1340-975E-9ABB6EDF296C}">
      <dsp:nvSpPr>
        <dsp:cNvPr id="0" name=""/>
        <dsp:cNvSpPr/>
      </dsp:nvSpPr>
      <dsp:spPr>
        <a:xfrm>
          <a:off x="7927253" y="2680460"/>
          <a:ext cx="5452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5202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86224" y="2679112"/>
        <a:ext cx="27260" cy="27260"/>
      </dsp:txXfrm>
    </dsp:sp>
    <dsp:sp modelId="{6A0056A6-2921-2E44-A8A2-2ACF0256EB66}">
      <dsp:nvSpPr>
        <dsp:cNvPr id="0" name=""/>
        <dsp:cNvSpPr/>
      </dsp:nvSpPr>
      <dsp:spPr>
        <a:xfrm>
          <a:off x="8472456" y="2351991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Fuzzy, NN</a:t>
          </a:r>
        </a:p>
      </dsp:txBody>
      <dsp:txXfrm>
        <a:off x="8492417" y="2371952"/>
        <a:ext cx="1323083" cy="641580"/>
      </dsp:txXfrm>
    </dsp:sp>
    <dsp:sp modelId="{7028CD68-BB42-5E44-9BB3-ADBC73996FB1}">
      <dsp:nvSpPr>
        <dsp:cNvPr id="0" name=""/>
        <dsp:cNvSpPr/>
      </dsp:nvSpPr>
      <dsp:spPr>
        <a:xfrm rot="4009472">
          <a:off x="1782557" y="3219273"/>
          <a:ext cx="1385350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1385350" y="12282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40599" y="3196922"/>
        <a:ext cx="69267" cy="69267"/>
      </dsp:txXfrm>
    </dsp:sp>
    <dsp:sp modelId="{3A1DB1E8-1B23-084F-9408-BABC27379A7B}">
      <dsp:nvSpPr>
        <dsp:cNvPr id="0" name=""/>
        <dsp:cNvSpPr/>
      </dsp:nvSpPr>
      <dsp:spPr>
        <a:xfrm>
          <a:off x="2747834" y="3527583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MODM</a:t>
          </a:r>
        </a:p>
      </dsp:txBody>
      <dsp:txXfrm>
        <a:off x="2767795" y="3547544"/>
        <a:ext cx="1323083" cy="641580"/>
      </dsp:txXfrm>
    </dsp:sp>
    <dsp:sp modelId="{A13FA69E-D37C-1D43-827D-2C76488F6A0F}">
      <dsp:nvSpPr>
        <dsp:cNvPr id="0" name=""/>
        <dsp:cNvSpPr/>
      </dsp:nvSpPr>
      <dsp:spPr>
        <a:xfrm rot="18289469">
          <a:off x="3906084" y="3464188"/>
          <a:ext cx="954711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54711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9572" y="3452603"/>
        <a:ext cx="47735" cy="47735"/>
      </dsp:txXfrm>
    </dsp:sp>
    <dsp:sp modelId="{DBFDCE4D-6848-2E45-B5CC-B47665D04ED8}">
      <dsp:nvSpPr>
        <dsp:cNvPr id="0" name=""/>
        <dsp:cNvSpPr/>
      </dsp:nvSpPr>
      <dsp:spPr>
        <a:xfrm>
          <a:off x="4656041" y="2743855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Multi-attributes Utility Analysis</a:t>
          </a:r>
        </a:p>
      </dsp:txBody>
      <dsp:txXfrm>
        <a:off x="4676002" y="2763816"/>
        <a:ext cx="1323083" cy="641580"/>
      </dsp:txXfrm>
    </dsp:sp>
    <dsp:sp modelId="{63724AC3-80F8-5F46-BDB5-01AA2BEBAD76}">
      <dsp:nvSpPr>
        <dsp:cNvPr id="0" name=""/>
        <dsp:cNvSpPr/>
      </dsp:nvSpPr>
      <dsp:spPr>
        <a:xfrm>
          <a:off x="4110839" y="3856052"/>
          <a:ext cx="545202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545202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69810" y="3854704"/>
        <a:ext cx="27260" cy="27260"/>
      </dsp:txXfrm>
    </dsp:sp>
    <dsp:sp modelId="{E8A690EA-CEE1-DD48-A127-EA03C9374AA8}">
      <dsp:nvSpPr>
        <dsp:cNvPr id="0" name=""/>
        <dsp:cNvSpPr/>
      </dsp:nvSpPr>
      <dsp:spPr>
        <a:xfrm>
          <a:off x="4656041" y="3527583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 Programming</a:t>
          </a:r>
        </a:p>
      </dsp:txBody>
      <dsp:txXfrm>
        <a:off x="4676002" y="3547544"/>
        <a:ext cx="1323083" cy="641580"/>
      </dsp:txXfrm>
    </dsp:sp>
    <dsp:sp modelId="{D5ECBA98-CE52-0B4A-98CA-D34EACFF8819}">
      <dsp:nvSpPr>
        <dsp:cNvPr id="0" name=""/>
        <dsp:cNvSpPr/>
      </dsp:nvSpPr>
      <dsp:spPr>
        <a:xfrm rot="3310531">
          <a:off x="3906084" y="4247916"/>
          <a:ext cx="954711" cy="24565"/>
        </a:xfrm>
        <a:custGeom>
          <a:avLst/>
          <a:gdLst/>
          <a:ahLst/>
          <a:cxnLst/>
          <a:rect l="0" t="0" r="0" b="0"/>
          <a:pathLst>
            <a:path>
              <a:moveTo>
                <a:pt x="0" y="12282"/>
              </a:moveTo>
              <a:lnTo>
                <a:pt x="954711" y="12282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9572" y="4236331"/>
        <a:ext cx="47735" cy="47735"/>
      </dsp:txXfrm>
    </dsp:sp>
    <dsp:sp modelId="{79461BD4-1E79-A946-A6DF-791225F7FCD4}">
      <dsp:nvSpPr>
        <dsp:cNvPr id="0" name=""/>
        <dsp:cNvSpPr/>
      </dsp:nvSpPr>
      <dsp:spPr>
        <a:xfrm>
          <a:off x="4656041" y="4311311"/>
          <a:ext cx="1363005" cy="6815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Genetic Algorithm (GA) dan Neural Network (NN)</a:t>
          </a:r>
        </a:p>
      </dsp:txBody>
      <dsp:txXfrm>
        <a:off x="4676002" y="4331272"/>
        <a:ext cx="1323083" cy="641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3C6D5-5744-DF46-B4FE-D8FB95C49814}">
      <dsp:nvSpPr>
        <dsp:cNvPr id="0" name=""/>
        <dsp:cNvSpPr/>
      </dsp:nvSpPr>
      <dsp:spPr>
        <a:xfrm>
          <a:off x="0" y="401071"/>
          <a:ext cx="10675088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95732" rIns="8285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Choice to be chosen by decision makers</a:t>
          </a:r>
        </a:p>
      </dsp:txBody>
      <dsp:txXfrm>
        <a:off x="0" y="401071"/>
        <a:ext cx="10675088" cy="807975"/>
      </dsp:txXfrm>
    </dsp:sp>
    <dsp:sp modelId="{E0315257-C1A6-A54E-AA8F-E8EC1B7839D3}">
      <dsp:nvSpPr>
        <dsp:cNvPr id="0" name=""/>
        <dsp:cNvSpPr/>
      </dsp:nvSpPr>
      <dsp:spPr>
        <a:xfrm>
          <a:off x="533754" y="120631"/>
          <a:ext cx="747256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Alternative</a:t>
          </a:r>
        </a:p>
      </dsp:txBody>
      <dsp:txXfrm>
        <a:off x="561134" y="148011"/>
        <a:ext cx="7417801" cy="506120"/>
      </dsp:txXfrm>
    </dsp:sp>
    <dsp:sp modelId="{0B92CF75-F32E-5841-8BF8-9ABAC60E9846}">
      <dsp:nvSpPr>
        <dsp:cNvPr id="0" name=""/>
        <dsp:cNvSpPr/>
      </dsp:nvSpPr>
      <dsp:spPr>
        <a:xfrm>
          <a:off x="0" y="1592086"/>
          <a:ext cx="10675088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95732" rIns="8285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Criteria used to determine which alternatives to choose
Can be arranged in the form of a hierarchy (AHP)</a:t>
          </a:r>
        </a:p>
      </dsp:txBody>
      <dsp:txXfrm>
        <a:off x="0" y="1592086"/>
        <a:ext cx="10675088" cy="1107225"/>
      </dsp:txXfrm>
    </dsp:sp>
    <dsp:sp modelId="{7F6957EA-90B6-8B42-81C5-AC69FD016F0C}">
      <dsp:nvSpPr>
        <dsp:cNvPr id="0" name=""/>
        <dsp:cNvSpPr/>
      </dsp:nvSpPr>
      <dsp:spPr>
        <a:xfrm>
          <a:off x="533754" y="1311646"/>
          <a:ext cx="747256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Multi Criteria</a:t>
          </a:r>
        </a:p>
      </dsp:txBody>
      <dsp:txXfrm>
        <a:off x="561134" y="1339026"/>
        <a:ext cx="7417801" cy="506120"/>
      </dsp:txXfrm>
    </dsp:sp>
    <dsp:sp modelId="{8643D400-6AF6-FE43-8431-E279D04DC310}">
      <dsp:nvSpPr>
        <dsp:cNvPr id="0" name=""/>
        <dsp:cNvSpPr/>
      </dsp:nvSpPr>
      <dsp:spPr>
        <a:xfrm>
          <a:off x="0" y="3082351"/>
          <a:ext cx="10675088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395732" rIns="82850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Attributes in MCDM are very likely to represent different dimensions, their values have opposite meanings. So, there are 2 types of attributes in MCDM,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dirty="0"/>
            <a:t>Cost</a:t>
          </a:r>
          <a:r>
            <a:rPr lang="en-US" sz="1900" kern="1200" dirty="0"/>
            <a:t>, and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i="1" kern="1200" dirty="0"/>
            <a:t>Benefit</a:t>
          </a:r>
        </a:p>
      </dsp:txBody>
      <dsp:txXfrm>
        <a:off x="0" y="3082351"/>
        <a:ext cx="10675088" cy="1705725"/>
      </dsp:txXfrm>
    </dsp:sp>
    <dsp:sp modelId="{38C0A44C-C665-284B-90FC-1200A6D08AD2}">
      <dsp:nvSpPr>
        <dsp:cNvPr id="0" name=""/>
        <dsp:cNvSpPr/>
      </dsp:nvSpPr>
      <dsp:spPr>
        <a:xfrm>
          <a:off x="533754" y="2801911"/>
          <a:ext cx="7472561" cy="56088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Attribute Conflict / Attribute Type</a:t>
          </a:r>
        </a:p>
      </dsp:txBody>
      <dsp:txXfrm>
        <a:off x="561134" y="2829291"/>
        <a:ext cx="7417801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F3C6D5-5744-DF46-B4FE-D8FB95C49814}">
      <dsp:nvSpPr>
        <dsp:cNvPr id="0" name=""/>
        <dsp:cNvSpPr/>
      </dsp:nvSpPr>
      <dsp:spPr>
        <a:xfrm>
          <a:off x="0" y="383386"/>
          <a:ext cx="10675088" cy="122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437388" rIns="82850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The criteria in the MCDM case are very possible to have different units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Example: Expense </a:t>
          </a:r>
          <a:r>
            <a:rPr lang="en-US" sz="2100" kern="1200" dirty="0">
              <a:sym typeface="Wingdings" pitchFamily="2" charset="2"/>
            </a:rPr>
            <a:t> Rupiah; Distance  Kilometer</a:t>
          </a:r>
          <a:endParaRPr lang="en-US" sz="2100" kern="1200" dirty="0"/>
        </a:p>
      </dsp:txBody>
      <dsp:txXfrm>
        <a:off x="0" y="383386"/>
        <a:ext cx="10675088" cy="1223775"/>
      </dsp:txXfrm>
    </dsp:sp>
    <dsp:sp modelId="{E0315257-C1A6-A54E-AA8F-E8EC1B7839D3}">
      <dsp:nvSpPr>
        <dsp:cNvPr id="0" name=""/>
        <dsp:cNvSpPr/>
      </dsp:nvSpPr>
      <dsp:spPr>
        <a:xfrm>
          <a:off x="533754" y="73426"/>
          <a:ext cx="7472561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Different Criteria</a:t>
          </a:r>
        </a:p>
      </dsp:txBody>
      <dsp:txXfrm>
        <a:off x="564016" y="103688"/>
        <a:ext cx="7412037" cy="559396"/>
      </dsp:txXfrm>
    </dsp:sp>
    <dsp:sp modelId="{0B92CF75-F32E-5841-8BF8-9ABAC60E9846}">
      <dsp:nvSpPr>
        <dsp:cNvPr id="0" name=""/>
        <dsp:cNvSpPr/>
      </dsp:nvSpPr>
      <dsp:spPr>
        <a:xfrm>
          <a:off x="0" y="2030521"/>
          <a:ext cx="106750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437388" rIns="82850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Most methods in MCDM use weights to determine the level of importance of the criteria</a:t>
          </a:r>
        </a:p>
      </dsp:txBody>
      <dsp:txXfrm>
        <a:off x="0" y="2030521"/>
        <a:ext cx="10675088" cy="1190700"/>
      </dsp:txXfrm>
    </dsp:sp>
    <dsp:sp modelId="{7F6957EA-90B6-8B42-81C5-AC69FD016F0C}">
      <dsp:nvSpPr>
        <dsp:cNvPr id="0" name=""/>
        <dsp:cNvSpPr/>
      </dsp:nvSpPr>
      <dsp:spPr>
        <a:xfrm>
          <a:off x="533754" y="1720561"/>
          <a:ext cx="7472561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Weight of Results</a:t>
          </a:r>
        </a:p>
      </dsp:txBody>
      <dsp:txXfrm>
        <a:off x="564016" y="1750823"/>
        <a:ext cx="7412037" cy="559396"/>
      </dsp:txXfrm>
    </dsp:sp>
    <dsp:sp modelId="{8643D400-6AF6-FE43-8431-E279D04DC310}">
      <dsp:nvSpPr>
        <dsp:cNvPr id="0" name=""/>
        <dsp:cNvSpPr/>
      </dsp:nvSpPr>
      <dsp:spPr>
        <a:xfrm>
          <a:off x="0" y="3644581"/>
          <a:ext cx="10675088" cy="1190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E1F4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8505" tIns="437388" rIns="82850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MCDM uses a decision matrix to represent the relationship between the alternatives and the criteria used</a:t>
          </a:r>
        </a:p>
      </dsp:txBody>
      <dsp:txXfrm>
        <a:off x="0" y="3644581"/>
        <a:ext cx="10675088" cy="1190700"/>
      </dsp:txXfrm>
    </dsp:sp>
    <dsp:sp modelId="{38C0A44C-C665-284B-90FC-1200A6D08AD2}">
      <dsp:nvSpPr>
        <dsp:cNvPr id="0" name=""/>
        <dsp:cNvSpPr/>
      </dsp:nvSpPr>
      <dsp:spPr>
        <a:xfrm>
          <a:off x="533754" y="3334621"/>
          <a:ext cx="7472561" cy="619920"/>
        </a:xfrm>
        <a:prstGeom prst="round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445" tIns="0" rIns="28244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Decision Matrix</a:t>
          </a:r>
        </a:p>
      </dsp:txBody>
      <dsp:txXfrm>
        <a:off x="564016" y="3364883"/>
        <a:ext cx="7412037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EFB30-A447-8441-ADBA-BBD1D75C3B48}">
      <dsp:nvSpPr>
        <dsp:cNvPr id="0" name=""/>
        <dsp:cNvSpPr/>
      </dsp:nvSpPr>
      <dsp:spPr>
        <a:xfrm>
          <a:off x="2020409" y="27843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Understand the problem and the purpose of decision-making</a:t>
          </a:r>
        </a:p>
      </dsp:txBody>
      <dsp:txXfrm>
        <a:off x="2033037" y="40471"/>
        <a:ext cx="6449524" cy="405900"/>
      </dsp:txXfrm>
    </dsp:sp>
    <dsp:sp modelId="{0C86FA99-3123-4846-BE70-8721F98F307D}">
      <dsp:nvSpPr>
        <dsp:cNvPr id="0" name=""/>
        <dsp:cNvSpPr/>
      </dsp:nvSpPr>
      <dsp:spPr>
        <a:xfrm rot="5400000">
          <a:off x="5176958" y="469779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485948"/>
        <a:ext cx="116412" cy="113178"/>
      </dsp:txXfrm>
    </dsp:sp>
    <dsp:sp modelId="{D8C1E5E0-AF0F-E944-AAE1-DC1CAA40C9B5}">
      <dsp:nvSpPr>
        <dsp:cNvPr id="0" name=""/>
        <dsp:cNvSpPr/>
      </dsp:nvSpPr>
      <dsp:spPr>
        <a:xfrm>
          <a:off x="2020409" y="674578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alternatives (A</a:t>
          </a:r>
          <a:r>
            <a:rPr lang="en-US" sz="1600" kern="1200" baseline="-25000" dirty="0"/>
            <a:t>1…</a:t>
          </a:r>
          <a:r>
            <a:rPr lang="en-US" sz="1600" kern="1200" baseline="0" dirty="0"/>
            <a:t>A</a:t>
          </a:r>
          <a:r>
            <a:rPr lang="en-US" sz="1600" kern="1200" baseline="-25000" dirty="0"/>
            <a:t>m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3037" y="687206"/>
        <a:ext cx="6449524" cy="405900"/>
      </dsp:txXfrm>
    </dsp:sp>
    <dsp:sp modelId="{7B709095-3BC7-6844-A90D-B4AA5CD2EBFC}">
      <dsp:nvSpPr>
        <dsp:cNvPr id="0" name=""/>
        <dsp:cNvSpPr/>
      </dsp:nvSpPr>
      <dsp:spPr>
        <a:xfrm rot="5400000">
          <a:off x="5176958" y="1116513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1132682"/>
        <a:ext cx="116412" cy="113178"/>
      </dsp:txXfrm>
    </dsp:sp>
    <dsp:sp modelId="{37F22BCE-C0C9-CE4E-8B21-9566E6667FA5}">
      <dsp:nvSpPr>
        <dsp:cNvPr id="0" name=""/>
        <dsp:cNvSpPr/>
      </dsp:nvSpPr>
      <dsp:spPr>
        <a:xfrm>
          <a:off x="2020409" y="1321313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Define criteria(C</a:t>
          </a:r>
          <a:r>
            <a:rPr lang="en-US" sz="1600" kern="1200" baseline="-25000" dirty="0"/>
            <a:t>1</a:t>
          </a:r>
          <a:r>
            <a:rPr lang="en-US" sz="1600" kern="1200" baseline="0" dirty="0"/>
            <a:t>…C</a:t>
          </a:r>
          <a:r>
            <a:rPr lang="en-US" sz="1600" kern="1200" baseline="-25000" dirty="0"/>
            <a:t>n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3037" y="1333941"/>
        <a:ext cx="6449524" cy="405900"/>
      </dsp:txXfrm>
    </dsp:sp>
    <dsp:sp modelId="{B3149629-87B3-9942-8D43-478ACC7A6192}">
      <dsp:nvSpPr>
        <dsp:cNvPr id="0" name=""/>
        <dsp:cNvSpPr/>
      </dsp:nvSpPr>
      <dsp:spPr>
        <a:xfrm rot="5400000">
          <a:off x="5176958" y="1763248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1779417"/>
        <a:ext cx="116412" cy="113178"/>
      </dsp:txXfrm>
    </dsp:sp>
    <dsp:sp modelId="{F5138C5C-C7D8-8346-9B88-C4E70C8AE284}">
      <dsp:nvSpPr>
        <dsp:cNvPr id="0" name=""/>
        <dsp:cNvSpPr/>
      </dsp:nvSpPr>
      <dsp:spPr>
        <a:xfrm>
          <a:off x="2020409" y="1968047"/>
          <a:ext cx="6474780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the value of each criterion for each alternative</a:t>
          </a:r>
        </a:p>
      </dsp:txBody>
      <dsp:txXfrm>
        <a:off x="2033037" y="1980675"/>
        <a:ext cx="6449524" cy="405900"/>
      </dsp:txXfrm>
    </dsp:sp>
    <dsp:sp modelId="{D8A69B3B-20B3-AE43-9707-F42717C95D45}">
      <dsp:nvSpPr>
        <dsp:cNvPr id="0" name=""/>
        <dsp:cNvSpPr/>
      </dsp:nvSpPr>
      <dsp:spPr>
        <a:xfrm rot="5400000">
          <a:off x="5176958" y="2409983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2426152"/>
        <a:ext cx="116412" cy="113178"/>
      </dsp:txXfrm>
    </dsp:sp>
    <dsp:sp modelId="{8465CB7F-BDA6-8A49-9A49-8071BD815241}">
      <dsp:nvSpPr>
        <dsp:cNvPr id="0" name=""/>
        <dsp:cNvSpPr/>
      </dsp:nvSpPr>
      <dsp:spPr>
        <a:xfrm>
          <a:off x="2026687" y="2614782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Normalize the value of each criterion for each alternative</a:t>
          </a:r>
        </a:p>
      </dsp:txBody>
      <dsp:txXfrm>
        <a:off x="2039315" y="2627410"/>
        <a:ext cx="6436969" cy="405900"/>
      </dsp:txXfrm>
    </dsp:sp>
    <dsp:sp modelId="{FC98F177-F98E-7E40-905B-1D5DC44D5850}">
      <dsp:nvSpPr>
        <dsp:cNvPr id="0" name=""/>
        <dsp:cNvSpPr/>
      </dsp:nvSpPr>
      <dsp:spPr>
        <a:xfrm rot="5400000">
          <a:off x="5176958" y="3056718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3072887"/>
        <a:ext cx="116412" cy="113178"/>
      </dsp:txXfrm>
    </dsp:sp>
    <dsp:sp modelId="{CD1676FE-3225-B245-B365-D7D6B1B178BE}">
      <dsp:nvSpPr>
        <dsp:cNvPr id="0" name=""/>
        <dsp:cNvSpPr/>
      </dsp:nvSpPr>
      <dsp:spPr>
        <a:xfrm>
          <a:off x="2026687" y="3261517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Determining the weight of each criterion(w</a:t>
          </a:r>
          <a:r>
            <a:rPr lang="en-US" sz="1600" kern="1200" baseline="-25000" dirty="0"/>
            <a:t>1</a:t>
          </a:r>
          <a:r>
            <a:rPr lang="en-US" sz="1600" kern="1200" baseline="0" dirty="0"/>
            <a:t>…</a:t>
          </a:r>
          <a:r>
            <a:rPr lang="en-US" sz="1600" kern="1200" baseline="0" dirty="0" err="1"/>
            <a:t>w</a:t>
          </a:r>
          <a:r>
            <a:rPr lang="en-US" sz="1600" kern="1200" baseline="-25000" dirty="0" err="1"/>
            <a:t>n</a:t>
          </a:r>
          <a:r>
            <a:rPr lang="en-US" sz="1600" kern="1200" baseline="0" dirty="0"/>
            <a:t>)</a:t>
          </a:r>
          <a:endParaRPr lang="en-US" sz="1600" kern="1200" dirty="0"/>
        </a:p>
      </dsp:txBody>
      <dsp:txXfrm>
        <a:off x="2039315" y="3274145"/>
        <a:ext cx="6436969" cy="405900"/>
      </dsp:txXfrm>
    </dsp:sp>
    <dsp:sp modelId="{47ED99B8-6739-484F-9D1E-5A88AF6494C7}">
      <dsp:nvSpPr>
        <dsp:cNvPr id="0" name=""/>
        <dsp:cNvSpPr/>
      </dsp:nvSpPr>
      <dsp:spPr>
        <a:xfrm rot="5400000">
          <a:off x="5176958" y="3703452"/>
          <a:ext cx="161683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199594" y="3719621"/>
        <a:ext cx="116412" cy="113178"/>
      </dsp:txXfrm>
    </dsp:sp>
    <dsp:sp modelId="{156DB119-8D21-DC4F-B95C-70384D4ABC18}">
      <dsp:nvSpPr>
        <dsp:cNvPr id="0" name=""/>
        <dsp:cNvSpPr/>
      </dsp:nvSpPr>
      <dsp:spPr>
        <a:xfrm>
          <a:off x="2026687" y="3908252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Calculate alternative values</a:t>
          </a:r>
        </a:p>
      </dsp:txBody>
      <dsp:txXfrm>
        <a:off x="2039315" y="3920880"/>
        <a:ext cx="6436969" cy="405900"/>
      </dsp:txXfrm>
    </dsp:sp>
    <dsp:sp modelId="{906C832D-226C-8642-A44E-6851C51491E1}">
      <dsp:nvSpPr>
        <dsp:cNvPr id="0" name=""/>
        <dsp:cNvSpPr/>
      </dsp:nvSpPr>
      <dsp:spPr>
        <a:xfrm rot="5400000">
          <a:off x="5186945" y="4336871"/>
          <a:ext cx="141709" cy="1940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 rot="-5400000">
        <a:off x="5199594" y="4363027"/>
        <a:ext cx="116412" cy="99196"/>
      </dsp:txXfrm>
    </dsp:sp>
    <dsp:sp modelId="{A61225A6-F8B0-DC4B-A335-66D7E7420907}">
      <dsp:nvSpPr>
        <dsp:cNvPr id="0" name=""/>
        <dsp:cNvSpPr/>
      </dsp:nvSpPr>
      <dsp:spPr>
        <a:xfrm>
          <a:off x="2026687" y="4528354"/>
          <a:ext cx="6462225" cy="431156"/>
        </a:xfrm>
        <a:prstGeom prst="roundRect">
          <a:avLst>
            <a:gd name="adj" fmla="val 10000"/>
          </a:avLst>
        </a:prstGeom>
        <a:solidFill>
          <a:srgbClr val="0E1F4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Sensitivity test</a:t>
          </a:r>
        </a:p>
      </dsp:txBody>
      <dsp:txXfrm>
        <a:off x="2039315" y="4540982"/>
        <a:ext cx="6436969" cy="405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32240-92BF-CC44-99DC-FE41B557DD1C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C698C-85A1-7645-8D99-88ACA29C7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1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MADM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menyeleksi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alternatif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terbaik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dari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sejumlah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alternatif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sedangkan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b="1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MODM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merancang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alternatif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D" b="0" i="0" u="none" strike="noStrike" dirty="0" err="1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terbaik</a:t>
            </a:r>
            <a:r>
              <a:rPr lang="en-ID" b="0" i="0" u="none" strike="noStrike" dirty="0">
                <a:solidFill>
                  <a:srgbClr val="003366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MADM -&gt; making preference, </a:t>
            </a:r>
            <a:r>
              <a:rPr lang="en-US" dirty="0" err="1"/>
              <a:t>pemilihan</a:t>
            </a:r>
            <a:r>
              <a:rPr lang="en-US" dirty="0"/>
              <a:t> </a:t>
            </a:r>
            <a:r>
              <a:rPr lang="en-US" dirty="0" err="1"/>
              <a:t>juara</a:t>
            </a:r>
            <a:r>
              <a:rPr lang="en-US" dirty="0"/>
              <a:t> </a:t>
            </a:r>
            <a:r>
              <a:rPr lang="en-US" dirty="0" err="1"/>
              <a:t>dkk</a:t>
            </a:r>
            <a:r>
              <a:rPr lang="en-US" dirty="0"/>
              <a:t> (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)</a:t>
            </a:r>
          </a:p>
          <a:p>
            <a:r>
              <a:rPr lang="en-US" dirty="0" err="1"/>
              <a:t>Contoh</a:t>
            </a:r>
            <a:r>
              <a:rPr lang="en-US" dirty="0"/>
              <a:t> MODM -&gt;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, </a:t>
            </a:r>
            <a:r>
              <a:rPr lang="en-US" dirty="0" err="1"/>
              <a:t>irit</a:t>
            </a:r>
            <a:r>
              <a:rPr lang="en-US" dirty="0"/>
              <a:t> </a:t>
            </a:r>
            <a:r>
              <a:rPr lang="en-US" dirty="0" err="1"/>
              <a:t>bbm</a:t>
            </a:r>
            <a:r>
              <a:rPr lang="en-US" dirty="0"/>
              <a:t>,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murah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C698C-85A1-7645-8D99-88ACA29C73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3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4B05-89B4-CA49-A97D-5773967B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460A4-FBDB-4843-A801-7FFC30DA2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A97A6-CA83-FF41-9FAC-EC2882B2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3DA94-8D9A-4E4A-AD66-402DD74E1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C41D6-3F8C-DA45-96E9-AAD73F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1CB4ECE-6AC8-DC4C-80E9-8A5497E2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14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339D6-43C2-7940-80F9-253DBC1B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FE9BC-8A3D-6B42-99C9-B7266D56E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FD4BF-C3E7-3041-A5E6-6932EA57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43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81C11-60E3-C045-BCE0-AD657884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CD280-FEC7-AC41-B88B-3D24EAD3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DA9A5F-B4CD-034A-AFB2-14B44C1517D3}"/>
              </a:ext>
            </a:extLst>
          </p:cNvPr>
          <p:cNvSpPr txBox="1">
            <a:spLocks/>
          </p:cNvSpPr>
          <p:nvPr userDrawn="1"/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1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2CD8-E19A-2541-B4FD-AF17A1656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F5D4-FD0F-454A-9D32-8D3AC1046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3185E-503D-184D-A457-6D2E008E4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529CF98-528F-F142-A8CE-F41C053D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E782-E64F-3847-B0C9-76552A99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551E-3E4D-8A4B-A08B-9F8498FC1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95C0E-B956-3D42-B89A-059553CB6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F1CEF-BAD8-5C41-ACBB-417D72A0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0CC60-106D-DE45-9340-A080FCE48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AAE4CE-26CC-2545-8200-7B1ACF68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9327-42D2-9242-81F1-56D26598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5C298-763E-7F43-8112-3A5D6F49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73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C6E1BC-7B77-924A-8E4B-2D84DBDD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0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CC28-0CBF-4F45-89D0-BF884ED6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7325-F5A1-5643-A326-4156B8426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0012" y="1368988"/>
            <a:ext cx="6172200" cy="450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08614-0288-394B-8691-ED3561F07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0693BB2-E99E-C241-84D5-09AB94BC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42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FB47-BF9D-394F-B485-E6AE781A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E88D9-E9CA-064E-9C41-9DA437436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58949"/>
            <a:ext cx="6172200" cy="470210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9B332-76DB-B84F-9ACD-440C41636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5129D4C-D814-1141-9FAA-4AC35030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3288" y="6398880"/>
            <a:ext cx="5546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1E51C556-EF27-2A4E-A62D-F2485CF7F3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7878C8-2155-244B-8A61-4BFD0C98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A3ED88-0471-1847-8B59-9219388D9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A76B69-3363-D74E-8F72-C2BEFD434A7D}"/>
              </a:ext>
            </a:extLst>
          </p:cNvPr>
          <p:cNvGrpSpPr/>
          <p:nvPr userDrawn="1"/>
        </p:nvGrpSpPr>
        <p:grpSpPr>
          <a:xfrm>
            <a:off x="0" y="0"/>
            <a:ext cx="12192000" cy="180000"/>
            <a:chOff x="0" y="0"/>
            <a:chExt cx="12192000" cy="18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7839B7-137E-8A4E-9DBB-93A67DB6D1ED}"/>
                </a:ext>
              </a:extLst>
            </p:cNvPr>
            <p:cNvSpPr/>
            <p:nvPr userDrawn="1"/>
          </p:nvSpPr>
          <p:spPr>
            <a:xfrm>
              <a:off x="0" y="0"/>
              <a:ext cx="8455068" cy="18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CF3AEE-341B-BB49-8751-E52CB39D92AF}"/>
                </a:ext>
              </a:extLst>
            </p:cNvPr>
            <p:cNvSpPr/>
            <p:nvPr userDrawn="1"/>
          </p:nvSpPr>
          <p:spPr>
            <a:xfrm>
              <a:off x="8455068" y="0"/>
              <a:ext cx="1260000" cy="18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6A58AB-C36B-604D-8B97-CE1BEA3C01D4}"/>
                </a:ext>
              </a:extLst>
            </p:cNvPr>
            <p:cNvSpPr/>
            <p:nvPr userDrawn="1"/>
          </p:nvSpPr>
          <p:spPr>
            <a:xfrm>
              <a:off x="9715068" y="0"/>
              <a:ext cx="2476932" cy="18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5B165E-2D96-7D41-9261-3925CBFF1B1E}"/>
              </a:ext>
            </a:extLst>
          </p:cNvPr>
          <p:cNvGrpSpPr/>
          <p:nvPr userDrawn="1"/>
        </p:nvGrpSpPr>
        <p:grpSpPr>
          <a:xfrm>
            <a:off x="10454640" y="291181"/>
            <a:ext cx="1506792" cy="720000"/>
            <a:chOff x="10454640" y="291181"/>
            <a:chExt cx="1506792" cy="720000"/>
          </a:xfrm>
        </p:grpSpPr>
        <p:pic>
          <p:nvPicPr>
            <p:cNvPr id="12" name="Picture 11" descr="Logo, icon&#10;&#10;Description automatically generated">
              <a:extLst>
                <a:ext uri="{FF2B5EF4-FFF2-40B4-BE49-F238E27FC236}">
                  <a16:creationId xmlns:a16="http://schemas.microsoft.com/office/drawing/2014/main" id="{99A3263D-297E-2F43-B98D-4E9E2A3C11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11272520" y="291181"/>
              <a:ext cx="688912" cy="720000"/>
            </a:xfrm>
            <a:prstGeom prst="rect">
              <a:avLst/>
            </a:prstGeom>
          </p:spPr>
        </p:pic>
        <p:pic>
          <p:nvPicPr>
            <p:cNvPr id="13" name="Picture 12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55E9DA91-D852-0248-8634-854C9B3EBC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10454640" y="291181"/>
              <a:ext cx="714035" cy="720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19177D-DF27-9F4C-A66D-0B003FAEF161}"/>
              </a:ext>
            </a:extLst>
          </p:cNvPr>
          <p:cNvGrpSpPr/>
          <p:nvPr userDrawn="1"/>
        </p:nvGrpSpPr>
        <p:grpSpPr>
          <a:xfrm>
            <a:off x="0" y="6318000"/>
            <a:ext cx="12191999" cy="540000"/>
            <a:chOff x="0" y="6318000"/>
            <a:chExt cx="12191999" cy="54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4E9C83E-A616-6E42-990B-61E3910357B5}"/>
                </a:ext>
              </a:extLst>
            </p:cNvPr>
            <p:cNvSpPr/>
            <p:nvPr userDrawn="1"/>
          </p:nvSpPr>
          <p:spPr>
            <a:xfrm flipH="1">
              <a:off x="2880000" y="6318000"/>
              <a:ext cx="8473800" cy="540000"/>
            </a:xfrm>
            <a:prstGeom prst="rect">
              <a:avLst/>
            </a:prstGeom>
            <a:solidFill>
              <a:srgbClr val="FEBF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AD3BBA-AEA9-9148-AEEF-D0900E4D913C}"/>
                </a:ext>
              </a:extLst>
            </p:cNvPr>
            <p:cNvSpPr/>
            <p:nvPr userDrawn="1"/>
          </p:nvSpPr>
          <p:spPr>
            <a:xfrm flipH="1">
              <a:off x="0" y="6318000"/>
              <a:ext cx="2880000" cy="540000"/>
            </a:xfrm>
            <a:prstGeom prst="rect">
              <a:avLst/>
            </a:prstGeom>
            <a:solidFill>
              <a:srgbClr val="F154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075315-7447-4D49-8AF9-D4C106A08E63}"/>
                </a:ext>
              </a:extLst>
            </p:cNvPr>
            <p:cNvSpPr/>
            <p:nvPr userDrawn="1"/>
          </p:nvSpPr>
          <p:spPr>
            <a:xfrm flipH="1">
              <a:off x="11353800" y="6318000"/>
              <a:ext cx="838199" cy="540000"/>
            </a:xfrm>
            <a:prstGeom prst="rect">
              <a:avLst/>
            </a:prstGeom>
            <a:solidFill>
              <a:srgbClr val="0E1F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144BCBA-6CCA-E048-9AA3-D193ADD12CD3}"/>
              </a:ext>
            </a:extLst>
          </p:cNvPr>
          <p:cNvSpPr txBox="1"/>
          <p:nvPr userDrawn="1"/>
        </p:nvSpPr>
        <p:spPr>
          <a:xfrm>
            <a:off x="0" y="6372556"/>
            <a:ext cx="2879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>
                <a:solidFill>
                  <a:schemeClr val="bg1"/>
                </a:solidFill>
                <a:latin typeface="+mn-lt"/>
              </a:rPr>
              <a:t>jti.polinema.ac.id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67E329EB-6B78-F941-AD9C-AB9D28C5C26F}"/>
              </a:ext>
            </a:extLst>
          </p:cNvPr>
          <p:cNvSpPr txBox="1">
            <a:spLocks/>
          </p:cNvSpPr>
          <p:nvPr userDrawn="1"/>
        </p:nvSpPr>
        <p:spPr>
          <a:xfrm>
            <a:off x="3108361" y="6398880"/>
            <a:ext cx="7992029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200" kern="1200">
                <a:solidFill>
                  <a:srgbClr val="0E1F43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SISTEM PENDUKUNG KEPUTUSAN</a:t>
            </a:r>
          </a:p>
        </p:txBody>
      </p:sp>
    </p:spTree>
    <p:extLst>
      <p:ext uri="{BB962C8B-B14F-4D97-AF65-F5344CB8AC3E}">
        <p14:creationId xmlns:p14="http://schemas.microsoft.com/office/powerpoint/2010/main" val="141503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DECISION SUPPORT SYSTEM (DSS)</a:t>
            </a:r>
            <a:br>
              <a:rPr lang="id-ID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4400" dirty="0"/>
            </a:br>
            <a:r>
              <a:rPr lang="en-US" sz="5400" b="1" dirty="0"/>
              <a:t>Multi-criteria Decision Making</a:t>
            </a:r>
            <a:r>
              <a:rPr lang="id-ID" sz="4400" dirty="0"/>
              <a:t>	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d-ID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id-ID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TEACHING TEAM </a:t>
            </a:r>
          </a:p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 SUPPORT SYSTEM COURSE IN 24/25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04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C10C-0F34-8A4F-9C9A-D7CD3FF0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33" y="663907"/>
            <a:ext cx="6083545" cy="6434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What is Multi-criteria Decision Making (MCDM)?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ABEEE-816B-0045-911C-B3C9D6A6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D36B04C-4440-904D-9C68-FC1952049ABE}"/>
              </a:ext>
            </a:extLst>
          </p:cNvPr>
          <p:cNvSpPr/>
          <p:nvPr/>
        </p:nvSpPr>
        <p:spPr>
          <a:xfrm>
            <a:off x="591670" y="2232211"/>
            <a:ext cx="2823882" cy="1021976"/>
          </a:xfrm>
          <a:prstGeom prst="roundRect">
            <a:avLst/>
          </a:prstGeom>
          <a:solidFill>
            <a:schemeClr val="accent2"/>
          </a:solidFill>
          <a:ln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MCDM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BEB355-EDA8-FA44-BB67-D719AB4964DF}"/>
              </a:ext>
            </a:extLst>
          </p:cNvPr>
          <p:cNvSpPr txBox="1"/>
          <p:nvPr/>
        </p:nvSpPr>
        <p:spPr>
          <a:xfrm>
            <a:off x="201705" y="3429000"/>
            <a:ext cx="52174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It is a scientific branch of operations research that intersects with decision-making based on many criteria
Determine the best alternative from a number of alternatives based on certain criteria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944A7D-C1FD-A448-AC19-E584861D463E}"/>
              </a:ext>
            </a:extLst>
          </p:cNvPr>
          <p:cNvSpPr/>
          <p:nvPr/>
        </p:nvSpPr>
        <p:spPr>
          <a:xfrm>
            <a:off x="7374318" y="465925"/>
            <a:ext cx="2823882" cy="1021976"/>
          </a:xfrm>
          <a:prstGeom prst="roundRect">
            <a:avLst/>
          </a:prstGeom>
          <a:solidFill>
            <a:schemeClr val="accent2"/>
          </a:solidFill>
          <a:ln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MADM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7E225F-E295-0E49-AE8E-454612BF6730}"/>
              </a:ext>
            </a:extLst>
          </p:cNvPr>
          <p:cNvSpPr/>
          <p:nvPr/>
        </p:nvSpPr>
        <p:spPr>
          <a:xfrm>
            <a:off x="7374318" y="3080677"/>
            <a:ext cx="2823882" cy="1021976"/>
          </a:xfrm>
          <a:prstGeom prst="roundRect">
            <a:avLst/>
          </a:prstGeom>
          <a:solidFill>
            <a:schemeClr val="accent2"/>
          </a:solidFill>
          <a:ln>
            <a:solidFill>
              <a:srgbClr val="0E1F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500" dirty="0"/>
              <a:t>MODM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740901-9E9C-D949-8763-48B73614DDB1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415552" y="2743199"/>
            <a:ext cx="3958766" cy="848466"/>
          </a:xfrm>
          <a:prstGeom prst="straightConnector1">
            <a:avLst/>
          </a:prstGeom>
          <a:ln w="28575">
            <a:solidFill>
              <a:srgbClr val="0E1F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1BE5DA-09F1-2D4B-B9F4-D006A9F24E29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415552" y="976913"/>
            <a:ext cx="3958766" cy="1766286"/>
          </a:xfrm>
          <a:prstGeom prst="straightConnector1">
            <a:avLst/>
          </a:prstGeom>
          <a:ln w="38100">
            <a:solidFill>
              <a:srgbClr val="0E1F4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3727E-561C-8C47-8361-276655A7B00D}"/>
              </a:ext>
            </a:extLst>
          </p:cNvPr>
          <p:cNvSpPr txBox="1"/>
          <p:nvPr/>
        </p:nvSpPr>
        <p:spPr>
          <a:xfrm rot="20144993">
            <a:off x="3844456" y="1509665"/>
            <a:ext cx="3018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TERKADANG DIMAKNAI SAMA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EFD34D-107E-2447-B4DF-A3F079079842}"/>
              </a:ext>
            </a:extLst>
          </p:cNvPr>
          <p:cNvSpPr txBox="1"/>
          <p:nvPr/>
        </p:nvSpPr>
        <p:spPr>
          <a:xfrm>
            <a:off x="7129925" y="1498325"/>
            <a:ext cx="3339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Multi-attributes Decision Making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9E7518-058B-9142-B055-46D357D29F8C}"/>
              </a:ext>
            </a:extLst>
          </p:cNvPr>
          <p:cNvSpPr txBox="1"/>
          <p:nvPr/>
        </p:nvSpPr>
        <p:spPr>
          <a:xfrm>
            <a:off x="7131159" y="4067389"/>
            <a:ext cx="3369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Multi-objectives Decision Making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820444-441E-794B-B430-60456F0EEFB8}"/>
              </a:ext>
            </a:extLst>
          </p:cNvPr>
          <p:cNvSpPr txBox="1"/>
          <p:nvPr/>
        </p:nvSpPr>
        <p:spPr>
          <a:xfrm>
            <a:off x="7128708" y="1785038"/>
            <a:ext cx="4661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with the scope of discrete decisions
Single purpose
Predefined alternatives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11AF0F-5C88-0E4F-A909-91CD7CB26510}"/>
              </a:ext>
            </a:extLst>
          </p:cNvPr>
          <p:cNvSpPr txBox="1"/>
          <p:nvPr/>
        </p:nvSpPr>
        <p:spPr>
          <a:xfrm>
            <a:off x="7128708" y="4349898"/>
            <a:ext cx="46619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Problems with the scope of continuous decisions
Multiple goals
Alternatives are infinite, because there is an alternative design process in it
Alternatives are based on specific goals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3029136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47D1-0204-874A-9221-AB20248F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8079"/>
            <a:ext cx="9360000" cy="656851"/>
          </a:xfrm>
        </p:spPr>
        <p:txBody>
          <a:bodyPr>
            <a:normAutofit fontScale="90000"/>
          </a:bodyPr>
          <a:lstStyle/>
          <a:p>
            <a:r>
              <a:rPr lang="en-US" dirty="0"/>
              <a:t>MCDM Classification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D46E34-D0DE-3149-B61B-D4A428E7C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937060"/>
              </p:ext>
            </p:extLst>
          </p:nvPr>
        </p:nvGraphicFramePr>
        <p:xfrm>
          <a:off x="838200" y="957873"/>
          <a:ext cx="10675088" cy="4993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239D-0F7B-2844-A009-6F1DD9889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92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607F-C5A8-2C42-8707-5EAB7978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89616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Concepts in MCDM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647F-0C6A-3C4E-87AD-A6749F41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4F02BB-7DED-FD48-BDD0-6BCC3D002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919158"/>
              </p:ext>
            </p:extLst>
          </p:nvPr>
        </p:nvGraphicFramePr>
        <p:xfrm>
          <a:off x="838200" y="1169894"/>
          <a:ext cx="10675088" cy="490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592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607F-C5A8-2C42-8707-5EAB7978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589616"/>
          </a:xfrm>
        </p:spPr>
        <p:txBody>
          <a:bodyPr>
            <a:normAutofit fontScale="90000"/>
          </a:bodyPr>
          <a:lstStyle/>
          <a:p>
            <a:r>
              <a:rPr lang="en-US" dirty="0"/>
              <a:t>Concepts in MCDM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6647F-0C6A-3C4E-87AD-A6749F41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4F02BB-7DED-FD48-BDD0-6BCC3D002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16096"/>
              </p:ext>
            </p:extLst>
          </p:nvPr>
        </p:nvGraphicFramePr>
        <p:xfrm>
          <a:off x="838200" y="1169894"/>
          <a:ext cx="10675088" cy="4908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350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6A82-F87A-3C41-B547-D98EC28BF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0000" cy="593663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Matrix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E3DF101-7AB0-0D49-9D6E-67F42953A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612343"/>
              </p:ext>
            </p:extLst>
          </p:nvPr>
        </p:nvGraphicFramePr>
        <p:xfrm>
          <a:off x="838200" y="1390619"/>
          <a:ext cx="10515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8282839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93599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601503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98167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75829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r>
                        <a:rPr lang="en-US" baseline="-25000" dirty="0"/>
                        <a:t>n</a:t>
                      </a:r>
                      <a:endParaRPr lang="en-US" baseline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388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Alternative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err="1"/>
                        <a:t>w</a:t>
                      </a:r>
                      <a:r>
                        <a:rPr lang="en-US" baseline="-25000" dirty="0" err="1"/>
                        <a:t>n</a:t>
                      </a:r>
                      <a:r>
                        <a:rPr lang="en-US" baseline="0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57124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1n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2705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-25000" dirty="0"/>
                        <a:t>2n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4690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77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328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026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m1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m2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</a:t>
                      </a:r>
                      <a:r>
                        <a:rPr lang="en-US" baseline="-25000" dirty="0" err="1"/>
                        <a:t>mn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423254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6091C-3E63-1646-96B9-0728F4ED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3977B-6566-554D-B7B5-3A8D593A8BF6}"/>
              </a:ext>
            </a:extLst>
          </p:cNvPr>
          <p:cNvSpPr txBox="1"/>
          <p:nvPr/>
        </p:nvSpPr>
        <p:spPr>
          <a:xfrm>
            <a:off x="838200" y="4789170"/>
            <a:ext cx="62734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Criteria</a:t>
            </a:r>
          </a:p>
          <a:p>
            <a:r>
              <a:rPr lang="en-US" sz="2400" dirty="0"/>
              <a:t>A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Alternative</a:t>
            </a:r>
          </a:p>
          <a:p>
            <a:r>
              <a:rPr lang="en-US" sz="2400" dirty="0"/>
              <a:t>r </a:t>
            </a:r>
            <a:r>
              <a:rPr lang="en-US" sz="2400" dirty="0">
                <a:sym typeface="Wingdings" pitchFamily="2" charset="2"/>
              </a:rPr>
              <a:t></a:t>
            </a:r>
            <a:r>
              <a:rPr lang="en-US" sz="2400" dirty="0"/>
              <a:t> The </a:t>
            </a:r>
            <a:r>
              <a:rPr lang="en-US" sz="2400" dirty="0" err="1"/>
              <a:t>i-th</a:t>
            </a:r>
            <a:r>
              <a:rPr lang="en-US" sz="2400" dirty="0"/>
              <a:t> alternative value in the j-</a:t>
            </a:r>
            <a:r>
              <a:rPr lang="en-US" sz="2400" dirty="0" err="1"/>
              <a:t>th</a:t>
            </a:r>
            <a:r>
              <a:rPr lang="en-US" sz="2400" dirty="0"/>
              <a:t> criterion</a:t>
            </a:r>
          </a:p>
        </p:txBody>
      </p:sp>
    </p:spTree>
    <p:extLst>
      <p:ext uri="{BB962C8B-B14F-4D97-AF65-F5344CB8AC3E}">
        <p14:creationId xmlns:p14="http://schemas.microsoft.com/office/powerpoint/2010/main" val="128256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FA199-148A-6F4E-94D7-EFF1A7FB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91318"/>
          </a:xfrm>
        </p:spPr>
        <p:txBody>
          <a:bodyPr>
            <a:noAutofit/>
          </a:bodyPr>
          <a:lstStyle/>
          <a:p>
            <a:r>
              <a:rPr lang="en-US" sz="3500" dirty="0"/>
              <a:t>Decision Making Steps at MADM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34A8A92-90A2-B14F-88F5-71690D35D2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9237519"/>
              </p:ext>
            </p:extLst>
          </p:nvPr>
        </p:nvGraphicFramePr>
        <p:xfrm>
          <a:off x="838200" y="1216241"/>
          <a:ext cx="10515600" cy="4960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6405D-6F48-3848-A515-0AFAF8D78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3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3DEB-27C1-9E47-BAE6-724DB27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Techniques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45A8-98D8-2448-AC2C-224D33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50EDE90-F225-4645-8DA2-E4158460E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497525"/>
                  </p:ext>
                </p:extLst>
              </p:nvPr>
            </p:nvGraphicFramePr>
            <p:xfrm>
              <a:off x="1811524" y="1168571"/>
              <a:ext cx="8568952" cy="3578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534535442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247901505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648256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Normalization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Type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Benefit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Cost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147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Simple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069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Nijkamp’s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35654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07430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Max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max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⁡(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571255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50EDE90-F225-4645-8DA2-E4158460E3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0497525"/>
                  </p:ext>
                </p:extLst>
              </p:nvPr>
            </p:nvGraphicFramePr>
            <p:xfrm>
              <a:off x="1811524" y="1168571"/>
              <a:ext cx="8568952" cy="357860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534535442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247901505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64825629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Normalization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Type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Benefit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Cost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147704"/>
                      </a:ext>
                    </a:extLst>
                  </a:tr>
                  <a:tr h="699199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Simple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397" t="-94643" r="-100382" b="-32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9004" t="-94643" r="-766" b="-32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692710"/>
                      </a:ext>
                    </a:extLst>
                  </a:tr>
                  <a:tr h="762826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Nijkamp’s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397" t="-181667" r="-10038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9004" t="-181667" r="-766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5654324"/>
                      </a:ext>
                    </a:extLst>
                  </a:tr>
                  <a:tr h="713677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Max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397" t="-301786" r="-100382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9004" t="-301786" r="-766" b="-1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0743096"/>
                      </a:ext>
                    </a:extLst>
                  </a:tr>
                  <a:tr h="762826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Max 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8397" t="-375000" r="-100382" b="-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9004" t="-375000" r="-766" b="-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71255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EB3FE-47E6-4047-A74E-4D62E28FC2B2}"/>
                  </a:ext>
                </a:extLst>
              </p:cNvPr>
              <p:cNvSpPr txBox="1"/>
              <p:nvPr/>
            </p:nvSpPr>
            <p:spPr>
              <a:xfrm>
                <a:off x="1811524" y="4883172"/>
                <a:ext cx="5656420" cy="115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𝑛𝑜𝑟𝑚𝑎𝑙𝑖𝑠𝑎𝑠𝑖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d-ID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𝑎𝑠𝑙𝑖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𝑚𝑎𝑘𝑠𝑖𝑚𝑎𝑙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</m:oMathPara>
                </a14:m>
                <a:endParaRPr lang="id-ID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𝑚𝑖𝑛𝑖𝑚𝑎𝑙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EB3FE-47E6-4047-A74E-4D62E28F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4883172"/>
                <a:ext cx="5656420" cy="1156470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493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23DEB-27C1-9E47-BAE6-724DB274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360000" cy="63805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 Techniques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45A8-98D8-2448-AC2C-224D33F81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1C556-EF27-2A4E-A62D-F2485CF7F379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EB3FE-47E6-4047-A74E-4D62E28FC2B2}"/>
                  </a:ext>
                </a:extLst>
              </p:cNvPr>
              <p:cNvSpPr txBox="1"/>
              <p:nvPr/>
            </p:nvSpPr>
            <p:spPr>
              <a:xfrm>
                <a:off x="1811524" y="4226225"/>
                <a:ext cx="5656420" cy="1156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𝑛𝑜𝑟𝑚𝑎𝑙𝑖𝑠𝑎𝑠𝑖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id-ID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𝑎𝑠𝑙𝑖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𝑝𝑎𝑑𝑎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𝑚𝑎𝑘𝑠𝑖𝑚𝑎𝑙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</m:oMathPara>
                </a14:m>
                <a:endParaRPr lang="id-ID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𝑁𝑖𝑙𝑎𝑖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𝑚𝑖𝑛𝑖𝑚𝑎𝑙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𝑘𝑟𝑖𝑡𝑒𝑟𝑖𝑎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𝑑𝑎𝑟𝑖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𝑠𝑒𝑚𝑢𝑎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𝑎𝑙𝑡𝑒𝑟𝑛𝑎𝑡𝑖𝑓</m:t>
                      </m:r>
                    </m:oMath>
                  </m:oMathPara>
                </a14:m>
                <a:endParaRPr lang="id-ID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5EB3FE-47E6-4047-A74E-4D62E28F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4226225"/>
                <a:ext cx="5656420" cy="1156470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1623E0B-35C0-2149-B7E7-E20B6E51D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0767629"/>
                  </p:ext>
                </p:extLst>
              </p:nvPr>
            </p:nvGraphicFramePr>
            <p:xfrm>
              <a:off x="1811524" y="1650542"/>
              <a:ext cx="8568952" cy="259861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534535442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247901505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648256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Normalization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Type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Benefit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Cost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1477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type m:val="skw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p>
                                      <m:e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906927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Vector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normalization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nary>
                                          <m:naryPr>
                                            <m:chr m:val="∑"/>
                                            <m:limLoc m:val="subSup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5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p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𝑆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bSup>
                                          </m:e>
                                        </m:nary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6007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1623E0B-35C0-2149-B7E7-E20B6E51DD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0767629"/>
                  </p:ext>
                </p:extLst>
              </p:nvPr>
            </p:nvGraphicFramePr>
            <p:xfrm>
              <a:off x="1811524" y="1650542"/>
              <a:ext cx="8568952" cy="23293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44216">
                      <a:extLst>
                        <a:ext uri="{9D8B030D-6E8A-4147-A177-3AD203B41FA5}">
                          <a16:colId xmlns:a16="http://schemas.microsoft.com/office/drawing/2014/main" val="1534535442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247901505"/>
                        </a:ext>
                      </a:extLst>
                    </a:gridCol>
                    <a:gridCol w="3312368">
                      <a:extLst>
                        <a:ext uri="{9D8B030D-6E8A-4147-A177-3AD203B41FA5}">
                          <a16:colId xmlns:a16="http://schemas.microsoft.com/office/drawing/2014/main" val="364825629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d-ID" dirty="0"/>
                            <a:t>Tipe Normalisasi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Benefit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id-ID" dirty="0" err="1"/>
                            <a:t>Cost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Attribute</a:t>
                          </a:r>
                          <a:endParaRPr lang="id-ID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70147704"/>
                      </a:ext>
                    </a:extLst>
                  </a:tr>
                  <a:tr h="1002602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/>
                            <a:t>Linear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397" t="-48750" r="-100382" b="-14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004" t="-48750" r="-766" b="-14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692710"/>
                      </a:ext>
                    </a:extLst>
                  </a:tr>
                  <a:tr h="955929">
                    <a:tc>
                      <a:txBody>
                        <a:bodyPr/>
                        <a:lstStyle/>
                        <a:p>
                          <a:pPr marL="0" indent="0">
                            <a:tabLst/>
                          </a:pPr>
                          <a:r>
                            <a:rPr lang="id-ID" dirty="0" err="1"/>
                            <a:t>Vector</a:t>
                          </a:r>
                          <a:r>
                            <a:rPr lang="id-ID" dirty="0"/>
                            <a:t> </a:t>
                          </a:r>
                          <a:r>
                            <a:rPr lang="id-ID" dirty="0" err="1"/>
                            <a:t>normalization</a:t>
                          </a:r>
                          <a:endParaRPr lang="id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8397" t="-156579" r="-100382" b="-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59004" t="-156579" r="-766" b="-5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007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758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630</Words>
  <Application>Microsoft Macintosh PowerPoint</Application>
  <PresentationFormat>Widescreen</PresentationFormat>
  <Paragraphs>147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Tahoma</vt:lpstr>
      <vt:lpstr>verdana</vt:lpstr>
      <vt:lpstr>Wingdings</vt:lpstr>
      <vt:lpstr>Office Theme</vt:lpstr>
      <vt:lpstr>DECISION SUPPORT SYSTEM (DSS)  Multi-criteria Decision Making </vt:lpstr>
      <vt:lpstr>What is Multi-criteria Decision Making (MCDM)?</vt:lpstr>
      <vt:lpstr>MCDM Classification</vt:lpstr>
      <vt:lpstr>Concepts in MCDM (1)</vt:lpstr>
      <vt:lpstr>Concepts in MCDM (2)</vt:lpstr>
      <vt:lpstr>Decision Matrix</vt:lpstr>
      <vt:lpstr>Decision Making Steps at MADM</vt:lpstr>
      <vt:lpstr>Normalization Techniques (1)</vt:lpstr>
      <vt:lpstr>Normalization Techniques (2)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Afif Hendrawan</dc:creator>
  <cp:lastModifiedBy>Adevian Fairuz</cp:lastModifiedBy>
  <cp:revision>23</cp:revision>
  <dcterms:created xsi:type="dcterms:W3CDTF">2021-08-30T06:37:21Z</dcterms:created>
  <dcterms:modified xsi:type="dcterms:W3CDTF">2025-02-17T08:36:17Z</dcterms:modified>
</cp:coreProperties>
</file>