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326" r:id="rId4"/>
    <p:sldId id="287" r:id="rId5"/>
    <p:sldId id="310" r:id="rId6"/>
    <p:sldId id="319" r:id="rId7"/>
    <p:sldId id="320" r:id="rId8"/>
    <p:sldId id="332" r:id="rId9"/>
    <p:sldId id="322" r:id="rId10"/>
    <p:sldId id="321" r:id="rId11"/>
    <p:sldId id="329" r:id="rId12"/>
    <p:sldId id="270" r:id="rId13"/>
    <p:sldId id="318" r:id="rId14"/>
    <p:sldId id="333" r:id="rId15"/>
  </p:sldIdLst>
  <p:sldSz cx="9144000" cy="5143500" type="screen16x9"/>
  <p:notesSz cx="7010400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A7D3A"/>
    <a:srgbClr val="FF00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686" y="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EC7E01F-DC75-4521-90AE-3546F579C646}" type="datetime8">
              <a:rPr lang="en-US" smtClean="0"/>
              <a:pPr algn="ctr"/>
              <a:t>2/21/2024 2:24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DAC3-8510-4A81-B5EA-EADCAA67075E}" type="datetime8">
              <a:rPr lang="en-US" smtClean="0">
                <a:solidFill>
                  <a:schemeClr val="tx2"/>
                </a:solidFill>
              </a:rPr>
              <a:pPr/>
              <a:t>2/21/2024 2:24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CB6F3AA5-0D1A-4836-B9A9-3DFF578591BB}" type="datetime8">
              <a:rPr lang="en-US" smtClean="0">
                <a:solidFill>
                  <a:schemeClr val="tx2"/>
                </a:solidFill>
              </a:rPr>
              <a:pPr/>
              <a:t>2/21/2024 2:24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10E-1222-4D2B-AD1C-A7628460CA79}" type="datetime8">
              <a:rPr lang="en-US" smtClean="0"/>
              <a:pPr/>
              <a:t>2/21/2024 2:24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09A-CFD9-4FBF-888C-B7E6C05CA85D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797290-3E5F-4041-97AC-2AA7B70FABAC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0BF8B1-6C76-441D-83FB-42A95DE4B6D2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50DA-AF81-41C3-9358-7B8B12921A43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2EF5-003E-45BA-908B-ADDCC373B72A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E2D7-19E0-43DF-9B49-8BC9D15D144A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C392C5A6-78FF-4180-81D1-56A1158A2CA1}" type="datetime8">
              <a:rPr lang="en-US" smtClean="0"/>
              <a:pPr/>
              <a:t>2/21/2024 2:24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C8FB424-1CF3-421F-8939-BDA40A9268F3}" type="datetime8">
              <a:rPr lang="en-US" smtClean="0">
                <a:solidFill>
                  <a:schemeClr val="tx2"/>
                </a:solidFill>
              </a:rPr>
              <a:pPr/>
              <a:t>2/21/2024 2:24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14300"/>
            <a:ext cx="8458200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US" sz="3600" b="1" dirty="0">
              <a:solidFill>
                <a:srgbClr val="FFC000"/>
              </a:solidFill>
              <a:latin typeface="Constantia" pitchFamily="18" charset="0"/>
            </a:endParaRPr>
          </a:p>
        </p:txBody>
      </p:sp>
      <p:pic>
        <p:nvPicPr>
          <p:cNvPr id="12" name="Picture 3" descr="C:\Users\suresh\Desktop\logopng.pn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57200" y="1188640"/>
            <a:ext cx="670992" cy="58066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1520" y="2970078"/>
            <a:ext cx="878497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1 -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2 -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3 -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4 - Roll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843" y="1094118"/>
            <a:ext cx="861431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COLLEGE OF ENGINEERING &amp; TECHNOLOGY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algn="ctr">
              <a:lnSpc>
                <a:spcPct val="9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Kandlakoya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HYDERABAD</a:t>
            </a:r>
          </a:p>
          <a:p>
            <a:pPr algn="ctr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HACKFEST 1.0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1st, 2nd MARCH 2024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THEME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Number: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BBD6C-BF97-CCF1-12A1-D758A0E62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315199" y="1136427"/>
            <a:ext cx="1527715" cy="1031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4048" y="39502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TEAM ID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032" y="3268552"/>
            <a:ext cx="183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College Name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33" y="1937286"/>
            <a:ext cx="1966658" cy="768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3622" y="4524475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Organized By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CENTRE FOR ENGINEERING EDUCATION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19804" y="195590"/>
            <a:ext cx="468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REFERENCES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6" y="1206326"/>
            <a:ext cx="89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Mention 3 to 4 IEEE journals and existing solutions google links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ntage_VictorianThank_You_Full_Color-Distressed@2x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2228850"/>
            <a:ext cx="422910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000250"/>
            <a:ext cx="4191000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200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Questions…..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71600" y="2141074"/>
            <a:ext cx="7943800" cy="2806940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You must bring your own laptop for the presentation </a:t>
            </a:r>
            <a:endParaRPr lang="en-IN" sz="2400" dirty="0">
              <a:solidFill>
                <a:srgbClr val="68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Not more than 12 slides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Do not give any theoretical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Illustrate with suitable  means such as Drawings, examples, algorithms, flow chart etc.,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Use consistent  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Check for spelling and grammar – ensure no errors (spell check)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Highlight the major advantages of the  technique/method  proposed when compared with other techniques or  conventional techniques</a:t>
            </a:r>
            <a:endParaRPr lang="en-IN" sz="2400" dirty="0">
              <a:solidFill>
                <a:srgbClr val="68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Need to follow code of conduct in the premises</a:t>
            </a:r>
            <a:endParaRPr lang="en-IN" sz="2000" dirty="0">
              <a:solidFill>
                <a:srgbClr val="680000"/>
              </a:solidFill>
            </a:endParaRPr>
          </a:p>
          <a:p>
            <a:pPr marL="0" indent="0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331640" y="1275606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GUIDELINES</a:t>
            </a:r>
            <a:r>
              <a:rPr lang="en-I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53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42844" y="114300"/>
            <a:ext cx="8772556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nstantia" pitchFamily="18" charset="0"/>
              </a:rPr>
              <a:t>CONTENT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62012-107F-A7D4-E64C-E83FF3B9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6200" y="-102499"/>
            <a:ext cx="1527715" cy="1031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2858"/>
            <a:ext cx="1090642" cy="642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4282" y="1214429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Existing Solutions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Pros and Cons of Existing Solutions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Novelty of the Solution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Block Diagram/Flow Chart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Technical Description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Cost Estimate 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33600" y="277498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Summarize the Problem Statement (Include pictures)             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SOLUTIONS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504" y="1285866"/>
            <a:ext cx="8717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 out minimum 3 existing solutions with pictures and describe 2 to 3 points each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80C10-B768-DA45-2E07-307F8CBE56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15949" y="-84829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324781"/>
            <a:ext cx="609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Pros and Cons of EXISTING SOLUTIONS </a:t>
            </a:r>
            <a:endParaRPr kumimoji="0" lang="en-US" sz="2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214428"/>
            <a:ext cx="8839200" cy="44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Pros and cons in existing solutions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C5119-FE45-2B5C-5C40-8B3FAA1353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26581" y="-124194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895350"/>
            <a:ext cx="533400" cy="183357"/>
          </a:xfrm>
        </p:spPr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hevron 4"/>
          <p:cNvSpPr/>
          <p:nvPr/>
        </p:nvSpPr>
        <p:spPr>
          <a:xfrm>
            <a:off x="6599115" y="3713083"/>
            <a:ext cx="14865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Iterate</a:t>
            </a:r>
          </a:p>
        </p:txBody>
      </p:sp>
      <p:sp>
        <p:nvSpPr>
          <p:cNvPr id="31" name="Chevron 4"/>
          <p:cNvSpPr/>
          <p:nvPr/>
        </p:nvSpPr>
        <p:spPr>
          <a:xfrm>
            <a:off x="4465515" y="3779320"/>
            <a:ext cx="17151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Communicate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7471F-0B05-9A5A-2BC3-A3A59A2814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36220"/>
            <a:ext cx="1527715" cy="103157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571736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67" y="1179224"/>
            <a:ext cx="878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solution for the given problem statement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292887"/>
            <a:ext cx="604867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 / SCOPE OF  SOLUTION</a:t>
            </a:r>
            <a:endParaRPr lang="en-IN" sz="26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Gill Sans MT" panose="020B0502020104020203" pitchFamily="34" charset="0"/>
              </a:rPr>
              <a:t>What is novel in your mentioned idea and scope of the proposed solution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73943" y="216312"/>
            <a:ext cx="6781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DIAGRAM/FLOW CHART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FC7E0-1F3A-C6F6-4B1A-930D7342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78057" y="-117170"/>
            <a:ext cx="1527715" cy="1031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33" y="1170419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 the Block diagram suitable for the solution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300037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32146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133" y="2577345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79025" y="2582216"/>
            <a:ext cx="1571636" cy="119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Working Steps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50793" y="2585727"/>
            <a:ext cx="1643074" cy="129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893207" y="2983295"/>
            <a:ext cx="785818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50661" y="3000378"/>
            <a:ext cx="1000132" cy="34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43608" y="241132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TECHNICAL DESCRIPTION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12A76-C546-6572-6C37-10A0E15A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9932"/>
            <a:ext cx="1527715" cy="1031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96" y="1137524"/>
            <a:ext cx="90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List Out The Hardware and Software's required for the project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329</Words>
  <Application>Microsoft Office PowerPoint</Application>
  <PresentationFormat>On-screen Show (16:9)</PresentationFormat>
  <Paragraphs>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Constantia</vt:lpstr>
      <vt:lpstr>Gill Sans MT</vt:lpstr>
      <vt:lpstr>Times New Roman</vt:lpstr>
      <vt:lpstr>Tw Cen MT</vt:lpstr>
      <vt:lpstr>Wingdings</vt:lpstr>
      <vt:lpstr>Wingdings 2</vt:lpstr>
      <vt:lpstr>Median</vt:lpstr>
      <vt:lpstr>TITLE OF THE PROJECT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2018-04-19T17:20:36Z</dcterms:created>
  <dcterms:modified xsi:type="dcterms:W3CDTF">2024-02-21T09:47:47Z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