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618C32F-CA07-46EA-87E3-51425573775B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7152319E-8645-43D4-95E0-45570A6545C4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hyperlink" Target="https://github.com/ianmiell/cheapci" TargetMode="External"/><Relationship Id="rId2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hyperlink" Target="https://github.com/ianmiell/cheapci" TargetMode="External"/><Relationship Id="rId3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Ian 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Recently I’ve used bash to…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Fix a Terraform script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Robustly apply changes in a cloud-init VM script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Automate the renaming of files with spaces in my backup folders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Setup environments at work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Advanced Strings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Requires 4.x+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${VAR,}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${VAR,,}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${VAR^}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${VAR^^}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Quoting Hell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Quotes in quotes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Changing quotes mid-line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4.3 – Autocomplete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autocomplete works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‘shift’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Writing your own autocompletes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 Simple Program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myecho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shift’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Colours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$@’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Autocomplete Script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myechocomplete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Sourcing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Advanced autocompletion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Write your own!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 – cheapci script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https://github.com/ianmiell/cheapci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Wrapup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Feedback welcome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Thanks!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questions: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@ianmiell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ian.miell@gmail.com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Wrapup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https://github.com/ianmiell/introduction-to-bash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2"/>
              </a:rPr>
              <a:t>https://github.com/ianmiell/cheapci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Ian 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Poll - Experience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used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&lt;2 years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&gt;2 years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&gt;5 years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Studied bash seriously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Structure of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 – Bash Basics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 – Further Bash Basics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III - Scripting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IV - Advanced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 you want to achieve in bash?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specific goals?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have you been frustrated by with bash?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–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1.1 Bash background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1.2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1.3 Globs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1.4 Pipes and Redirects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1.1 What is Bash?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shell?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program takes input from a terminal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Translates input into: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System calls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Calls to other programs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Computation within the bash program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excels at ‘gluing’ other commands  together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Other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tclsh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Run tcsh from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History of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6000" cy="50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in the Market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popular shell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Lots of competition: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zsh will be default on mac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fish is also popular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Very rarely, you find servers that don’t have bash on still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About me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Contact: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Twitter: 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Email: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ian.miell@gmail.com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1.2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Quoting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env’ and ‘export’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arrays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Assignment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De-referencing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Variables and Quotes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Quote?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are Shell Variables?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Readonly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Exporting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Ouptutting exported and shell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Arrays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Zero-indexed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Curly braces required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All variables are arrays!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-a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 dereferences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 in double quotes are interpreted, single quotes not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Exported variables are passed to programs run within the shell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 shows exported variables, compgen -v shows all variables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1.3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does ‘*’ mean?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Differences to regular expressions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Not familiar with regexes?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Basic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ls *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interpretation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Globbing and quoting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Other Glob Characters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Character classes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Dots and dotfiles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 vs *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directories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Difference to Regexps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Renaming a set of files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.*’ is not the same as ‘*’!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Extended globbing available in bash (not covered)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and Me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Wrote a book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Globs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glob is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dotfile is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directory files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Globs, regexps and dots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1.4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redirects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pipes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files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out vs standard error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pipe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Errors and pipes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Channels’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standard input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standard output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standard error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n&gt;’ notation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Ordering is important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parses left to right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‘eat’ standard output from a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‘output’ standard input to another command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Redirects send a channel of output to a file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‘&gt;&gt;’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main 3 file descriptors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&gt;’ vs ‘&gt;&gt;’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 and standard error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 and ordering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vs regexps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Variables, arrays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and redirects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This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Live Walkthroughs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Encourage you to follow - ‘Hard Way’ Method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Exercises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Polls / yes/no ‘temperature checks’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Group chat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Materials: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https://github.com/ianmiell/introduction-to-bash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 – Further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2.1 Functions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2.2 Tests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2.3 Loops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2.4 Exit Codes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2.5 Process Substitution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2.6 Command Substitution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Is bash a programming language?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programming language?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has bash lasted so long?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2.1 Functions in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Four types of command: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Program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Functions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Declaring a function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 arguments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 scope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Local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Builtins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cd is a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Builtins can also be programs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builtin’ is a builtin!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 and builtins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unset -f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-f / -F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Programs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which’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Aliases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unalias’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‘type’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2.2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tests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ways of writing tests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Logical operators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Binary and unary operators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if’ statements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and exit codes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Comparing values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‘[‘?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Pre-Requisites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Familiar with command line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version 4+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echo $SHELL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bash --version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&lt;4 is still ok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shell utilities (eg grep, cat, ls)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editor (I use vim)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Logical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!’ means ‘NOT’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||’ means ‘OR’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&amp;&amp;’ means ‘AND’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(...)’ evaluates first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 vs ‘&amp;&amp;’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The ‘[[‘ Operator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do both exist?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Confused?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Unary and Binary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-z’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-d’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if Statements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‘if’ statements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Bare ‘if’ statements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in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[‘ vs ‘[[‘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Unary vs Binary operators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 (limited)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2.3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C’-style for loops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for’ loops over items ‘in’ lists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 loops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C-style - ‘((‘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variable referencing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f in $()’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Beware!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Infinite loop form with ‘break’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esac’, ;; and *)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types of for loop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 and until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 statements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2.4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an Exit Code is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set one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Conventions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Other ‘special’ parameters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Target Audiences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 knowledge assumed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Advanced questions outside the course please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Hardly/never used bash’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Coverage of 90% of bash features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casually for a while’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Refresher on some topics, learn some new things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years, but never studied’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A-ha moments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0’ or ‘not 0’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and tests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Standard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OK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used differently by different apps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eg grep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‘exit’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‘return’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Special Parameters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 == special variables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$$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exit codes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 usage (eg grep)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exit codes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return’ing from functions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2.5 Process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Process Subsitution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2.6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Nesting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Why This Course?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is everywhere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Shells are everywhere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Work with it every day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Taken for granted that it’s known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Studying it pays massive dividends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Gateway to deeper OS concepts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 / Recap – Part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more as programming language: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/ ifs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Loops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Return/Exit codes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Process and command substitution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III - Scripting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Scripts and Startup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‘set’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Debugging in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3.1 Scripts and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This has cost me many hours!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‘shebang’ - ‘#!’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Running an executable file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Making a file executable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-9144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Startup Explained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9640" cy="60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Startup Explained (simpler)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3440" cy="51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sourcing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‘source’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source’ vs ‘./’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‘sh’ suffix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Debugging with ‘env -i’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Scripts and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complex bash startup can be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Keep diagram handy!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3.2 The ‘set’ builtin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options in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POSIX is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useful options: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nounset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xtrace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errexit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pipefail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‘shopt’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is under-served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page is hard to follow if you don’t know the jargon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One-liners are easy to find but concepts give you real power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Guides that assume knowledge you may not have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Running ‘set’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POSIX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 POSIX off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+ is off – is on (this IS confusing)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‘env’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‘set’ Options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errexit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xtrace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nounset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flags vs -o </a:t>
            </a: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name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pipefail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‘shopt’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‘set’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Options: + off, - 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POSIX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common options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shopt and set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3.3 Debugging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flags already covered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Syntax checking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Profiling bash and ‘PS4’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Shellcheck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bash Arguments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-v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-x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-x and PS4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shellcheck my bashrc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IV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3.4 Subshells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subshell?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create a subshell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they are useful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() vs {}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subshells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simple subshell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variable scope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redirection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() or {}?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working directory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3.5 Internal Field Separator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aka IFS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it’s important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use it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for’ looping over files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IFS shell variable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$’’ construct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Ever been confused by…?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Diffference between ‘[‘ and ‘[[‘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 vs regexes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vs double quotes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 between `` and $()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subshell is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IFS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‘find’ command and ‘xargs’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find, xargs and the null byte separator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V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III – Discussion / 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Startup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Practical bash usage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options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debugging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IV – Advanced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manipulation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Autocomplete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Walkthrough a ‘real’ script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4.1 Jobs and Traps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329760" y="17373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Background jobs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Traps and signals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‘kill’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‘wait’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Trapping signals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Process groups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Standard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OK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VI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4.2 String Manipulation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use bash for this?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Quicker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 dependencies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Editing/examining strings in bash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Avoiding common quoting problems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String Manipulation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Get string length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${#VAR}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slicing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${VAR:2}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${VAR:2:3}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editing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${VAR/234/432}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${VAR//234/432}</a:t>
            </a: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2019-06-26T09:40:34Z</dcterms:modified>
  <cp:revision>13</cp:revision>
  <dc:subject/>
  <dc:title>Alizarin</dc:title>
</cp:coreProperties>
</file>