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640" cy="251964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25" name="Picture 88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520" cy="24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Recently I’ve used bash to…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Fix a Terraform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Robustly apply changes in a cloud-init VM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 the renaming of files with spaces in my backup folders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Setup environments at work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&lt;2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&gt;5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Studied bash seriously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Further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-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IV - Advanced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1.1 Bash background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1.2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1.3 Globs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1.4 Pipes and Redirects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1.1 What is Bash?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program takes input from a terminal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Translates input into: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calls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Calls to other programs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Computation within the bash program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excels at ‘gluing’ other commands  together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Other 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tcsh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tclsh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Bash?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 tcsh from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History of Shells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59" name="Picture 122" descr=""/>
          <p:cNvPicPr/>
          <p:nvPr/>
        </p:nvPicPr>
        <p:blipFill>
          <a:blip r:embed="rId1"/>
          <a:stretch/>
        </p:blipFill>
        <p:spPr>
          <a:xfrm>
            <a:off x="116640" y="1613880"/>
            <a:ext cx="9575640" cy="507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in the Market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popular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Lots of competition: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zsh will be default on mac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fish is also popular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Very rarely, you find servers that don’t have bash on still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About me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Contact: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Email: </a:t>
            </a: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1.2 Variables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Quoting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env’ and ‘export’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and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dereferences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in double quotes are interpreted, single quotes not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Exported variables are passed to programs run within the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 shows exported variables, compgen -v shows all variables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1.3 Globbing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does ‘*’ mean?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regular expressions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889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familiar with regexes?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Globbing –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globbing with ‘*’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glob characters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Globs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glob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dotfile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directory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Globs, regexps and dots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1.4 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pipes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out vs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in/out/error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Pipes vs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main 3 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vs ‘&gt;&gt;’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 and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and ordering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vs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Variables,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Further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2.1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2.2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2.3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2.4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2.5 Exit Codes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Is bash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has bash lasted so long?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2.1 Command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Nesting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2.2 Functions in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Four types of command: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Alias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Builtin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2.3 Tests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Different ways of writing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Logical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Binary and unary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2.4 Loops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C’-style for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loops over items ‘in’ lists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while’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case’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2.5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an Exit Code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‘$?’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set one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conventions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‘special’ parameters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(Signals covered in Part IV)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usage (eg grep)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return’ing from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parameters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Polls / yes/no ‘temperature checks’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 / Recap – Part II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more as programming language: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 / ifs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Return/Exit codes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and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-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 and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‘set’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Debugging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-9144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3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9280" cy="607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6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3080" cy="514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3.3 Subshells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subshell?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create a subshell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they are useful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() vs {}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3.4 Internal Field Separator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aka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it’s important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looping over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$’’ construct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‘find’ command and ‘xargs’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find, xargs and the null byte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Discussion /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Practical bash usage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debugging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IV / Break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Advanced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 manipulation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Walkthrough a ‘real’ script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4.1 Jobs and Traps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29760" y="17373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‘kill’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‘wait’ builtin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Trapping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groups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 - Refresher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4.2 Process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Target Audiences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 knowledge assumed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 questions outside the course please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Hardly/never used bash’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Coverage of 90% of bash features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casually for a while’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Refresher on some topics, learn some new things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years, but never studied’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A-ha moments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Subsitution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4.3 Debugging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flags already covered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 checking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Profiling bash and ‘PS4’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Shellcheck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/ Break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54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520" cy="24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is under-served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page is hard to follow if you don’t know the jargon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One-liners are easy to find but concepts give you real power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Guides that assume knowledge you may not have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Ever been confused by…?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Diffference between ‘[‘ and ‘[[‘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 vs regexes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Single vs double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 between `` and $()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subshell is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LibreOffice/6.2.7.1$Linux_X86_64 LibreOffice_project/20$Build-1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2019-10-21T15:29:11Z</dcterms:modified>
  <cp:revision>24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