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ED68201-9E0C-4592-9DF6-B62C81F81A8F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D673C680-9E44-4BD2-B8A8-FE57FC58AB43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 to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Ian 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Ever been confused by…?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Diffference between ‘[‘ and ‘[[‘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 vs regexes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vs double quotes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Difference between `` and $()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subshell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Recently I’ve used bash to…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Fix a Terraform script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Robustly apply changes in a cloud-init VM script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Automate the renaming of files with spaces in my backup folders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Setup environments at work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Poll - Experience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used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&lt;2 years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&gt;2 years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&gt;5 years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Studied bash seriously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Structure of Course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 – Bash Basics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II – Further Bash Basics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III - Scripting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IV - Advanced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do you want to achieve in bash?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specific goals?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have you been frustrated by with bash?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 – Bash Basics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1.1 Bash background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1.2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1.3 Globs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1.4 Pipes and Redirects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1.1 What is Bash?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a shell?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 program takes input from a terminal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Translates input into: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System calls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Calls to other programs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Computation within the bash program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excels at ‘gluing’ other commands  together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Other 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ksh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tcsh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tclsh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Run tcsh from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History of 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16640" y="1613880"/>
            <a:ext cx="9576000" cy="50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About me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Contact: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Twitter: 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Email: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hlinkClick r:id="rId1"/>
              </a:rPr>
              <a:t>ian.miell@gmail.com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in the Market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popular shell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Lots of competition: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zsh will be default on mac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fish is also popular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Very rarely, you find servers that don’t have bash on still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1.2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Quoting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env’ and ‘export’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Simple arrays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Basic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Assignment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Dereferencing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Variables and Quotes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Quote?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Space separation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Double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Shell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Quote?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Space separation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Double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Shell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are Shell Variables?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Readonly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Exporting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Ouptutting exported and shell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Arrays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Zero-indexed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Curly braces required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All variables are arrays!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declare -a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 dereferences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Variables in double quotes are interpreted, single quotes not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Exported variables are passed to programs run within the shell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Env shows exported variables, compgen -v shows all variables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1.3 Globbing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does ‘*’ mean?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Differences to regular expressions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Not familiar with regexes?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Basic globbing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ls *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interpretation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Globbing and quoting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and Me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throughout career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learned formally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Stumbled around, lots of mistakes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Slowly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learned concepts and key points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Wrote a book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Other Glob Characters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Character classes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Dots and dotfiles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.* vs *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directories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Difference to Regexps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Renaming a set of 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.*’ is not the same as ‘*’!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Extended globbing available in bash (not covered)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Globs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glob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dotfile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directory 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Globs, regexps and dots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Exercises 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1.4 Pipes and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redirects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pipes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Standard out vs standard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Basic Pipes and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‘&gt;’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Simple pipe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Errors and pipes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Channels’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– standard input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 – standard output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– standard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n&gt;’ notation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2&gt;&amp;1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Ordering is important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parses left to right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Pipes vs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‘eat’ standard output from a command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‘output’ standard input to another command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Redirects send a channel of output to a file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‘&gt;&gt;’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Pipes vs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main 3 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&gt;’ vs ‘&gt;&gt;’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 and standard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2&gt;&amp;1 and ordering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This Course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Live Walkthroughs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Encourage you to follow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Hard Way’ Method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Exercises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Polls / yes/no ‘temperature checks’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Group chat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 Recap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vs regexps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Variables, arrays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and redirects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Exercises 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II – Further Bash Basics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2.1 Functions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2.2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2.3 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2.4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2.5 Process Substitution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2.6 Command Substitution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2.1 Functions in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Four types of command: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Alias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Program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Basic Functions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Declaring a function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 arguments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 scope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Local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Builtins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cd is a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Builtins can also be programs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builtin’ is a builtin!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Functions and builtins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unset -f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declare -f / -F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Programs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which’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Aliases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alias’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unalias’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‘type’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2.2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Different ways of writing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Logical operators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Binary and unary operators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and Me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throughout career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learned formally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Stumbled around, lots of mistakes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Slowly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learned concepts and key points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Wrote a book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Basic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and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Comparing values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‘[‘?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Logical Operators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!’ means ‘NOT’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||’ means ‘OR’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&amp;&amp;’ means ‘AND’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(...)’ evaluates first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-a’ vs ‘&amp;&amp;’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The ‘[[‘ Operator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do both exist?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Confused?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Unary and Binary Operators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-z’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-a’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-d’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Types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if Statements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‘if’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Bare ‘if’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[‘ vs ‘[[‘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Unary vs Binary operators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Types in bash (limited)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2.3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C’-style for 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for’ loops over items ‘in’ lists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while’ and ‘until’ 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C-style - ‘((‘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Different variable referencing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f in $()’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Beware!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while’ and ‘until’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Infinite loop form with ‘break’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case’ statements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esac’, ;; and *)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Two types of for loop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 and until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Pre-Requisites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Familiar with command line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version 4+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ourier New"/>
              </a:rPr>
              <a:t>$ echo $SHELL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ourier New"/>
              </a:rPr>
              <a:t>$ bash --version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&lt;4 is still ok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shell utilities (eg grep, cat, ls)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editor (I use vim)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2.4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an Exit Code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set one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Conventions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Other ‘special’ parameters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‘$?’ variable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0’ or ‘not 0’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codes and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Standard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– OK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– Misuse of shell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(Signals covered in Part IV)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Exit Codes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codes used differently by different apps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eg grep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‘exit’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‘return’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Special Parameters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parameters == special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$$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Standard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 usage (eg grep)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return’ing from functions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parameters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2.5 Process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Process Subsitution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2.6 Command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Command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$() vs ``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Nesting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Target Audiences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 knowledge assumed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Advanced questions outside the course please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Hardly/never used bash’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Coverage of 90% of bash features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casually for a while’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Refresher on some topics, learn some new things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years, but never studied’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A-ha moments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Part 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more as programming language: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/ ifs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Return/Exit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Process and command substitution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$() vs ``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Why This Course?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is everywhere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Shells are everwhere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Work with it every day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Taken for granted that it’s known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Studying it pays massive dividends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Gateway to deeper OS concepts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is under-served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Man page is hard to follow if you don’t know the jargon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One-liners are easy to find but concepts give you real power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Guides that assume knowledge you may not have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2019-06-19T10:59:10Z</dcterms:modified>
  <cp:revision>6</cp:revision>
  <dc:subject/>
  <dc:title>Alizarin</dc:title>
</cp:coreProperties>
</file>