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73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357" y="327390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	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Presentation  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	on Cloud 	Computing</a:t>
            </a:r>
            <a:r>
              <a:rPr lang="en-US" dirty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442" y="4777379"/>
            <a:ext cx="10948524" cy="193900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Presented By:-														Guided By:-</a:t>
            </a:r>
          </a:p>
          <a:p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Shikhar </a:t>
            </a:r>
            <a:r>
              <a:rPr lang="en-IN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raturi</a:t>
            </a: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														</a:t>
            </a:r>
            <a:r>
              <a:rPr lang="en-IN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Dr.</a:t>
            </a: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Preeti</a:t>
            </a: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malik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BCA 6A													    		    	(Professor)</a:t>
            </a:r>
          </a:p>
          <a:p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																		MCA Department </a:t>
            </a:r>
          </a:p>
        </p:txBody>
      </p:sp>
    </p:spTree>
    <p:extLst>
      <p:ext uri="{BB962C8B-B14F-4D97-AF65-F5344CB8AC3E}">
        <p14:creationId xmlns:p14="http://schemas.microsoft.com/office/powerpoint/2010/main" val="162714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Infrastructure as a Service (</a:t>
            </a:r>
            <a:r>
              <a:rPr lang="en-IN" dirty="0" err="1">
                <a:latin typeface="Algerian" panose="04020705040A02060702" pitchFamily="82" charset="0"/>
              </a:rPr>
              <a:t>IaaS</a:t>
            </a:r>
            <a:r>
              <a:rPr lang="en-IN" dirty="0">
                <a:latin typeface="Algerian" panose="04020705040A02060702" pitchFamily="82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IaaS</a:t>
            </a:r>
            <a:r>
              <a:rPr lang="en-US" dirty="0"/>
              <a:t> is the delivery of technology infrastructure as an on demand scalable service.</a:t>
            </a:r>
          </a:p>
          <a:p>
            <a:r>
              <a:rPr lang="en-US" dirty="0"/>
              <a:t>provides access to fundamental resources such as physical machines, virtual machines, virtual storage, etc. </a:t>
            </a:r>
          </a:p>
          <a:p>
            <a:pPr marL="0" indent="0">
              <a:buNone/>
            </a:pPr>
            <a:r>
              <a:rPr lang="en-US" dirty="0"/>
              <a:t>	•Usually billed based on usage </a:t>
            </a:r>
          </a:p>
          <a:p>
            <a:pPr marL="0" indent="0">
              <a:buNone/>
            </a:pPr>
            <a:r>
              <a:rPr lang="en-US" dirty="0"/>
              <a:t>	 •Can be coupled with Managed Services for OS and </a:t>
            </a:r>
          </a:p>
          <a:p>
            <a:pPr marL="0" indent="0">
              <a:buNone/>
            </a:pPr>
            <a:r>
              <a:rPr lang="en-US" dirty="0"/>
              <a:t>		application support.						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31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Platform as a Service 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(</a:t>
            </a:r>
            <a:r>
              <a:rPr lang="en-IN" dirty="0" err="1">
                <a:latin typeface="Algerian" panose="04020705040A02060702" pitchFamily="82" charset="0"/>
              </a:rPr>
              <a:t>PaaS</a:t>
            </a:r>
            <a:r>
              <a:rPr lang="en-IN" dirty="0">
                <a:latin typeface="Algerian" panose="04020705040A02060702" pitchFamily="82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PaaS</a:t>
            </a:r>
            <a:r>
              <a:rPr lang="en-US" dirty="0"/>
              <a:t> provides the runtime environment for applications, development &amp; deployment tools, etc. </a:t>
            </a:r>
          </a:p>
          <a:p>
            <a:endParaRPr lang="en-US" dirty="0"/>
          </a:p>
          <a:p>
            <a:r>
              <a:rPr lang="en-US" dirty="0" err="1"/>
              <a:t>PaaS</a:t>
            </a:r>
            <a:r>
              <a:rPr lang="en-US" dirty="0"/>
              <a:t>  provides all of the facilities required to support the complete life cycle of building web applications and services from the Internet.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32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Software as a Service (</a:t>
            </a:r>
            <a:r>
              <a:rPr lang="en-US" dirty="0" err="1">
                <a:latin typeface="Algerian" panose="04020705040A02060702" pitchFamily="82" charset="0"/>
              </a:rPr>
              <a:t>SaaS</a:t>
            </a:r>
            <a:r>
              <a:rPr lang="en-US" dirty="0">
                <a:latin typeface="Algerian" panose="04020705040A02060702" pitchFamily="82" charset="0"/>
              </a:rPr>
              <a:t>)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 err="1"/>
              <a:t>SaaS</a:t>
            </a:r>
            <a:r>
              <a:rPr lang="en-US" dirty="0"/>
              <a:t> model allows to use software applications as a service to end users.</a:t>
            </a:r>
          </a:p>
          <a:p>
            <a:r>
              <a:rPr lang="en-US" dirty="0" err="1"/>
              <a:t>SaaS</a:t>
            </a:r>
            <a:r>
              <a:rPr lang="en-US" dirty="0"/>
              <a:t> is a software delivery methodology that provides  access to software and its functions remotely as a Web-based service. </a:t>
            </a:r>
          </a:p>
          <a:p>
            <a:pPr marL="0" indent="0">
              <a:buNone/>
            </a:pPr>
            <a:r>
              <a:rPr lang="en-US" dirty="0"/>
              <a:t>	• Usually billed based on usage  </a:t>
            </a:r>
          </a:p>
          <a:p>
            <a:pPr marL="0" indent="0">
              <a:buNone/>
            </a:pPr>
            <a:r>
              <a:rPr lang="en-US" dirty="0"/>
              <a:t>	• Highly scalable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17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372" y="1280160"/>
            <a:ext cx="9068462" cy="4617719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• Lower computer costs </a:t>
            </a:r>
          </a:p>
          <a:p>
            <a:pPr marL="0" indent="0">
              <a:buNone/>
            </a:pPr>
            <a:r>
              <a:rPr lang="en-IN" dirty="0"/>
              <a:t>• Improved performance</a:t>
            </a:r>
          </a:p>
          <a:p>
            <a:pPr marL="0" indent="0">
              <a:buNone/>
            </a:pPr>
            <a:r>
              <a:rPr lang="en-IN" dirty="0"/>
              <a:t>• Reduced software costs </a:t>
            </a:r>
          </a:p>
          <a:p>
            <a:pPr marL="0" indent="0">
              <a:buNone/>
            </a:pPr>
            <a:r>
              <a:rPr lang="en-IN" dirty="0"/>
              <a:t>• Instant software updates </a:t>
            </a:r>
          </a:p>
          <a:p>
            <a:pPr marL="0" indent="0">
              <a:buNone/>
            </a:pPr>
            <a:r>
              <a:rPr lang="en-IN" dirty="0"/>
              <a:t>• Unlimited storage capacity </a:t>
            </a:r>
          </a:p>
          <a:p>
            <a:pPr marL="0" indent="0">
              <a:buNone/>
            </a:pPr>
            <a:r>
              <a:rPr lang="en-IN" dirty="0"/>
              <a:t>• Increased data reliability </a:t>
            </a:r>
          </a:p>
          <a:p>
            <a:pPr marL="0" indent="0">
              <a:buNone/>
            </a:pPr>
            <a:r>
              <a:rPr lang="en-IN" dirty="0"/>
              <a:t>• Easier group collaboration </a:t>
            </a:r>
          </a:p>
          <a:p>
            <a:pPr marL="0" indent="0">
              <a:buNone/>
            </a:pPr>
            <a:r>
              <a:rPr lang="en-IN" dirty="0"/>
              <a:t>• Device independence</a:t>
            </a:r>
          </a:p>
        </p:txBody>
      </p:sp>
    </p:spTree>
    <p:extLst>
      <p:ext uri="{BB962C8B-B14F-4D97-AF65-F5344CB8AC3E}">
        <p14:creationId xmlns:p14="http://schemas.microsoft.com/office/powerpoint/2010/main" val="38528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31" y="325120"/>
            <a:ext cx="9404723" cy="532448"/>
          </a:xfrm>
        </p:spPr>
        <p:txBody>
          <a:bodyPr/>
          <a:lstStyle/>
          <a:p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4040"/>
            <a:ext cx="8946541" cy="419548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• Requires a constant Internet connection </a:t>
            </a:r>
          </a:p>
          <a:p>
            <a:pPr marL="0" indent="0">
              <a:buNone/>
            </a:pPr>
            <a:r>
              <a:rPr lang="en-US" dirty="0"/>
              <a:t>• Does not work well with low-speed connections </a:t>
            </a:r>
          </a:p>
          <a:p>
            <a:pPr marL="0" indent="0">
              <a:buNone/>
            </a:pPr>
            <a:r>
              <a:rPr lang="en-US" dirty="0"/>
              <a:t>• Features might be limited </a:t>
            </a:r>
          </a:p>
          <a:p>
            <a:pPr marL="0" indent="0">
              <a:buNone/>
            </a:pPr>
            <a:r>
              <a:rPr lang="en-US" dirty="0"/>
              <a:t>• Can be slow </a:t>
            </a:r>
          </a:p>
          <a:p>
            <a:pPr marL="0" indent="0">
              <a:buNone/>
            </a:pPr>
            <a:r>
              <a:rPr lang="en-US" dirty="0"/>
              <a:t>• Stored data can be lost</a:t>
            </a:r>
          </a:p>
          <a:p>
            <a:pPr marL="0" indent="0">
              <a:buNone/>
            </a:pPr>
            <a:r>
              <a:rPr lang="en-US" dirty="0"/>
              <a:t>• Stored data might not be secure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9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Thank You Email After Interview - Examples, Do's and Dont'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52983"/>
            <a:ext cx="6979920" cy="465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8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Contents:-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86" y="1672592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/>
              <a:t>What is Cloud Computing?</a:t>
            </a:r>
          </a:p>
          <a:p>
            <a:r>
              <a:rPr lang="en-IN" sz="2400"/>
              <a:t>Why Cloud computing?</a:t>
            </a:r>
          </a:p>
          <a:p>
            <a:r>
              <a:rPr lang="en-IN" sz="2400"/>
              <a:t>Cloud </a:t>
            </a:r>
            <a:r>
              <a:rPr lang="en-IN" sz="2400" dirty="0"/>
              <a:t>Computing Architecture</a:t>
            </a:r>
          </a:p>
          <a:p>
            <a:r>
              <a:rPr lang="en-IN" sz="2400" dirty="0"/>
              <a:t>Types of Cloud computing</a:t>
            </a:r>
          </a:p>
          <a:p>
            <a:pPr lvl="1"/>
            <a:r>
              <a:rPr lang="en-IN" sz="2400" dirty="0" err="1"/>
              <a:t>Deployement</a:t>
            </a:r>
            <a:r>
              <a:rPr lang="en-IN" sz="2400" dirty="0"/>
              <a:t> Model</a:t>
            </a:r>
          </a:p>
          <a:p>
            <a:pPr lvl="1"/>
            <a:r>
              <a:rPr lang="en-IN" sz="2400" dirty="0"/>
              <a:t>Service Models</a:t>
            </a:r>
          </a:p>
          <a:p>
            <a:r>
              <a:rPr lang="en-IN" sz="2400" dirty="0"/>
              <a:t>Advantages and Disadvantages</a:t>
            </a:r>
          </a:p>
          <a:p>
            <a:pPr lvl="8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5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3" y="729566"/>
            <a:ext cx="9404723" cy="140053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What is Cloud Computing?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03" y="195649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Cloud Computing is the delivery of </a:t>
            </a:r>
          </a:p>
          <a:p>
            <a:pPr marL="0" indent="0">
              <a:buNone/>
            </a:pPr>
            <a:r>
              <a:rPr lang="en-IN" dirty="0"/>
              <a:t>on-demand computing services</a:t>
            </a:r>
          </a:p>
          <a:p>
            <a:pPr marL="0" indent="0">
              <a:buNone/>
            </a:pPr>
            <a:r>
              <a:rPr lang="en-IN" dirty="0"/>
              <a:t>over the internet on a </a:t>
            </a:r>
          </a:p>
          <a:p>
            <a:pPr marL="0" indent="0">
              <a:buNone/>
            </a:pPr>
            <a:r>
              <a:rPr lang="en-IN" dirty="0"/>
              <a:t>pay-as-we-go basis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940" y="1777036"/>
            <a:ext cx="6196216" cy="42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2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1" y="134266"/>
            <a:ext cx="9404723" cy="1400530"/>
          </a:xfrm>
        </p:spPr>
        <p:txBody>
          <a:bodyPr/>
          <a:lstStyle/>
          <a:p>
            <a:r>
              <a:rPr lang="en-IN" u="sng" dirty="0">
                <a:solidFill>
                  <a:schemeClr val="tx1"/>
                </a:solidFill>
                <a:latin typeface="Algerian" panose="04020705040A02060702" pitchFamily="82" charset="0"/>
              </a:rPr>
              <a:t>Why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93" y="1534796"/>
            <a:ext cx="4798379" cy="458841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22494"/>
              </p:ext>
            </p:extLst>
          </p:nvPr>
        </p:nvGraphicFramePr>
        <p:xfrm>
          <a:off x="550091" y="1065106"/>
          <a:ext cx="10554788" cy="60062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27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62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800" dirty="0">
                          <a:latin typeface="Arial Rounded MT Bold" panose="020F0704030504030204" pitchFamily="34" charset="0"/>
                        </a:rPr>
                        <a:t>On-Premise	</a:t>
                      </a:r>
                    </a:p>
                    <a:p>
                      <a:pPr marL="0" indent="0">
                        <a:buNone/>
                      </a:pPr>
                      <a:r>
                        <a:rPr lang="en-IN" dirty="0"/>
                        <a:t>											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High pay, less scalability	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				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Allot huge space for servers	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Appoint a team for hardware and software 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Poor data security and less chance of data recovery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Less </a:t>
                      </a:r>
                      <a:r>
                        <a:rPr lang="en-IN" dirty="0" err="1"/>
                        <a:t>flexiblity</a:t>
                      </a:r>
                      <a:r>
                        <a:rPr lang="en-IN" dirty="0"/>
                        <a:t>	and No automatic updates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Less collaboration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Data cannot be accessed remotely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Takes longer implementation	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Arial Rounded MT Bold" panose="020F0704030504030204" pitchFamily="34" charset="0"/>
                        </a:rPr>
                        <a:t>Cloud Computing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Pay for what we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 server space required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 expert required for hardware and software 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Better data security and Disaster recovery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High Flexibility and Automatic Software updates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More team collaborate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aseline="0" dirty="0"/>
                        <a:t>Data can be accessed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aseline="0" dirty="0"/>
                        <a:t>Rapid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51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ud computing and service mode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17" y="290734"/>
            <a:ext cx="8950317" cy="628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70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" y="676238"/>
            <a:ext cx="9404723" cy="140053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Types of cloud computing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" y="1635760"/>
            <a:ext cx="11003279" cy="5078437"/>
          </a:xfrm>
        </p:spPr>
      </p:pic>
    </p:spTree>
    <p:extLst>
      <p:ext uri="{BB962C8B-B14F-4D97-AF65-F5344CB8AC3E}">
        <p14:creationId xmlns:p14="http://schemas.microsoft.com/office/powerpoint/2010/main" val="232276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92" y="1001358"/>
            <a:ext cx="9404723" cy="140053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Deployment Models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99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Deployment models define the type of access to the cloud.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400" dirty="0"/>
              <a:t>Types of access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Public, </a:t>
            </a:r>
          </a:p>
          <a:p>
            <a:pPr marL="0" indent="0">
              <a:buNone/>
            </a:pPr>
            <a:r>
              <a:rPr lang="en-US" dirty="0"/>
              <a:t>	Private and</a:t>
            </a:r>
          </a:p>
          <a:p>
            <a:pPr marL="0" indent="0">
              <a:buNone/>
            </a:pPr>
            <a:r>
              <a:rPr lang="en-US" dirty="0"/>
              <a:t>	Hybrid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2719330"/>
            <a:ext cx="7620000" cy="395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7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4" y="857756"/>
            <a:ext cx="10179780" cy="5640148"/>
          </a:xfrm>
        </p:spPr>
        <p:txBody>
          <a:bodyPr>
            <a:normAutofit/>
          </a:bodyPr>
          <a:lstStyle/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PUBLIC CLOUD </a:t>
            </a:r>
            <a:r>
              <a:rPr lang="en-US" dirty="0"/>
              <a:t>: The Public Cloud allows systems and services to be easily accessible to the general public. Public cloud may be less secure.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PRIVATE CLOUD</a:t>
            </a:r>
            <a:r>
              <a:rPr lang="en-US" dirty="0"/>
              <a:t> : The Private Cloud allows systems and services to be accessible within an organization. It offers increased security because of its private nature.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>
                <a:latin typeface="Arial Black" panose="020B0A04020102020204" pitchFamily="34" charset="0"/>
              </a:rPr>
              <a:t>HYBRID CLOUD</a:t>
            </a:r>
            <a:r>
              <a:rPr lang="en-US" dirty="0"/>
              <a:t> : The Hybrid Cloud is mixture of public and private cloud. However, the critical activities are performed using private cloud while the non-critical activities are performed using public cloud.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66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33" y="342074"/>
            <a:ext cx="9404723" cy="140053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  </a:t>
            </a:r>
            <a:r>
              <a:rPr lang="en-IN" dirty="0">
                <a:latin typeface="Algerian" panose="04020705040A02060702" pitchFamily="82" charset="0"/>
              </a:rPr>
              <a:t>Service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79" y="1996274"/>
            <a:ext cx="8946541" cy="4195481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1.Infrastructure as a Service (</a:t>
            </a:r>
            <a:r>
              <a:rPr lang="en-IN" dirty="0" err="1"/>
              <a:t>IaaS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2. Platform as a Service (</a:t>
            </a:r>
            <a:r>
              <a:rPr lang="en-IN" dirty="0" err="1"/>
              <a:t>PaaS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r>
              <a:rPr lang="en-IN" dirty="0"/>
              <a:t>3. Software as a Service (</a:t>
            </a:r>
            <a:r>
              <a:rPr lang="en-IN" dirty="0" err="1"/>
              <a:t>SaaS</a:t>
            </a:r>
            <a:r>
              <a:rPr lang="en-IN" dirty="0"/>
              <a:t>)</a:t>
            </a:r>
          </a:p>
        </p:txBody>
      </p:sp>
      <p:pic>
        <p:nvPicPr>
          <p:cNvPr id="1026" name="Picture 2" descr="A Comprehensive Introduction to Cloud Computing - Simple Ta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50" y="1488934"/>
            <a:ext cx="7015446" cy="447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338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901</TotalTime>
  <Words>423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Arial Black</vt:lpstr>
      <vt:lpstr>Arial Rounded MT Bold</vt:lpstr>
      <vt:lpstr>Century Gothic</vt:lpstr>
      <vt:lpstr>Wingdings 3</vt:lpstr>
      <vt:lpstr>Ion</vt:lpstr>
      <vt:lpstr>  Presentation    on Cloud  Computing </vt:lpstr>
      <vt:lpstr>Contents:-</vt:lpstr>
      <vt:lpstr>What is Cloud Computing?</vt:lpstr>
      <vt:lpstr>Why Cloud Computing?</vt:lpstr>
      <vt:lpstr>PowerPoint Presentation</vt:lpstr>
      <vt:lpstr>Types of cloud computing</vt:lpstr>
      <vt:lpstr>Deployment Models</vt:lpstr>
      <vt:lpstr> </vt:lpstr>
      <vt:lpstr>   Service Models</vt:lpstr>
      <vt:lpstr>Infrastructure as a Service (IaaS)</vt:lpstr>
      <vt:lpstr>Platform as a Service  (PaaS)</vt:lpstr>
      <vt:lpstr>Software as a Service (SaaS)</vt:lpstr>
      <vt:lpstr> Advantages</vt:lpstr>
      <vt:lpstr> Disadvantages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 on Cloud Computing</dc:title>
  <dc:creator>Devesh</dc:creator>
  <cp:lastModifiedBy>Shikhar Raturi</cp:lastModifiedBy>
  <cp:revision>30</cp:revision>
  <dcterms:created xsi:type="dcterms:W3CDTF">2018-11-21T02:24:59Z</dcterms:created>
  <dcterms:modified xsi:type="dcterms:W3CDTF">2019-05-04T03:27:41Z</dcterms:modified>
</cp:coreProperties>
</file>