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Saira Ultra-Bold" charset="1" panose="00000900000000000000"/>
      <p:regular r:id="rId16"/>
    </p:embeddedFont>
    <p:embeddedFont>
      <p:font typeface="Saira Bold" charset="1" panose="00000800000000000000"/>
      <p:regular r:id="rId17"/>
    </p:embeddedFont>
    <p:embeddedFont>
      <p:font typeface="Saira" charset="1" panose="00000500000000000000"/>
      <p:regular r:id="rId18"/>
    </p:embeddedFont>
    <p:embeddedFont>
      <p:font typeface="Joella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jpe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5601043" cy="2954832"/>
            <a:chOff x="0" y="0"/>
            <a:chExt cx="3627882" cy="19138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27882" cy="1913890"/>
            </a:xfrm>
            <a:custGeom>
              <a:avLst/>
              <a:gdLst/>
              <a:ahLst/>
              <a:cxnLst/>
              <a:rect r="r" b="b" t="t" l="l"/>
              <a:pathLst>
                <a:path h="1913890" w="3627882">
                  <a:moveTo>
                    <a:pt x="0" y="0"/>
                  </a:moveTo>
                  <a:lnTo>
                    <a:pt x="3627882" y="0"/>
                  </a:lnTo>
                  <a:lnTo>
                    <a:pt x="3627882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9900">
                <a:alpha val="84706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954832" y="2954832"/>
            <a:ext cx="15333168" cy="4108844"/>
            <a:chOff x="0" y="0"/>
            <a:chExt cx="7996310" cy="21427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996310" cy="2142779"/>
            </a:xfrm>
            <a:custGeom>
              <a:avLst/>
              <a:gdLst/>
              <a:ahLst/>
              <a:cxnLst/>
              <a:rect r="r" b="b" t="t" l="l"/>
              <a:pathLst>
                <a:path h="2142779" w="7996310">
                  <a:moveTo>
                    <a:pt x="0" y="0"/>
                  </a:moveTo>
                  <a:lnTo>
                    <a:pt x="7996310" y="0"/>
                  </a:lnTo>
                  <a:lnTo>
                    <a:pt x="7996310" y="2142779"/>
                  </a:lnTo>
                  <a:lnTo>
                    <a:pt x="0" y="2142779"/>
                  </a:lnTo>
                  <a:close/>
                </a:path>
              </a:pathLst>
            </a:custGeom>
            <a:solidFill>
              <a:srgbClr val="000000">
                <a:alpha val="84706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391578" y="7063676"/>
            <a:ext cx="5896422" cy="1236948"/>
            <a:chOff x="0" y="0"/>
            <a:chExt cx="3819203" cy="8011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819203" cy="801190"/>
            </a:xfrm>
            <a:custGeom>
              <a:avLst/>
              <a:gdLst/>
              <a:ahLst/>
              <a:cxnLst/>
              <a:rect r="r" b="b" t="t" l="l"/>
              <a:pathLst>
                <a:path h="801190" w="3819203">
                  <a:moveTo>
                    <a:pt x="0" y="0"/>
                  </a:moveTo>
                  <a:lnTo>
                    <a:pt x="3819203" y="0"/>
                  </a:lnTo>
                  <a:lnTo>
                    <a:pt x="3819203" y="801190"/>
                  </a:lnTo>
                  <a:lnTo>
                    <a:pt x="0" y="801190"/>
                  </a:lnTo>
                  <a:close/>
                </a:path>
              </a:pathLst>
            </a:custGeom>
            <a:solidFill>
              <a:srgbClr val="FF9900">
                <a:alpha val="84706"/>
              </a:srgbClr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4859649" y="4137083"/>
            <a:ext cx="12399651" cy="14110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2"/>
              </a:lnSpc>
            </a:pPr>
            <a:r>
              <a:rPr lang="en-US" sz="9987" spc="1697">
                <a:solidFill>
                  <a:srgbClr val="F6A429"/>
                </a:solidFill>
                <a:latin typeface="Saira Ultra-Bold"/>
              </a:rPr>
              <a:t>JIRA CAPSTONE</a:t>
            </a:r>
          </a:p>
          <a:p>
            <a:pPr algn="ctr">
              <a:lnSpc>
                <a:spcPts val="13982"/>
              </a:lnSpc>
            </a:pPr>
          </a:p>
          <a:p>
            <a:pPr algn="ctr">
              <a:lnSpc>
                <a:spcPts val="13982"/>
              </a:lnSpc>
            </a:pPr>
          </a:p>
          <a:p>
            <a:pPr algn="ctr">
              <a:lnSpc>
                <a:spcPts val="13982"/>
              </a:lnSpc>
            </a:pPr>
          </a:p>
          <a:p>
            <a:pPr algn="ctr">
              <a:lnSpc>
                <a:spcPts val="13982"/>
              </a:lnSpc>
            </a:pPr>
          </a:p>
          <a:p>
            <a:pPr algn="ctr">
              <a:lnSpc>
                <a:spcPts val="13982"/>
              </a:lnSpc>
            </a:pPr>
          </a:p>
          <a:p>
            <a:pPr algn="ctr">
              <a:lnSpc>
                <a:spcPts val="13982"/>
              </a:lnSpc>
            </a:pPr>
          </a:p>
          <a:p>
            <a:pPr algn="ctr">
              <a:lnSpc>
                <a:spcPts val="13982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3022876" y="7509747"/>
            <a:ext cx="1346259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 spc="1258">
                <a:solidFill>
                  <a:srgbClr val="FFFFFF"/>
                </a:solidFill>
                <a:latin typeface="Saira Bold"/>
              </a:rPr>
              <a:t>BY TRẦN TUẤN ANH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64503" y="-1326544"/>
            <a:ext cx="20525895" cy="12940088"/>
            <a:chOff x="0" y="0"/>
            <a:chExt cx="5405997" cy="34080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05997" cy="3408089"/>
            </a:xfrm>
            <a:custGeom>
              <a:avLst/>
              <a:gdLst/>
              <a:ahLst/>
              <a:cxnLst/>
              <a:rect r="r" b="b" t="t" l="l"/>
              <a:pathLst>
                <a:path h="3408089" w="5405997">
                  <a:moveTo>
                    <a:pt x="0" y="0"/>
                  </a:moveTo>
                  <a:lnTo>
                    <a:pt x="5405997" y="0"/>
                  </a:lnTo>
                  <a:lnTo>
                    <a:pt x="5405997" y="3408089"/>
                  </a:lnTo>
                  <a:lnTo>
                    <a:pt x="0" y="3408089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405997" cy="3446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79253" y="9402835"/>
            <a:ext cx="357963" cy="365329"/>
          </a:xfrm>
          <a:custGeom>
            <a:avLst/>
            <a:gdLst/>
            <a:ahLst/>
            <a:cxnLst/>
            <a:rect r="r" b="b" t="t" l="l"/>
            <a:pathLst>
              <a:path h="365329" w="357963">
                <a:moveTo>
                  <a:pt x="0" y="0"/>
                </a:moveTo>
                <a:lnTo>
                  <a:pt x="357963" y="0"/>
                </a:lnTo>
                <a:lnTo>
                  <a:pt x="357963" y="365329"/>
                </a:lnTo>
                <a:lnTo>
                  <a:pt x="0" y="3653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956876" y="1028700"/>
            <a:ext cx="1331124" cy="920051"/>
            <a:chOff x="0" y="0"/>
            <a:chExt cx="862190" cy="595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2190" cy="595931"/>
            </a:xfrm>
            <a:custGeom>
              <a:avLst/>
              <a:gdLst/>
              <a:ahLst/>
              <a:cxnLst/>
              <a:rect r="r" b="b" t="t" l="l"/>
              <a:pathLst>
                <a:path h="595931" w="862190">
                  <a:moveTo>
                    <a:pt x="0" y="0"/>
                  </a:moveTo>
                  <a:lnTo>
                    <a:pt x="862190" y="0"/>
                  </a:lnTo>
                  <a:lnTo>
                    <a:pt x="862190" y="595931"/>
                  </a:lnTo>
                  <a:lnTo>
                    <a:pt x="0" y="595931"/>
                  </a:lnTo>
                  <a:close/>
                </a:path>
              </a:pathLst>
            </a:custGeom>
            <a:solidFill>
              <a:srgbClr val="F6A429">
                <a:alpha val="84706"/>
              </a:srgbClr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901304" y="9621796"/>
            <a:ext cx="6908965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Saira"/>
              </a:rPr>
              <a:t>Stackoverflow, Youtube GreatStack, ChatGPT, Viblo và nhiều nguồn khác.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58834" y="3827652"/>
            <a:ext cx="13570332" cy="2355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02"/>
              </a:lnSpc>
              <a:spcBef>
                <a:spcPct val="0"/>
              </a:spcBef>
            </a:pPr>
            <a:r>
              <a:rPr lang="en-US" sz="13644">
                <a:solidFill>
                  <a:srgbClr val="FF9900"/>
                </a:solidFill>
                <a:latin typeface="Joella"/>
              </a:rPr>
              <a:t>THANK 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27103" y="7187845"/>
            <a:ext cx="11633795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1397">
                <a:solidFill>
                  <a:srgbClr val="FFFFFF"/>
                </a:solidFill>
                <a:latin typeface="Saira Bold"/>
              </a:rPr>
              <a:t>FOR WATCHING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1304" y="9265993"/>
            <a:ext cx="6908965" cy="2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Saira Bold"/>
              </a:rPr>
              <a:t>Nguồn tham khảo: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35213" y="7063676"/>
            <a:ext cx="452787" cy="2194624"/>
            <a:chOff x="0" y="0"/>
            <a:chExt cx="293277" cy="1421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277" cy="1421492"/>
            </a:xfrm>
            <a:custGeom>
              <a:avLst/>
              <a:gdLst/>
              <a:ahLst/>
              <a:cxnLst/>
              <a:rect r="r" b="b" t="t" l="l"/>
              <a:pathLst>
                <a:path h="1421492" w="293277">
                  <a:moveTo>
                    <a:pt x="0" y="0"/>
                  </a:moveTo>
                  <a:lnTo>
                    <a:pt x="293277" y="0"/>
                  </a:lnTo>
                  <a:lnTo>
                    <a:pt x="293277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81" y="0"/>
            <a:ext cx="18288000" cy="5569398"/>
            <a:chOff x="0" y="0"/>
            <a:chExt cx="24384000" cy="7425863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22879" r="0" b="22879"/>
            <a:stretch>
              <a:fillRect/>
            </a:stretch>
          </p:blipFill>
          <p:spPr>
            <a:xfrm flipH="false" flipV="false">
              <a:off x="0" y="0"/>
              <a:ext cx="24384000" cy="7425863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3000246" y="4763583"/>
            <a:ext cx="1611630" cy="1611630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095496" y="4858833"/>
            <a:ext cx="1421130" cy="1421130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354566" y="4763583"/>
            <a:ext cx="1611630" cy="1611630"/>
            <a:chOff x="0" y="0"/>
            <a:chExt cx="191389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449816" y="4858833"/>
            <a:ext cx="1421130" cy="1421130"/>
            <a:chOff x="0" y="0"/>
            <a:chExt cx="1913890" cy="19138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3708886" y="4763583"/>
            <a:ext cx="1611630" cy="1611630"/>
            <a:chOff x="0" y="0"/>
            <a:chExt cx="1913890" cy="19138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3804136" y="4858833"/>
            <a:ext cx="1421130" cy="1421130"/>
            <a:chOff x="0" y="0"/>
            <a:chExt cx="1913890" cy="19138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1454598"/>
            <a:ext cx="18723968" cy="1897453"/>
            <a:chOff x="0" y="0"/>
            <a:chExt cx="9764626" cy="98952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764626" cy="989529"/>
            </a:xfrm>
            <a:custGeom>
              <a:avLst/>
              <a:gdLst/>
              <a:ahLst/>
              <a:cxnLst/>
              <a:rect r="r" b="b" t="t" l="l"/>
              <a:pathLst>
                <a:path h="989529" w="9764626">
                  <a:moveTo>
                    <a:pt x="0" y="0"/>
                  </a:moveTo>
                  <a:lnTo>
                    <a:pt x="9764626" y="0"/>
                  </a:lnTo>
                  <a:lnTo>
                    <a:pt x="9764626" y="989529"/>
                  </a:lnTo>
                  <a:lnTo>
                    <a:pt x="0" y="989529"/>
                  </a:lnTo>
                  <a:close/>
                </a:path>
              </a:pathLst>
            </a:custGeom>
            <a:solidFill>
              <a:srgbClr val="000000">
                <a:alpha val="84706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3095496" y="5237609"/>
            <a:ext cx="1421130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Saira Bold"/>
              </a:rPr>
              <a:t>01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449816" y="5237609"/>
            <a:ext cx="1421130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Saira Bold"/>
              </a:rPr>
              <a:t>02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804136" y="5237609"/>
            <a:ext cx="1421130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Saira Bold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103531" y="6630418"/>
            <a:ext cx="4113699" cy="121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0252F"/>
                </a:solidFill>
                <a:latin typeface="Saira Bold"/>
              </a:rPr>
              <a:t>CRUD Project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2457851" y="6630418"/>
            <a:ext cx="4113699" cy="183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6A429"/>
                </a:solidFill>
                <a:latin typeface="Saira Bold"/>
              </a:rPr>
              <a:t>User Management - User Profile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6619156" y="1655174"/>
            <a:ext cx="5485656" cy="1343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76"/>
              </a:lnSpc>
            </a:pPr>
            <a:r>
              <a:rPr lang="en-US" sz="7840" spc="1450">
                <a:solidFill>
                  <a:srgbClr val="FFFFFF"/>
                </a:solidFill>
                <a:latin typeface="Saira Bold"/>
              </a:rPr>
              <a:t>MỤC LỤC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13482" y="6751734"/>
            <a:ext cx="4113699" cy="183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6A429"/>
                </a:solidFill>
                <a:latin typeface="Saira Bold"/>
              </a:rPr>
              <a:t>Log in - Log out - Register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76556" y="4585612"/>
            <a:ext cx="7511444" cy="5463156"/>
            <a:chOff x="0" y="0"/>
            <a:chExt cx="4865278" cy="35385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65278" cy="3538570"/>
            </a:xfrm>
            <a:custGeom>
              <a:avLst/>
              <a:gdLst/>
              <a:ahLst/>
              <a:cxnLst/>
              <a:rect r="r" b="b" t="t" l="l"/>
              <a:pathLst>
                <a:path h="3538570" w="4865278">
                  <a:moveTo>
                    <a:pt x="0" y="0"/>
                  </a:moveTo>
                  <a:lnTo>
                    <a:pt x="4865278" y="0"/>
                  </a:lnTo>
                  <a:lnTo>
                    <a:pt x="4865278" y="3538570"/>
                  </a:lnTo>
                  <a:lnTo>
                    <a:pt x="0" y="3538570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49385" y="1492789"/>
            <a:ext cx="13055189" cy="6228675"/>
            <a:chOff x="0" y="0"/>
            <a:chExt cx="6808335" cy="32482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808335" cy="3248279"/>
            </a:xfrm>
            <a:custGeom>
              <a:avLst/>
              <a:gdLst/>
              <a:ahLst/>
              <a:cxnLst/>
              <a:rect r="r" b="b" t="t" l="l"/>
              <a:pathLst>
                <a:path h="3248279" w="6808335">
                  <a:moveTo>
                    <a:pt x="0" y="0"/>
                  </a:moveTo>
                  <a:lnTo>
                    <a:pt x="6808335" y="0"/>
                  </a:lnTo>
                  <a:lnTo>
                    <a:pt x="6808335" y="3248279"/>
                  </a:lnTo>
                  <a:lnTo>
                    <a:pt x="0" y="324827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364320" y="316338"/>
            <a:ext cx="11905986" cy="169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7"/>
              </a:lnSpc>
            </a:pPr>
            <a:r>
              <a:rPr lang="en-US" sz="5287">
                <a:solidFill>
                  <a:srgbClr val="000000"/>
                </a:solidFill>
                <a:latin typeface="Saira Ultra-Bold"/>
              </a:rPr>
              <a:t>01. LOG IN - LOG OUT - REGISTER</a:t>
            </a:r>
          </a:p>
          <a:p>
            <a:pPr algn="l">
              <a:lnSpc>
                <a:spcPts val="676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545148" y="3675173"/>
            <a:ext cx="7100739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6A429"/>
                </a:solidFill>
                <a:latin typeface="Saira Bold"/>
              </a:rPr>
              <a:t>01. Vision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55575" y="1775674"/>
            <a:ext cx="11960927" cy="5619877"/>
          </a:xfrm>
          <a:custGeom>
            <a:avLst/>
            <a:gdLst/>
            <a:ahLst/>
            <a:cxnLst/>
            <a:rect r="r" b="b" t="t" l="l"/>
            <a:pathLst>
              <a:path h="5619877" w="11960927">
                <a:moveTo>
                  <a:pt x="0" y="0"/>
                </a:moveTo>
                <a:lnTo>
                  <a:pt x="11960927" y="0"/>
                </a:lnTo>
                <a:lnTo>
                  <a:pt x="11960927" y="5619877"/>
                </a:lnTo>
                <a:lnTo>
                  <a:pt x="0" y="5619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061451" y="4989632"/>
            <a:ext cx="6974402" cy="4811837"/>
          </a:xfrm>
          <a:custGeom>
            <a:avLst/>
            <a:gdLst/>
            <a:ahLst/>
            <a:cxnLst/>
            <a:rect r="r" b="b" t="t" l="l"/>
            <a:pathLst>
              <a:path h="4811837" w="6974402">
                <a:moveTo>
                  <a:pt x="0" y="0"/>
                </a:moveTo>
                <a:lnTo>
                  <a:pt x="6974403" y="0"/>
                </a:lnTo>
                <a:lnTo>
                  <a:pt x="6974403" y="4811837"/>
                </a:lnTo>
                <a:lnTo>
                  <a:pt x="0" y="48118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9551" t="0" r="-73165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8314816"/>
            <a:ext cx="8115300" cy="943484"/>
            <a:chOff x="0" y="0"/>
            <a:chExt cx="5256405" cy="6111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256405" cy="611109"/>
            </a:xfrm>
            <a:custGeom>
              <a:avLst/>
              <a:gdLst/>
              <a:ahLst/>
              <a:cxnLst/>
              <a:rect r="r" b="b" t="t" l="l"/>
              <a:pathLst>
                <a:path h="611109" w="5256405">
                  <a:moveTo>
                    <a:pt x="0" y="0"/>
                  </a:moveTo>
                  <a:lnTo>
                    <a:pt x="5256405" y="0"/>
                  </a:lnTo>
                  <a:lnTo>
                    <a:pt x="5256405" y="611109"/>
                  </a:lnTo>
                  <a:lnTo>
                    <a:pt x="0" y="611109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544672" y="3071414"/>
            <a:ext cx="4181703" cy="943484"/>
            <a:chOff x="0" y="0"/>
            <a:chExt cx="2708553" cy="61110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08553" cy="611109"/>
            </a:xfrm>
            <a:custGeom>
              <a:avLst/>
              <a:gdLst/>
              <a:ahLst/>
              <a:cxnLst/>
              <a:rect r="r" b="b" t="t" l="l"/>
              <a:pathLst>
                <a:path h="611109" w="2708553">
                  <a:moveTo>
                    <a:pt x="0" y="0"/>
                  </a:moveTo>
                  <a:lnTo>
                    <a:pt x="2708553" y="0"/>
                  </a:lnTo>
                  <a:lnTo>
                    <a:pt x="2708553" y="611109"/>
                  </a:lnTo>
                  <a:lnTo>
                    <a:pt x="0" y="611109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3946103" y="8290623"/>
            <a:ext cx="228049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Saira Bold"/>
              </a:rPr>
              <a:t>LOG IN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057573" y="3047221"/>
            <a:ext cx="31559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Saira Bold"/>
              </a:rPr>
              <a:t>REGISTER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" t="0" r="-4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835213" y="7063676"/>
            <a:ext cx="452787" cy="2194624"/>
            <a:chOff x="0" y="0"/>
            <a:chExt cx="293277" cy="1421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3277" cy="1421492"/>
            </a:xfrm>
            <a:custGeom>
              <a:avLst/>
              <a:gdLst/>
              <a:ahLst/>
              <a:cxnLst/>
              <a:rect r="r" b="b" t="t" l="l"/>
              <a:pathLst>
                <a:path h="1421492" w="293277">
                  <a:moveTo>
                    <a:pt x="0" y="0"/>
                  </a:moveTo>
                  <a:lnTo>
                    <a:pt x="293277" y="0"/>
                  </a:lnTo>
                  <a:lnTo>
                    <a:pt x="293277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51535" y="3426036"/>
            <a:ext cx="7092465" cy="2534390"/>
            <a:chOff x="0" y="0"/>
            <a:chExt cx="22141968" cy="79121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141968" cy="7912112"/>
            </a:xfrm>
            <a:custGeom>
              <a:avLst/>
              <a:gdLst/>
              <a:ahLst/>
              <a:cxnLst/>
              <a:rect r="r" b="b" t="t" l="l"/>
              <a:pathLst>
                <a:path h="7912112" w="22141968">
                  <a:moveTo>
                    <a:pt x="0" y="0"/>
                  </a:moveTo>
                  <a:lnTo>
                    <a:pt x="22141968" y="0"/>
                  </a:lnTo>
                  <a:lnTo>
                    <a:pt x="22141968" y="7912112"/>
                  </a:lnTo>
                  <a:lnTo>
                    <a:pt x="0" y="791211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144000" y="3426036"/>
            <a:ext cx="7092465" cy="2534390"/>
            <a:chOff x="0" y="0"/>
            <a:chExt cx="22141968" cy="79121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141968" cy="7912112"/>
            </a:xfrm>
            <a:custGeom>
              <a:avLst/>
              <a:gdLst/>
              <a:ahLst/>
              <a:cxnLst/>
              <a:rect r="r" b="b" t="t" l="l"/>
              <a:pathLst>
                <a:path h="7912112" w="22141968">
                  <a:moveTo>
                    <a:pt x="0" y="0"/>
                  </a:moveTo>
                  <a:lnTo>
                    <a:pt x="22141968" y="0"/>
                  </a:lnTo>
                  <a:lnTo>
                    <a:pt x="22141968" y="7912112"/>
                  </a:lnTo>
                  <a:lnTo>
                    <a:pt x="0" y="791211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9144000" y="5960426"/>
            <a:ext cx="7092465" cy="2534390"/>
            <a:chOff x="0" y="0"/>
            <a:chExt cx="22141968" cy="79121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141968" cy="7912112"/>
            </a:xfrm>
            <a:custGeom>
              <a:avLst/>
              <a:gdLst/>
              <a:ahLst/>
              <a:cxnLst/>
              <a:rect r="r" b="b" t="t" l="l"/>
              <a:pathLst>
                <a:path h="7912112" w="22141968">
                  <a:moveTo>
                    <a:pt x="0" y="0"/>
                  </a:moveTo>
                  <a:lnTo>
                    <a:pt x="22141968" y="0"/>
                  </a:lnTo>
                  <a:lnTo>
                    <a:pt x="22141968" y="7912112"/>
                  </a:lnTo>
                  <a:lnTo>
                    <a:pt x="0" y="791211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2051535" y="5960426"/>
            <a:ext cx="7092465" cy="2534390"/>
            <a:chOff x="0" y="0"/>
            <a:chExt cx="22141968" cy="79121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141968" cy="7912112"/>
            </a:xfrm>
            <a:custGeom>
              <a:avLst/>
              <a:gdLst/>
              <a:ahLst/>
              <a:cxnLst/>
              <a:rect r="r" b="b" t="t" l="l"/>
              <a:pathLst>
                <a:path h="7912112" w="22141968">
                  <a:moveTo>
                    <a:pt x="0" y="0"/>
                  </a:moveTo>
                  <a:lnTo>
                    <a:pt x="22141968" y="0"/>
                  </a:lnTo>
                  <a:lnTo>
                    <a:pt x="22141968" y="7912112"/>
                  </a:lnTo>
                  <a:lnTo>
                    <a:pt x="0" y="791211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162643" y="374829"/>
            <a:ext cx="605187" cy="2194624"/>
            <a:chOff x="0" y="0"/>
            <a:chExt cx="391989" cy="142149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1989" cy="1421492"/>
            </a:xfrm>
            <a:custGeom>
              <a:avLst/>
              <a:gdLst/>
              <a:ahLst/>
              <a:cxnLst/>
              <a:rect r="r" b="b" t="t" l="l"/>
              <a:pathLst>
                <a:path h="1421492" w="391989">
                  <a:moveTo>
                    <a:pt x="0" y="0"/>
                  </a:moveTo>
                  <a:lnTo>
                    <a:pt x="391989" y="0"/>
                  </a:lnTo>
                  <a:lnTo>
                    <a:pt x="391989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3554822" y="4496132"/>
            <a:ext cx="4833054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Saira Bold"/>
              </a:rPr>
              <a:t>Project management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82232" y="6788295"/>
            <a:ext cx="3031071" cy="109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Saira Bold"/>
              </a:rPr>
              <a:t>Project detail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110028" y="4015437"/>
            <a:ext cx="6523988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Saira Bold"/>
              </a:rPr>
              <a:t>Create project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38429" y="6939648"/>
            <a:ext cx="4833054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Saira Bold"/>
              </a:rPr>
              <a:t>Task detail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71363" y="1434041"/>
            <a:ext cx="12560531" cy="175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5500">
                <a:solidFill>
                  <a:srgbClr val="000000"/>
                </a:solidFill>
                <a:latin typeface="Saira Ultra-Bold"/>
              </a:rPr>
              <a:t>02. CRUD PROJECT</a:t>
            </a:r>
          </a:p>
          <a:p>
            <a:pPr algn="ctr">
              <a:lnSpc>
                <a:spcPts val="704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2974471" y="4964119"/>
            <a:ext cx="6523988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Saira Bold"/>
              </a:rPr>
              <a:t>Create task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33597" y="7063676"/>
            <a:ext cx="654403" cy="2194624"/>
            <a:chOff x="0" y="0"/>
            <a:chExt cx="423867" cy="1421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3867" cy="1421492"/>
            </a:xfrm>
            <a:custGeom>
              <a:avLst/>
              <a:gdLst/>
              <a:ahLst/>
              <a:cxnLst/>
              <a:rect r="r" b="b" t="t" l="l"/>
              <a:pathLst>
                <a:path h="1421492" w="423867">
                  <a:moveTo>
                    <a:pt x="0" y="0"/>
                  </a:moveTo>
                  <a:lnTo>
                    <a:pt x="423867" y="0"/>
                  </a:lnTo>
                  <a:lnTo>
                    <a:pt x="423867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144000" y="0"/>
            <a:ext cx="8115300" cy="10287000"/>
            <a:chOff x="0" y="0"/>
            <a:chExt cx="4232162" cy="53647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32162" cy="5364713"/>
            </a:xfrm>
            <a:custGeom>
              <a:avLst/>
              <a:gdLst/>
              <a:ahLst/>
              <a:cxnLst/>
              <a:rect r="r" b="b" t="t" l="l"/>
              <a:pathLst>
                <a:path h="5364713" w="4232162">
                  <a:moveTo>
                    <a:pt x="0" y="0"/>
                  </a:moveTo>
                  <a:lnTo>
                    <a:pt x="4232162" y="0"/>
                  </a:lnTo>
                  <a:lnTo>
                    <a:pt x="4232162" y="5364713"/>
                  </a:lnTo>
                  <a:lnTo>
                    <a:pt x="0" y="536471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6350317"/>
            <a:ext cx="9144000" cy="3154712"/>
            <a:chOff x="0" y="0"/>
            <a:chExt cx="12192000" cy="4206283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/>
            <a:srcRect l="3105" t="0" r="3105" b="0"/>
            <a:stretch>
              <a:fillRect/>
            </a:stretch>
          </p:blipFill>
          <p:spPr>
            <a:xfrm flipH="false" flipV="false">
              <a:off x="0" y="0"/>
              <a:ext cx="12192000" cy="4206283"/>
            </a:xfrm>
            <a:prstGeom prst="rect">
              <a:avLst/>
            </a:prstGeom>
          </p:spPr>
        </p:pic>
      </p:grpSp>
      <p:grpSp>
        <p:nvGrpSpPr>
          <p:cNvPr name="Group 9" id="9"/>
          <p:cNvGrpSpPr/>
          <p:nvPr/>
        </p:nvGrpSpPr>
        <p:grpSpPr>
          <a:xfrm rot="0">
            <a:off x="9144000" y="1988788"/>
            <a:ext cx="8115300" cy="3154712"/>
            <a:chOff x="0" y="0"/>
            <a:chExt cx="10820400" cy="4206283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4"/>
            <a:srcRect l="682" t="0" r="682" b="0"/>
            <a:stretch>
              <a:fillRect/>
            </a:stretch>
          </p:blipFill>
          <p:spPr>
            <a:xfrm flipH="false" flipV="false">
              <a:off x="0" y="0"/>
              <a:ext cx="10820400" cy="4206283"/>
            </a:xfrm>
            <a:prstGeom prst="rect">
              <a:avLst/>
            </a:prstGeom>
          </p:spPr>
        </p:pic>
      </p:grpSp>
      <p:sp>
        <p:nvSpPr>
          <p:cNvPr name="TextBox 11" id="11"/>
          <p:cNvSpPr txBox="true"/>
          <p:nvPr/>
        </p:nvSpPr>
        <p:spPr>
          <a:xfrm rot="0">
            <a:off x="2596530" y="5576570"/>
            <a:ext cx="3950940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DFDFD"/>
                </a:solidFill>
                <a:latin typeface="Saira Bold"/>
              </a:rPr>
              <a:t>Project management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764012" y="5576570"/>
            <a:ext cx="6523988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Saira Bold"/>
              </a:rPr>
              <a:t>Create project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77013"/>
            <a:ext cx="18436218" cy="5101931"/>
            <a:chOff x="0" y="0"/>
            <a:chExt cx="9614564" cy="26606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14564" cy="2660678"/>
            </a:xfrm>
            <a:custGeom>
              <a:avLst/>
              <a:gdLst/>
              <a:ahLst/>
              <a:cxnLst/>
              <a:rect r="r" b="b" t="t" l="l"/>
              <a:pathLst>
                <a:path h="2660678" w="9614564">
                  <a:moveTo>
                    <a:pt x="0" y="0"/>
                  </a:moveTo>
                  <a:lnTo>
                    <a:pt x="9614564" y="0"/>
                  </a:lnTo>
                  <a:lnTo>
                    <a:pt x="9614564" y="2660678"/>
                  </a:lnTo>
                  <a:lnTo>
                    <a:pt x="0" y="266067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259300" y="6429039"/>
            <a:ext cx="1028700" cy="2194624"/>
            <a:chOff x="0" y="0"/>
            <a:chExt cx="666305" cy="1421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6305" cy="1421492"/>
            </a:xfrm>
            <a:custGeom>
              <a:avLst/>
              <a:gdLst/>
              <a:ahLst/>
              <a:cxnLst/>
              <a:rect r="r" b="b" t="t" l="l"/>
              <a:pathLst>
                <a:path h="1421492" w="666305">
                  <a:moveTo>
                    <a:pt x="0" y="0"/>
                  </a:moveTo>
                  <a:lnTo>
                    <a:pt x="666305" y="0"/>
                  </a:lnTo>
                  <a:lnTo>
                    <a:pt x="666305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969978" y="5143500"/>
            <a:ext cx="10758192" cy="5115728"/>
          </a:xfrm>
          <a:custGeom>
            <a:avLst/>
            <a:gdLst/>
            <a:ahLst/>
            <a:cxnLst/>
            <a:rect r="r" b="b" t="t" l="l"/>
            <a:pathLst>
              <a:path h="5115728" w="10758192">
                <a:moveTo>
                  <a:pt x="0" y="0"/>
                </a:moveTo>
                <a:lnTo>
                  <a:pt x="10758192" y="0"/>
                </a:lnTo>
                <a:lnTo>
                  <a:pt x="10758192" y="5115728"/>
                </a:lnTo>
                <a:lnTo>
                  <a:pt x="0" y="511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014444" y="1376640"/>
            <a:ext cx="4569993" cy="2194624"/>
            <a:chOff x="0" y="0"/>
            <a:chExt cx="2960055" cy="1421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60055" cy="1421492"/>
            </a:xfrm>
            <a:custGeom>
              <a:avLst/>
              <a:gdLst/>
              <a:ahLst/>
              <a:cxnLst/>
              <a:rect r="r" b="b" t="t" l="l"/>
              <a:pathLst>
                <a:path h="1421492" w="2960055">
                  <a:moveTo>
                    <a:pt x="0" y="0"/>
                  </a:moveTo>
                  <a:lnTo>
                    <a:pt x="2960055" y="0"/>
                  </a:lnTo>
                  <a:lnTo>
                    <a:pt x="2960055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765719" y="178477"/>
            <a:ext cx="13248725" cy="4590950"/>
          </a:xfrm>
          <a:custGeom>
            <a:avLst/>
            <a:gdLst/>
            <a:ahLst/>
            <a:cxnLst/>
            <a:rect r="r" b="b" t="t" l="l"/>
            <a:pathLst>
              <a:path h="4590950" w="13248725">
                <a:moveTo>
                  <a:pt x="0" y="0"/>
                </a:moveTo>
                <a:lnTo>
                  <a:pt x="13248725" y="0"/>
                </a:lnTo>
                <a:lnTo>
                  <a:pt x="13248725" y="4590950"/>
                </a:lnTo>
                <a:lnTo>
                  <a:pt x="0" y="45909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30536" y="2142769"/>
            <a:ext cx="3031071" cy="109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Saira Bold"/>
              </a:rPr>
              <a:t>Project detail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-508623" y="6429039"/>
            <a:ext cx="6478601" cy="2194624"/>
            <a:chOff x="0" y="0"/>
            <a:chExt cx="4196289" cy="1421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196290" cy="1421492"/>
            </a:xfrm>
            <a:custGeom>
              <a:avLst/>
              <a:gdLst/>
              <a:ahLst/>
              <a:cxnLst/>
              <a:rect r="r" b="b" t="t" l="l"/>
              <a:pathLst>
                <a:path h="1421492" w="4196290">
                  <a:moveTo>
                    <a:pt x="0" y="0"/>
                  </a:moveTo>
                  <a:lnTo>
                    <a:pt x="4196290" y="0"/>
                  </a:lnTo>
                  <a:lnTo>
                    <a:pt x="4196290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846281" y="7238378"/>
            <a:ext cx="3164369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Saira Bold"/>
              </a:rPr>
              <a:t>Create task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0" y="1376640"/>
            <a:ext cx="765719" cy="2194624"/>
            <a:chOff x="0" y="0"/>
            <a:chExt cx="495968" cy="142149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95968" cy="1421492"/>
            </a:xfrm>
            <a:custGeom>
              <a:avLst/>
              <a:gdLst/>
              <a:ahLst/>
              <a:cxnLst/>
              <a:rect r="r" b="b" t="t" l="l"/>
              <a:pathLst>
                <a:path h="1421492" w="495968">
                  <a:moveTo>
                    <a:pt x="0" y="0"/>
                  </a:moveTo>
                  <a:lnTo>
                    <a:pt x="495968" y="0"/>
                  </a:lnTo>
                  <a:lnTo>
                    <a:pt x="495968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88" r="0" b="-92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78377" y="6626166"/>
            <a:ext cx="10038865" cy="2405315"/>
            <a:chOff x="0" y="0"/>
            <a:chExt cx="5235309" cy="12543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5310" cy="1254382"/>
            </a:xfrm>
            <a:custGeom>
              <a:avLst/>
              <a:gdLst/>
              <a:ahLst/>
              <a:cxnLst/>
              <a:rect r="r" b="b" t="t" l="l"/>
              <a:pathLst>
                <a:path h="1254382" w="5235310">
                  <a:moveTo>
                    <a:pt x="0" y="0"/>
                  </a:moveTo>
                  <a:lnTo>
                    <a:pt x="5235310" y="0"/>
                  </a:lnTo>
                  <a:lnTo>
                    <a:pt x="5235310" y="1254382"/>
                  </a:lnTo>
                  <a:lnTo>
                    <a:pt x="0" y="125438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8778377" y="7510129"/>
            <a:ext cx="9557335" cy="121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6A429"/>
                </a:solidFill>
                <a:latin typeface="Saira Bold"/>
              </a:rPr>
              <a:t>03. User Management - User Profile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4167" y="-6740989"/>
            <a:ext cx="8213795" cy="10287000"/>
            <a:chOff x="0" y="0"/>
            <a:chExt cx="4283528" cy="53647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83528" cy="5364713"/>
            </a:xfrm>
            <a:custGeom>
              <a:avLst/>
              <a:gdLst/>
              <a:ahLst/>
              <a:cxnLst/>
              <a:rect r="r" b="b" t="t" l="l"/>
              <a:pathLst>
                <a:path h="5364713" w="4283528">
                  <a:moveTo>
                    <a:pt x="0" y="0"/>
                  </a:moveTo>
                  <a:lnTo>
                    <a:pt x="4283528" y="0"/>
                  </a:lnTo>
                  <a:lnTo>
                    <a:pt x="4283528" y="5364713"/>
                  </a:lnTo>
                  <a:lnTo>
                    <a:pt x="0" y="5364713"/>
                  </a:lnTo>
                  <a:close/>
                </a:path>
              </a:pathLst>
            </a:custGeom>
            <a:solidFill>
              <a:srgbClr val="20252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355422" y="-588132"/>
            <a:ext cx="12108323" cy="11758179"/>
            <a:chOff x="0" y="0"/>
            <a:chExt cx="7842747" cy="76159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42747" cy="7615954"/>
            </a:xfrm>
            <a:custGeom>
              <a:avLst/>
              <a:gdLst/>
              <a:ahLst/>
              <a:cxnLst/>
              <a:rect r="r" b="b" t="t" l="l"/>
              <a:pathLst>
                <a:path h="7615954" w="7842747">
                  <a:moveTo>
                    <a:pt x="0" y="0"/>
                  </a:moveTo>
                  <a:lnTo>
                    <a:pt x="7842747" y="0"/>
                  </a:lnTo>
                  <a:lnTo>
                    <a:pt x="7842747" y="7615954"/>
                  </a:lnTo>
                  <a:lnTo>
                    <a:pt x="0" y="7615954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198573" y="-1176264"/>
            <a:ext cx="10648293" cy="11758179"/>
            <a:chOff x="0" y="0"/>
            <a:chExt cx="6897063" cy="76159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97063" cy="7615954"/>
            </a:xfrm>
            <a:custGeom>
              <a:avLst/>
              <a:gdLst/>
              <a:ahLst/>
              <a:cxnLst/>
              <a:rect r="r" b="b" t="t" l="l"/>
              <a:pathLst>
                <a:path h="7615954" w="6897063">
                  <a:moveTo>
                    <a:pt x="0" y="0"/>
                  </a:moveTo>
                  <a:lnTo>
                    <a:pt x="6897063" y="0"/>
                  </a:lnTo>
                  <a:lnTo>
                    <a:pt x="6897063" y="7615954"/>
                  </a:lnTo>
                  <a:lnTo>
                    <a:pt x="0" y="7615954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575558" y="5864419"/>
            <a:ext cx="2965684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Saira Bold"/>
              </a:rPr>
              <a:t>01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263654" y="0"/>
            <a:ext cx="3754167" cy="10581916"/>
            <a:chOff x="0" y="0"/>
            <a:chExt cx="1957814" cy="55185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57814" cy="5518513"/>
            </a:xfrm>
            <a:custGeom>
              <a:avLst/>
              <a:gdLst/>
              <a:ahLst/>
              <a:cxnLst/>
              <a:rect r="r" b="b" t="t" l="l"/>
              <a:pathLst>
                <a:path h="5518513" w="1957814">
                  <a:moveTo>
                    <a:pt x="0" y="0"/>
                  </a:moveTo>
                  <a:lnTo>
                    <a:pt x="1957814" y="0"/>
                  </a:lnTo>
                  <a:lnTo>
                    <a:pt x="1957814" y="5518513"/>
                  </a:lnTo>
                  <a:lnTo>
                    <a:pt x="0" y="551851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134622" y="4574298"/>
            <a:ext cx="12063951" cy="716660"/>
            <a:chOff x="0" y="0"/>
            <a:chExt cx="6291400" cy="3737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91400" cy="373741"/>
            </a:xfrm>
            <a:custGeom>
              <a:avLst/>
              <a:gdLst/>
              <a:ahLst/>
              <a:cxnLst/>
              <a:rect r="r" b="b" t="t" l="l"/>
              <a:pathLst>
                <a:path h="373741" w="6291400">
                  <a:moveTo>
                    <a:pt x="0" y="0"/>
                  </a:moveTo>
                  <a:lnTo>
                    <a:pt x="6291400" y="0"/>
                  </a:lnTo>
                  <a:lnTo>
                    <a:pt x="6291400" y="373741"/>
                  </a:lnTo>
                  <a:lnTo>
                    <a:pt x="0" y="37374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3490513" y="288703"/>
            <a:ext cx="11708061" cy="4414123"/>
          </a:xfrm>
          <a:custGeom>
            <a:avLst/>
            <a:gdLst/>
            <a:ahLst/>
            <a:cxnLst/>
            <a:rect r="r" b="b" t="t" l="l"/>
            <a:pathLst>
              <a:path h="4414123" w="11708061">
                <a:moveTo>
                  <a:pt x="0" y="0"/>
                </a:moveTo>
                <a:lnTo>
                  <a:pt x="11708060" y="0"/>
                </a:lnTo>
                <a:lnTo>
                  <a:pt x="11708060" y="4414123"/>
                </a:lnTo>
                <a:lnTo>
                  <a:pt x="0" y="4414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3646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490513" y="5143500"/>
            <a:ext cx="11708061" cy="4872797"/>
          </a:xfrm>
          <a:custGeom>
            <a:avLst/>
            <a:gdLst/>
            <a:ahLst/>
            <a:cxnLst/>
            <a:rect r="r" b="b" t="t" l="l"/>
            <a:pathLst>
              <a:path h="4872797" w="11708061">
                <a:moveTo>
                  <a:pt x="0" y="0"/>
                </a:moveTo>
                <a:lnTo>
                  <a:pt x="11708060" y="0"/>
                </a:lnTo>
                <a:lnTo>
                  <a:pt x="11708060" y="4872797"/>
                </a:lnTo>
                <a:lnTo>
                  <a:pt x="0" y="48727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6709"/>
            </a:stretch>
          </a:blipFill>
        </p:spPr>
      </p:sp>
      <p:sp>
        <p:nvSpPr>
          <p:cNvPr name="AutoShape 15" id="15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6" id="16"/>
          <p:cNvSpPr/>
          <p:nvPr/>
        </p:nvSpPr>
        <p:spPr>
          <a:xfrm flipH="true" flipV="false" rot="-5400000">
            <a:off x="685359" y="1699976"/>
            <a:ext cx="2641084" cy="1954402"/>
          </a:xfrm>
          <a:custGeom>
            <a:avLst/>
            <a:gdLst/>
            <a:ahLst/>
            <a:cxnLst/>
            <a:rect r="r" b="b" t="t" l="l"/>
            <a:pathLst>
              <a:path h="1954402" w="2641084">
                <a:moveTo>
                  <a:pt x="2641084" y="0"/>
                </a:moveTo>
                <a:lnTo>
                  <a:pt x="0" y="0"/>
                </a:lnTo>
                <a:lnTo>
                  <a:pt x="0" y="1954402"/>
                </a:lnTo>
                <a:lnTo>
                  <a:pt x="2641084" y="1954402"/>
                </a:lnTo>
                <a:lnTo>
                  <a:pt x="264108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-263654" y="4192587"/>
            <a:ext cx="4113699" cy="183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6A429"/>
                </a:solidFill>
                <a:latin typeface="Saira Bold"/>
              </a:rPr>
              <a:t> User 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6A429"/>
                </a:solidFill>
                <a:latin typeface="Saira Bold"/>
              </a:rPr>
              <a:t>Profile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5444639" y="4502149"/>
            <a:ext cx="2740968" cy="121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Saira Bold"/>
              </a:rPr>
              <a:t>User 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Saira Bold"/>
              </a:rPr>
              <a:t>Management</a:t>
            </a:r>
          </a:p>
        </p:txBody>
      </p:sp>
      <p:sp>
        <p:nvSpPr>
          <p:cNvPr name="Freeform 19" id="19"/>
          <p:cNvSpPr/>
          <p:nvPr/>
        </p:nvSpPr>
        <p:spPr>
          <a:xfrm flipH="true" flipV="false" rot="5399999">
            <a:off x="15292965" y="6539548"/>
            <a:ext cx="2641084" cy="1954402"/>
          </a:xfrm>
          <a:custGeom>
            <a:avLst/>
            <a:gdLst/>
            <a:ahLst/>
            <a:cxnLst/>
            <a:rect r="r" b="b" t="t" l="l"/>
            <a:pathLst>
              <a:path h="1954402" w="2641084">
                <a:moveTo>
                  <a:pt x="2641083" y="0"/>
                </a:moveTo>
                <a:lnTo>
                  <a:pt x="0" y="0"/>
                </a:lnTo>
                <a:lnTo>
                  <a:pt x="0" y="1954402"/>
                </a:lnTo>
                <a:lnTo>
                  <a:pt x="2641083" y="1954402"/>
                </a:lnTo>
                <a:lnTo>
                  <a:pt x="264108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16987" y="5337502"/>
            <a:ext cx="9379701" cy="9274179"/>
          </a:xfrm>
          <a:custGeom>
            <a:avLst/>
            <a:gdLst/>
            <a:ahLst/>
            <a:cxnLst/>
            <a:rect r="r" b="b" t="t" l="l"/>
            <a:pathLst>
              <a:path h="9274179" w="9379701">
                <a:moveTo>
                  <a:pt x="0" y="0"/>
                </a:moveTo>
                <a:lnTo>
                  <a:pt x="9379700" y="0"/>
                </a:lnTo>
                <a:lnTo>
                  <a:pt x="9379700" y="9274179"/>
                </a:lnTo>
                <a:lnTo>
                  <a:pt x="0" y="9274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839129" y="-3084423"/>
            <a:ext cx="9212958" cy="9109312"/>
          </a:xfrm>
          <a:custGeom>
            <a:avLst/>
            <a:gdLst/>
            <a:ahLst/>
            <a:cxnLst/>
            <a:rect r="r" b="b" t="t" l="l"/>
            <a:pathLst>
              <a:path h="9109312" w="9212958">
                <a:moveTo>
                  <a:pt x="0" y="0"/>
                </a:moveTo>
                <a:lnTo>
                  <a:pt x="9212958" y="0"/>
                </a:lnTo>
                <a:lnTo>
                  <a:pt x="9212958" y="9109312"/>
                </a:lnTo>
                <a:lnTo>
                  <a:pt x="0" y="9109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815479" y="-321636"/>
            <a:ext cx="14828151" cy="10608636"/>
          </a:xfrm>
          <a:custGeom>
            <a:avLst/>
            <a:gdLst/>
            <a:ahLst/>
            <a:cxnLst/>
            <a:rect r="r" b="b" t="t" l="l"/>
            <a:pathLst>
              <a:path h="10608636" w="14828151">
                <a:moveTo>
                  <a:pt x="0" y="0"/>
                </a:moveTo>
                <a:lnTo>
                  <a:pt x="14828151" y="0"/>
                </a:lnTo>
                <a:lnTo>
                  <a:pt x="14828151" y="10608636"/>
                </a:lnTo>
                <a:lnTo>
                  <a:pt x="0" y="10608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385" t="-15282" r="-2338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5821" y="2014458"/>
            <a:ext cx="11821423" cy="6646089"/>
          </a:xfrm>
          <a:custGeom>
            <a:avLst/>
            <a:gdLst/>
            <a:ahLst/>
            <a:cxnLst/>
            <a:rect r="r" b="b" t="t" l="l"/>
            <a:pathLst>
              <a:path h="6646089" w="11821423">
                <a:moveTo>
                  <a:pt x="0" y="0"/>
                </a:moveTo>
                <a:lnTo>
                  <a:pt x="11821423" y="0"/>
                </a:lnTo>
                <a:lnTo>
                  <a:pt x="11821423" y="6646089"/>
                </a:lnTo>
                <a:lnTo>
                  <a:pt x="0" y="66460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12739" y="2942844"/>
            <a:ext cx="5364505" cy="5717703"/>
          </a:xfrm>
          <a:custGeom>
            <a:avLst/>
            <a:gdLst/>
            <a:ahLst/>
            <a:cxnLst/>
            <a:rect r="r" b="b" t="t" l="l"/>
            <a:pathLst>
              <a:path h="5717703" w="5364505">
                <a:moveTo>
                  <a:pt x="0" y="0"/>
                </a:moveTo>
                <a:lnTo>
                  <a:pt x="5364505" y="0"/>
                </a:lnTo>
                <a:lnTo>
                  <a:pt x="5364505" y="5717703"/>
                </a:lnTo>
                <a:lnTo>
                  <a:pt x="0" y="571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61565" b="-49879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-404094" y="1033919"/>
            <a:ext cx="15005835" cy="8607165"/>
            <a:chOff x="0" y="0"/>
            <a:chExt cx="7981950" cy="45783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7"/>
              <a:stretch>
                <a:fillRect l="-17166" t="0" r="-17166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248911" y="1265905"/>
            <a:ext cx="4039089" cy="1268240"/>
            <a:chOff x="0" y="0"/>
            <a:chExt cx="2616180" cy="82145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6180" cy="821459"/>
            </a:xfrm>
            <a:custGeom>
              <a:avLst/>
              <a:gdLst/>
              <a:ahLst/>
              <a:cxnLst/>
              <a:rect r="r" b="b" t="t" l="l"/>
              <a:pathLst>
                <a:path h="821459" w="2616180">
                  <a:moveTo>
                    <a:pt x="0" y="0"/>
                  </a:moveTo>
                  <a:lnTo>
                    <a:pt x="2616180" y="0"/>
                  </a:lnTo>
                  <a:lnTo>
                    <a:pt x="2616180" y="821459"/>
                  </a:lnTo>
                  <a:lnTo>
                    <a:pt x="0" y="821459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5123631" y="1612052"/>
            <a:ext cx="3164369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Saira Bold"/>
              </a:rPr>
              <a:t>TASK DETAIL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DAGGEKX-JXM</dc:identifier>
  <dcterms:modified xsi:type="dcterms:W3CDTF">2011-08-01T06:04:30Z</dcterms:modified>
  <cp:revision>1</cp:revision>
  <dc:title>PROJECT ANHTRAN</dc:title>
</cp:coreProperties>
</file>