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6"/>
  </p:notesMasterIdLst>
  <p:handoutMasterIdLst>
    <p:handoutMasterId r:id="rId37"/>
  </p:handoutMasterIdLst>
  <p:sldIdLst>
    <p:sldId id="256" r:id="rId2"/>
    <p:sldId id="296" r:id="rId3"/>
    <p:sldId id="257" r:id="rId4"/>
    <p:sldId id="258" r:id="rId5"/>
    <p:sldId id="260" r:id="rId6"/>
    <p:sldId id="298" r:id="rId7"/>
    <p:sldId id="301" r:id="rId8"/>
    <p:sldId id="302" r:id="rId9"/>
    <p:sldId id="299" r:id="rId10"/>
    <p:sldId id="303" r:id="rId11"/>
    <p:sldId id="304" r:id="rId12"/>
    <p:sldId id="322" r:id="rId13"/>
    <p:sldId id="306" r:id="rId14"/>
    <p:sldId id="307" r:id="rId15"/>
    <p:sldId id="308" r:id="rId16"/>
    <p:sldId id="261" r:id="rId17"/>
    <p:sldId id="309" r:id="rId18"/>
    <p:sldId id="310" r:id="rId19"/>
    <p:sldId id="311" r:id="rId20"/>
    <p:sldId id="312" r:id="rId21"/>
    <p:sldId id="313" r:id="rId22"/>
    <p:sldId id="314" r:id="rId23"/>
    <p:sldId id="315" r:id="rId24"/>
    <p:sldId id="316" r:id="rId25"/>
    <p:sldId id="317" r:id="rId26"/>
    <p:sldId id="323" r:id="rId27"/>
    <p:sldId id="324" r:id="rId28"/>
    <p:sldId id="325" r:id="rId29"/>
    <p:sldId id="326" r:id="rId30"/>
    <p:sldId id="327" r:id="rId31"/>
    <p:sldId id="318" r:id="rId32"/>
    <p:sldId id="319" r:id="rId33"/>
    <p:sldId id="320" r:id="rId34"/>
    <p:sldId id="294" r:id="rId35"/>
  </p:sldIdLst>
  <p:sldSz cx="9144000" cy="5143500" type="screen16x9"/>
  <p:notesSz cx="6858000" cy="9144000"/>
  <p:embeddedFontLst>
    <p:embeddedFont>
      <p:font typeface="VNI-Palatin" pitchFamily="2" charset="0"/>
      <p:italic r:id="rId38"/>
      <p:boldItalic r:id="rId39"/>
    </p:embeddedFont>
    <p:embeddedFont>
      <p:font typeface="Cambria Math" panose="02040503050406030204" pitchFamily="18" charset="0"/>
      <p:regular r:id="rId40"/>
    </p:embeddedFont>
    <p:embeddedFont>
      <p:font typeface="Open Sans" panose="020B0604020202020204" charset="0"/>
      <p:regular r:id="rId41"/>
      <p:bold r:id="rId42"/>
      <p:italic r:id="rId43"/>
      <p:boldItalic r:id="rId44"/>
    </p:embeddedFont>
    <p:embeddedFont>
      <p:font typeface="Fjalla One" panose="020B0604020202020204" charset="0"/>
      <p:regular r:id="rId45"/>
    </p:embeddedFont>
    <p:embeddedFont>
      <p:font typeface="Barlow Semi Condensed" panose="020B0604020202020204" charset="0"/>
      <p:regular r:id="rId46"/>
      <p:bold r:id="rId47"/>
      <p:italic r:id="rId48"/>
      <p:boldItalic r:id="rId49"/>
    </p:embeddedFont>
    <p:embeddedFont>
      <p:font typeface="VNI Centur" panose="020B0604020202020204"/>
      <p:regular r:id="rId50"/>
      <p:bold r:id="rId51"/>
      <p:italic r:id="rId52"/>
      <p:boldItalic r:id="rId53"/>
    </p:embeddedFont>
    <p:embeddedFont>
      <p:font typeface="VNI-Helve-Condense" pitchFamily="2" charset="0"/>
      <p:regular r:id="rId54"/>
      <p:bold r:id="rId55"/>
      <p:italic r:id="rId56"/>
      <p:boldItalic r:id="rId57"/>
    </p:embeddedFont>
    <p:embeddedFont>
      <p:font typeface="Barlow Semi Condensed Medium" panose="020B0604020202020204" charset="0"/>
      <p:regular r:id="rId58"/>
      <p:bold r:id="rId59"/>
      <p:italic r:id="rId60"/>
      <p:boldItalic r:id="rId61"/>
    </p:embeddedFont>
    <p:embeddedFont>
      <p:font typeface="Bahnschrift SemiLight" panose="020B0502040204020203" pitchFamily="34" charset="0"/>
      <p:regular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duction" id="{58776A90-6673-49BA-A7F4-08EECB2F9B47}">
          <p14:sldIdLst>
            <p14:sldId id="256"/>
            <p14:sldId id="296"/>
            <p14:sldId id="257"/>
          </p14:sldIdLst>
        </p14:section>
        <p14:section name="Implementation" id="{A190D7C2-A33E-4A95-AFA7-9BB8D1FF8551}">
          <p14:sldIdLst>
            <p14:sldId id="258"/>
            <p14:sldId id="260"/>
            <p14:sldId id="298"/>
            <p14:sldId id="301"/>
            <p14:sldId id="302"/>
            <p14:sldId id="299"/>
            <p14:sldId id="303"/>
            <p14:sldId id="304"/>
            <p14:sldId id="322"/>
            <p14:sldId id="306"/>
            <p14:sldId id="307"/>
            <p14:sldId id="308"/>
          </p14:sldIdLst>
        </p14:section>
        <p14:section name="Agent" id="{097B44DD-BCA6-4ED0-AE9E-A74C0F807448}">
          <p14:sldIdLst>
            <p14:sldId id="261"/>
            <p14:sldId id="309"/>
            <p14:sldId id="310"/>
            <p14:sldId id="311"/>
            <p14:sldId id="312"/>
          </p14:sldIdLst>
        </p14:section>
        <p14:section name="Results" id="{F5911214-E69D-44EA-A251-546A0AC8E635}">
          <p14:sldIdLst>
            <p14:sldId id="313"/>
            <p14:sldId id="314"/>
            <p14:sldId id="315"/>
            <p14:sldId id="316"/>
            <p14:sldId id="317"/>
            <p14:sldId id="323"/>
            <p14:sldId id="324"/>
            <p14:sldId id="325"/>
            <p14:sldId id="326"/>
            <p14:sldId id="327"/>
          </p14:sldIdLst>
        </p14:section>
        <p14:section name="Summarize" id="{DB000CD8-4C1F-4749-BEBE-5FEF37547079}">
          <p14:sldIdLst>
            <p14:sldId id="318"/>
            <p14:sldId id="319"/>
            <p14:sldId id="320"/>
            <p14:sldId id="294"/>
          </p14:sldIdLst>
        </p14:section>
      </p14:sectionLst>
    </p:ex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3" roundtripDataSignature="AMtx7mi3bxP2/Ie6OAXRXTWrc89Rj9gce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4660"/>
  </p:normalViewPr>
  <p:slideViewPr>
    <p:cSldViewPr snapToGrid="0">
      <p:cViewPr varScale="1">
        <p:scale>
          <a:sx n="114" d="100"/>
          <a:sy n="114" d="100"/>
        </p:scale>
        <p:origin x="46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font" Target="fonts/font18.fntdata"/><Relationship Id="rId63"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font" Target="fonts/font21.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2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font" Target="fonts/font19.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59" Type="http://schemas.openxmlformats.org/officeDocument/2006/relationships/font" Target="fonts/font22.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font" Target="fonts/font17.fntdata"/><Relationship Id="rId62" Type="http://schemas.openxmlformats.org/officeDocument/2006/relationships/font" Target="fonts/font2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2.fntdata"/><Relationship Id="rId57" Type="http://schemas.openxmlformats.org/officeDocument/2006/relationships/font" Target="fonts/font2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 Id="rId60" Type="http://schemas.openxmlformats.org/officeDocument/2006/relationships/font" Target="fonts/font23.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font" Target="fonts/font2.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55D4CB6-A9BC-3547-503D-ABFD45943E6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F867BC7-846B-06DF-0822-51B3F744FC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91F474-EC56-4446-87FF-0A72D2A47668}" type="datetimeFigureOut">
              <a:rPr lang="en-US" smtClean="0"/>
              <a:t>12/05/2024</a:t>
            </a:fld>
            <a:endParaRPr lang="en-US"/>
          </a:p>
        </p:txBody>
      </p:sp>
      <p:sp>
        <p:nvSpPr>
          <p:cNvPr id="4" name="Footer Placeholder 3">
            <a:extLst>
              <a:ext uri="{FF2B5EF4-FFF2-40B4-BE49-F238E27FC236}">
                <a16:creationId xmlns:a16="http://schemas.microsoft.com/office/drawing/2014/main" id="{891707DE-466A-38CD-5BD7-EB4E48B9ED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d</a:t>
            </a:r>
          </a:p>
        </p:txBody>
      </p:sp>
      <p:sp>
        <p:nvSpPr>
          <p:cNvPr id="5" name="Slide Number Placeholder 4">
            <a:extLst>
              <a:ext uri="{FF2B5EF4-FFF2-40B4-BE49-F238E27FC236}">
                <a16:creationId xmlns:a16="http://schemas.microsoft.com/office/drawing/2014/main" id="{A0BF5F73-D00D-7AAE-6108-A40F0EB3535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D12703-C8D5-4747-8511-7034939BB4EF}" type="slidenum">
              <a:rPr lang="en-US" smtClean="0"/>
              <a:t>‹#›</a:t>
            </a:fld>
            <a:endParaRPr lang="en-US"/>
          </a:p>
        </p:txBody>
      </p:sp>
    </p:spTree>
    <p:extLst>
      <p:ext uri="{BB962C8B-B14F-4D97-AF65-F5344CB8AC3E}">
        <p14:creationId xmlns:p14="http://schemas.microsoft.com/office/powerpoint/2010/main" val="166082608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1" name="Google Shape;72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2" name="Google Shape;96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789583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2" name="Google Shape;96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890076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2" name="Google Shape;96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203489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2" name="Google Shape;96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725075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2" name="Google Shape;96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846344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0" name="Google Shape;98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2" name="Google Shape;96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054343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2" name="Google Shape;96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2715796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2" name="Google Shape;96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9656513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2" name="Google Shape;96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658522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3" name="Google Shape;923;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0" name="Google Shape;98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6967017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2" name="Google Shape;96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176160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2" name="Google Shape;96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7016874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2" name="Google Shape;96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7286025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2" name="Google Shape;96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6544605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2" name="Google Shape;96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5718900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2" name="Google Shape;96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0367279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2" name="Google Shape;96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5639719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2" name="Google Shape;96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2322292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2" name="Google Shape;96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148855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3" name="Google Shape;9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0" name="Google Shape;98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2772165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2" name="Google Shape;96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8237143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2" name="Google Shape;96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0074434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294" name="Google Shape;129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2" name="Google Shape;96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2" name="Google Shape;96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632536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2" name="Google Shape;96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905830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2" name="Google Shape;96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534527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2" name="Google Shape;96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612408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2" name="Google Shape;96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446969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35"/>
          <p:cNvSpPr txBox="1">
            <a:spLocks noGrp="1"/>
          </p:cNvSpPr>
          <p:nvPr>
            <p:ph type="ctrTitle"/>
          </p:nvPr>
        </p:nvSpPr>
        <p:spPr>
          <a:xfrm>
            <a:off x="5248656" y="2002536"/>
            <a:ext cx="3264300" cy="1792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5200"/>
              <a:buNone/>
              <a:defRPr sz="5200"/>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a:endParaRPr/>
          </a:p>
        </p:txBody>
      </p:sp>
      <p:sp>
        <p:nvSpPr>
          <p:cNvPr id="9" name="Google Shape;9;p35"/>
          <p:cNvSpPr txBox="1">
            <a:spLocks noGrp="1"/>
          </p:cNvSpPr>
          <p:nvPr>
            <p:ph type="subTitle" idx="1"/>
          </p:nvPr>
        </p:nvSpPr>
        <p:spPr>
          <a:xfrm>
            <a:off x="5248656" y="3721608"/>
            <a:ext cx="3264300" cy="896100"/>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35"/>
          <p:cNvCxnSpPr/>
          <p:nvPr/>
        </p:nvCxnSpPr>
        <p:spPr>
          <a:xfrm flipH="1">
            <a:off x="5827050" y="451300"/>
            <a:ext cx="1672500" cy="126000"/>
          </a:xfrm>
          <a:prstGeom prst="straightConnector1">
            <a:avLst/>
          </a:prstGeom>
          <a:noFill/>
          <a:ln w="9525" cap="flat" cmpd="sng">
            <a:solidFill>
              <a:schemeClr val="dk1"/>
            </a:solidFill>
            <a:prstDash val="solid"/>
            <a:round/>
            <a:headEnd type="none" w="sm" len="sm"/>
            <a:tailEnd type="none" w="sm" len="sm"/>
          </a:ln>
        </p:spPr>
      </p:cxnSp>
      <p:cxnSp>
        <p:nvCxnSpPr>
          <p:cNvPr id="11" name="Google Shape;11;p35"/>
          <p:cNvCxnSpPr/>
          <p:nvPr/>
        </p:nvCxnSpPr>
        <p:spPr>
          <a:xfrm rot="10800000">
            <a:off x="7512925" y="457850"/>
            <a:ext cx="829500" cy="743400"/>
          </a:xfrm>
          <a:prstGeom prst="straightConnector1">
            <a:avLst/>
          </a:prstGeom>
          <a:noFill/>
          <a:ln w="9525" cap="flat" cmpd="sng">
            <a:solidFill>
              <a:schemeClr val="dk1"/>
            </a:solidFill>
            <a:prstDash val="solid"/>
            <a:round/>
            <a:headEnd type="none" w="sm" len="sm"/>
            <a:tailEnd type="none" w="sm" len="sm"/>
          </a:ln>
        </p:spPr>
      </p:cxnSp>
      <p:cxnSp>
        <p:nvCxnSpPr>
          <p:cNvPr id="12" name="Google Shape;12;p35"/>
          <p:cNvCxnSpPr/>
          <p:nvPr/>
        </p:nvCxnSpPr>
        <p:spPr>
          <a:xfrm flipH="1">
            <a:off x="8348975" y="-6625"/>
            <a:ext cx="796500" cy="1188000"/>
          </a:xfrm>
          <a:prstGeom prst="straightConnector1">
            <a:avLst/>
          </a:prstGeom>
          <a:noFill/>
          <a:ln w="9525" cap="flat" cmpd="sng">
            <a:solidFill>
              <a:schemeClr val="dk1"/>
            </a:solidFill>
            <a:prstDash val="solid"/>
            <a:round/>
            <a:headEnd type="none" w="sm" len="sm"/>
            <a:tailEnd type="none" w="sm" len="sm"/>
          </a:ln>
        </p:spPr>
      </p:cxnSp>
      <p:grpSp>
        <p:nvGrpSpPr>
          <p:cNvPr id="13" name="Google Shape;13;p35"/>
          <p:cNvGrpSpPr/>
          <p:nvPr/>
        </p:nvGrpSpPr>
        <p:grpSpPr>
          <a:xfrm>
            <a:off x="8064275" y="887850"/>
            <a:ext cx="581800" cy="582350"/>
            <a:chOff x="8064275" y="887850"/>
            <a:chExt cx="581800" cy="582350"/>
          </a:xfrm>
        </p:grpSpPr>
        <p:sp>
          <p:nvSpPr>
            <p:cNvPr id="14" name="Google Shape;14;p3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3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3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3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3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 name="Google Shape;20;p35"/>
          <p:cNvGrpSpPr/>
          <p:nvPr/>
        </p:nvGrpSpPr>
        <p:grpSpPr>
          <a:xfrm>
            <a:off x="7353050" y="316275"/>
            <a:ext cx="292025" cy="292575"/>
            <a:chOff x="7353050" y="316275"/>
            <a:chExt cx="292025" cy="292575"/>
          </a:xfrm>
        </p:grpSpPr>
        <p:sp>
          <p:nvSpPr>
            <p:cNvPr id="21" name="Google Shape;21;p3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3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 name="Google Shape;25;p35"/>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35"/>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35"/>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5"/>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5"/>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35"/>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 name="Google Shape;31;p35"/>
          <p:cNvGrpSpPr/>
          <p:nvPr/>
        </p:nvGrpSpPr>
        <p:grpSpPr>
          <a:xfrm>
            <a:off x="5443350" y="289275"/>
            <a:ext cx="175013" cy="27000"/>
            <a:chOff x="5662375" y="212375"/>
            <a:chExt cx="175013" cy="27000"/>
          </a:xfrm>
        </p:grpSpPr>
        <p:sp>
          <p:nvSpPr>
            <p:cNvPr id="32" name="Google Shape;32;p3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3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3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 name="Google Shape;35;p35"/>
          <p:cNvGrpSpPr/>
          <p:nvPr/>
        </p:nvGrpSpPr>
        <p:grpSpPr>
          <a:xfrm>
            <a:off x="8490050" y="170875"/>
            <a:ext cx="175013" cy="27000"/>
            <a:chOff x="5662375" y="212375"/>
            <a:chExt cx="175013" cy="27000"/>
          </a:xfrm>
        </p:grpSpPr>
        <p:sp>
          <p:nvSpPr>
            <p:cNvPr id="36" name="Google Shape;36;p3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3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 name="Google Shape;39;p35"/>
          <p:cNvGrpSpPr/>
          <p:nvPr/>
        </p:nvGrpSpPr>
        <p:grpSpPr>
          <a:xfrm>
            <a:off x="8068750" y="1581800"/>
            <a:ext cx="175013" cy="27000"/>
            <a:chOff x="5662375" y="212375"/>
            <a:chExt cx="175013" cy="27000"/>
          </a:xfrm>
        </p:grpSpPr>
        <p:sp>
          <p:nvSpPr>
            <p:cNvPr id="40" name="Google Shape;40;p3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3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3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651"/>
        <p:cNvGrpSpPr/>
        <p:nvPr/>
      </p:nvGrpSpPr>
      <p:grpSpPr>
        <a:xfrm>
          <a:off x="0" y="0"/>
          <a:ext cx="0" cy="0"/>
          <a:chOff x="0" y="0"/>
          <a:chExt cx="0" cy="0"/>
        </a:xfrm>
      </p:grpSpPr>
      <p:grpSp>
        <p:nvGrpSpPr>
          <p:cNvPr id="652" name="Google Shape;652;p47"/>
          <p:cNvGrpSpPr/>
          <p:nvPr/>
        </p:nvGrpSpPr>
        <p:grpSpPr>
          <a:xfrm>
            <a:off x="-6867" y="-6625"/>
            <a:ext cx="9152342" cy="5102050"/>
            <a:chOff x="-6867" y="-6625"/>
            <a:chExt cx="9152342" cy="5102050"/>
          </a:xfrm>
        </p:grpSpPr>
        <p:cxnSp>
          <p:nvCxnSpPr>
            <p:cNvPr id="653" name="Google Shape;653;p47"/>
            <p:cNvCxnSpPr/>
            <p:nvPr/>
          </p:nvCxnSpPr>
          <p:spPr>
            <a:xfrm>
              <a:off x="2904283" y="4513075"/>
              <a:ext cx="1133100" cy="306300"/>
            </a:xfrm>
            <a:prstGeom prst="straightConnector1">
              <a:avLst/>
            </a:prstGeom>
            <a:noFill/>
            <a:ln w="9525" cap="flat" cmpd="sng">
              <a:solidFill>
                <a:schemeClr val="dk2"/>
              </a:solidFill>
              <a:prstDash val="solid"/>
              <a:round/>
              <a:headEnd type="none" w="sm" len="sm"/>
              <a:tailEnd type="none" w="sm" len="sm"/>
            </a:ln>
          </p:spPr>
        </p:cxnSp>
        <p:cxnSp>
          <p:nvCxnSpPr>
            <p:cNvPr id="654" name="Google Shape;654;p47"/>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sm" len="sm"/>
              <a:tailEnd type="none" w="sm" len="sm"/>
            </a:ln>
          </p:spPr>
        </p:cxnSp>
        <p:cxnSp>
          <p:nvCxnSpPr>
            <p:cNvPr id="655" name="Google Shape;655;p47"/>
            <p:cNvCxnSpPr/>
            <p:nvPr/>
          </p:nvCxnSpPr>
          <p:spPr>
            <a:xfrm>
              <a:off x="259558" y="4408000"/>
              <a:ext cx="1332000" cy="392100"/>
            </a:xfrm>
            <a:prstGeom prst="straightConnector1">
              <a:avLst/>
            </a:prstGeom>
            <a:noFill/>
            <a:ln w="9525" cap="flat" cmpd="sng">
              <a:solidFill>
                <a:schemeClr val="dk2"/>
              </a:solidFill>
              <a:prstDash val="solid"/>
              <a:round/>
              <a:headEnd type="none" w="sm" len="sm"/>
              <a:tailEnd type="none" w="sm" len="sm"/>
            </a:ln>
          </p:spPr>
        </p:cxnSp>
        <p:cxnSp>
          <p:nvCxnSpPr>
            <p:cNvPr id="656" name="Google Shape;656;p47"/>
            <p:cNvCxnSpPr/>
            <p:nvPr/>
          </p:nvCxnSpPr>
          <p:spPr>
            <a:xfrm>
              <a:off x="-6867" y="3993550"/>
              <a:ext cx="273900" cy="407100"/>
            </a:xfrm>
            <a:prstGeom prst="straightConnector1">
              <a:avLst/>
            </a:prstGeom>
            <a:noFill/>
            <a:ln w="9525" cap="flat" cmpd="sng">
              <a:solidFill>
                <a:schemeClr val="dk2"/>
              </a:solidFill>
              <a:prstDash val="solid"/>
              <a:round/>
              <a:headEnd type="none" w="sm" len="sm"/>
              <a:tailEnd type="none" w="sm" len="sm"/>
            </a:ln>
          </p:spPr>
        </p:cxnSp>
        <p:grpSp>
          <p:nvGrpSpPr>
            <p:cNvPr id="657" name="Google Shape;657;p47"/>
            <p:cNvGrpSpPr/>
            <p:nvPr/>
          </p:nvGrpSpPr>
          <p:grpSpPr>
            <a:xfrm flipH="1">
              <a:off x="1278333" y="4513075"/>
              <a:ext cx="581800" cy="582350"/>
              <a:chOff x="8064275" y="887850"/>
              <a:chExt cx="581800" cy="582350"/>
            </a:xfrm>
          </p:grpSpPr>
          <p:sp>
            <p:nvSpPr>
              <p:cNvPr id="658" name="Google Shape;658;p4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4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4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4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4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4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64" name="Google Shape;664;p47"/>
            <p:cNvGrpSpPr/>
            <p:nvPr/>
          </p:nvGrpSpPr>
          <p:grpSpPr>
            <a:xfrm flipH="1">
              <a:off x="2747608" y="4340463"/>
              <a:ext cx="292025" cy="292575"/>
              <a:chOff x="7353050" y="316275"/>
              <a:chExt cx="292025" cy="292575"/>
            </a:xfrm>
          </p:grpSpPr>
          <p:sp>
            <p:nvSpPr>
              <p:cNvPr id="665" name="Google Shape;665;p4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4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4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4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69" name="Google Shape;669;p47"/>
            <p:cNvGrpSpPr/>
            <p:nvPr/>
          </p:nvGrpSpPr>
          <p:grpSpPr>
            <a:xfrm flipH="1">
              <a:off x="171308" y="4315025"/>
              <a:ext cx="175000" cy="175000"/>
              <a:chOff x="8792300" y="321275"/>
              <a:chExt cx="175000" cy="175000"/>
            </a:xfrm>
          </p:grpSpPr>
          <p:sp>
            <p:nvSpPr>
              <p:cNvPr id="670" name="Google Shape;670;p4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4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4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4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4" name="Google Shape;674;p47"/>
            <p:cNvGrpSpPr/>
            <p:nvPr/>
          </p:nvGrpSpPr>
          <p:grpSpPr>
            <a:xfrm>
              <a:off x="3873197" y="4657550"/>
              <a:ext cx="293111" cy="293388"/>
              <a:chOff x="3164039" y="430875"/>
              <a:chExt cx="293111" cy="293388"/>
            </a:xfrm>
          </p:grpSpPr>
          <p:sp>
            <p:nvSpPr>
              <p:cNvPr id="675" name="Google Shape;675;p4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4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4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4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4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1" name="Google Shape;681;p47"/>
            <p:cNvGrpSpPr/>
            <p:nvPr/>
          </p:nvGrpSpPr>
          <p:grpSpPr>
            <a:xfrm flipH="1">
              <a:off x="242270" y="4142425"/>
              <a:ext cx="175013" cy="27000"/>
              <a:chOff x="5662375" y="212375"/>
              <a:chExt cx="175013" cy="27000"/>
            </a:xfrm>
          </p:grpSpPr>
          <p:sp>
            <p:nvSpPr>
              <p:cNvPr id="682" name="Google Shape;682;p4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4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4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685" name="Google Shape;685;p47"/>
            <p:cNvCxnSpPr/>
            <p:nvPr/>
          </p:nvCxnSpPr>
          <p:spPr>
            <a:xfrm rot="10800000">
              <a:off x="5995050" y="226600"/>
              <a:ext cx="1504500" cy="224700"/>
            </a:xfrm>
            <a:prstGeom prst="straightConnector1">
              <a:avLst/>
            </a:prstGeom>
            <a:noFill/>
            <a:ln w="9525" cap="flat" cmpd="sng">
              <a:solidFill>
                <a:schemeClr val="dk2"/>
              </a:solidFill>
              <a:prstDash val="solid"/>
              <a:round/>
              <a:headEnd type="none" w="sm" len="sm"/>
              <a:tailEnd type="none" w="sm" len="sm"/>
            </a:ln>
          </p:spPr>
        </p:cxnSp>
        <p:cxnSp>
          <p:nvCxnSpPr>
            <p:cNvPr id="686" name="Google Shape;686;p47"/>
            <p:cNvCxnSpPr/>
            <p:nvPr/>
          </p:nvCxnSpPr>
          <p:spPr>
            <a:xfrm rot="10800000">
              <a:off x="7512925" y="457850"/>
              <a:ext cx="829500" cy="743400"/>
            </a:xfrm>
            <a:prstGeom prst="straightConnector1">
              <a:avLst/>
            </a:prstGeom>
            <a:noFill/>
            <a:ln w="9525" cap="flat" cmpd="sng">
              <a:solidFill>
                <a:schemeClr val="dk2"/>
              </a:solidFill>
              <a:prstDash val="solid"/>
              <a:round/>
              <a:headEnd type="none" w="sm" len="sm"/>
              <a:tailEnd type="none" w="sm" len="sm"/>
            </a:ln>
          </p:spPr>
        </p:cxnSp>
        <p:cxnSp>
          <p:nvCxnSpPr>
            <p:cNvPr id="687" name="Google Shape;687;p47"/>
            <p:cNvCxnSpPr/>
            <p:nvPr/>
          </p:nvCxnSpPr>
          <p:spPr>
            <a:xfrm flipH="1">
              <a:off x="8348975" y="-6625"/>
              <a:ext cx="796500" cy="1188000"/>
            </a:xfrm>
            <a:prstGeom prst="straightConnector1">
              <a:avLst/>
            </a:prstGeom>
            <a:noFill/>
            <a:ln w="9525" cap="flat" cmpd="sng">
              <a:solidFill>
                <a:schemeClr val="dk2"/>
              </a:solidFill>
              <a:prstDash val="solid"/>
              <a:round/>
              <a:headEnd type="none" w="sm" len="sm"/>
              <a:tailEnd type="none" w="sm" len="sm"/>
            </a:ln>
          </p:spPr>
        </p:cxnSp>
        <p:grpSp>
          <p:nvGrpSpPr>
            <p:cNvPr id="688" name="Google Shape;688;p47"/>
            <p:cNvGrpSpPr/>
            <p:nvPr/>
          </p:nvGrpSpPr>
          <p:grpSpPr>
            <a:xfrm>
              <a:off x="8064275" y="1040250"/>
              <a:ext cx="581800" cy="582350"/>
              <a:chOff x="8064275" y="887850"/>
              <a:chExt cx="581800" cy="582350"/>
            </a:xfrm>
          </p:grpSpPr>
          <p:sp>
            <p:nvSpPr>
              <p:cNvPr id="689" name="Google Shape;689;p4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4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4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4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4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4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5" name="Google Shape;695;p47"/>
            <p:cNvGrpSpPr/>
            <p:nvPr/>
          </p:nvGrpSpPr>
          <p:grpSpPr>
            <a:xfrm>
              <a:off x="7353050" y="316275"/>
              <a:ext cx="292025" cy="292575"/>
              <a:chOff x="7353050" y="316275"/>
              <a:chExt cx="292025" cy="292575"/>
            </a:xfrm>
          </p:grpSpPr>
          <p:sp>
            <p:nvSpPr>
              <p:cNvPr id="696" name="Google Shape;696;p4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4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4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4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0" name="Google Shape;700;p47"/>
            <p:cNvGrpSpPr/>
            <p:nvPr/>
          </p:nvGrpSpPr>
          <p:grpSpPr>
            <a:xfrm>
              <a:off x="8792300" y="321275"/>
              <a:ext cx="175000" cy="175000"/>
              <a:chOff x="8792300" y="321275"/>
              <a:chExt cx="175000" cy="175000"/>
            </a:xfrm>
          </p:grpSpPr>
          <p:sp>
            <p:nvSpPr>
              <p:cNvPr id="701" name="Google Shape;701;p4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4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4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4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05" name="Google Shape;705;p47"/>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47"/>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47"/>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47"/>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47"/>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47"/>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11" name="Google Shape;711;p47"/>
            <p:cNvGrpSpPr/>
            <p:nvPr/>
          </p:nvGrpSpPr>
          <p:grpSpPr>
            <a:xfrm>
              <a:off x="8490050" y="170875"/>
              <a:ext cx="175013" cy="27000"/>
              <a:chOff x="5662375" y="212375"/>
              <a:chExt cx="175013" cy="27000"/>
            </a:xfrm>
          </p:grpSpPr>
          <p:sp>
            <p:nvSpPr>
              <p:cNvPr id="712" name="Google Shape;712;p47"/>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47"/>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4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5" name="Google Shape;715;p47"/>
            <p:cNvGrpSpPr/>
            <p:nvPr/>
          </p:nvGrpSpPr>
          <p:grpSpPr>
            <a:xfrm>
              <a:off x="8678350" y="1658000"/>
              <a:ext cx="175013" cy="27000"/>
              <a:chOff x="5662375" y="212375"/>
              <a:chExt cx="175013" cy="27000"/>
            </a:xfrm>
          </p:grpSpPr>
          <p:sp>
            <p:nvSpPr>
              <p:cNvPr id="716" name="Google Shape;716;p47"/>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47"/>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47"/>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43"/>
        <p:cNvGrpSpPr/>
        <p:nvPr/>
      </p:nvGrpSpPr>
      <p:grpSpPr>
        <a:xfrm>
          <a:off x="0" y="0"/>
          <a:ext cx="0" cy="0"/>
          <a:chOff x="0" y="0"/>
          <a:chExt cx="0" cy="0"/>
        </a:xfrm>
      </p:grpSpPr>
      <p:sp>
        <p:nvSpPr>
          <p:cNvPr id="44" name="Google Shape;44;p38"/>
          <p:cNvSpPr txBox="1">
            <a:spLocks noGrp="1"/>
          </p:cNvSpPr>
          <p:nvPr>
            <p:ph type="title"/>
          </p:nvPr>
        </p:nvSpPr>
        <p:spPr>
          <a:xfrm>
            <a:off x="1568775" y="442350"/>
            <a:ext cx="6006300" cy="59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45" name="Google Shape;45;p38"/>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46" name="Google Shape;46;p38"/>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47" name="Google Shape;47;p38"/>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48" name="Google Shape;48;p38"/>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49" name="Google Shape;49;p38"/>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50" name="Google Shape;50;p38"/>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51" name="Google Shape;51;p38"/>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52" name="Google Shape;52;p38"/>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endParaRPr/>
          </a:p>
        </p:txBody>
      </p:sp>
      <p:cxnSp>
        <p:nvCxnSpPr>
          <p:cNvPr id="53" name="Google Shape;53;p38"/>
          <p:cNvCxnSpPr/>
          <p:nvPr/>
        </p:nvCxnSpPr>
        <p:spPr>
          <a:xfrm rot="10800000">
            <a:off x="8109000" y="501275"/>
            <a:ext cx="737700" cy="737700"/>
          </a:xfrm>
          <a:prstGeom prst="straightConnector1">
            <a:avLst/>
          </a:prstGeom>
          <a:noFill/>
          <a:ln w="9525" cap="flat" cmpd="sng">
            <a:solidFill>
              <a:schemeClr val="dk1"/>
            </a:solidFill>
            <a:prstDash val="solid"/>
            <a:round/>
            <a:headEnd type="none" w="sm" len="sm"/>
            <a:tailEnd type="none" w="sm" len="sm"/>
          </a:ln>
        </p:spPr>
      </p:cxnSp>
      <p:cxnSp>
        <p:nvCxnSpPr>
          <p:cNvPr id="54" name="Google Shape;54;p38"/>
          <p:cNvCxnSpPr/>
          <p:nvPr/>
        </p:nvCxnSpPr>
        <p:spPr>
          <a:xfrm>
            <a:off x="582475" y="282188"/>
            <a:ext cx="1212900" cy="422700"/>
          </a:xfrm>
          <a:prstGeom prst="straightConnector1">
            <a:avLst/>
          </a:prstGeom>
          <a:noFill/>
          <a:ln w="9525" cap="flat" cmpd="sng">
            <a:solidFill>
              <a:schemeClr val="dk1"/>
            </a:solidFill>
            <a:prstDash val="solid"/>
            <a:round/>
            <a:headEnd type="none" w="sm" len="sm"/>
            <a:tailEnd type="none" w="sm" len="sm"/>
          </a:ln>
        </p:spPr>
      </p:cxnSp>
      <p:cxnSp>
        <p:nvCxnSpPr>
          <p:cNvPr id="55" name="Google Shape;55;p38"/>
          <p:cNvCxnSpPr/>
          <p:nvPr/>
        </p:nvCxnSpPr>
        <p:spPr>
          <a:xfrm rot="10800000" flipH="1">
            <a:off x="0" y="274188"/>
            <a:ext cx="582600" cy="654300"/>
          </a:xfrm>
          <a:prstGeom prst="straightConnector1">
            <a:avLst/>
          </a:prstGeom>
          <a:noFill/>
          <a:ln w="9525" cap="flat" cmpd="sng">
            <a:solidFill>
              <a:schemeClr val="dk1"/>
            </a:solidFill>
            <a:prstDash val="solid"/>
            <a:round/>
            <a:headEnd type="none" w="sm" len="sm"/>
            <a:tailEnd type="none" w="sm" len="sm"/>
          </a:ln>
        </p:spPr>
      </p:cxnSp>
      <p:grpSp>
        <p:nvGrpSpPr>
          <p:cNvPr id="56" name="Google Shape;56;p38"/>
          <p:cNvGrpSpPr/>
          <p:nvPr/>
        </p:nvGrpSpPr>
        <p:grpSpPr>
          <a:xfrm flipH="1">
            <a:off x="423750" y="125363"/>
            <a:ext cx="292025" cy="292575"/>
            <a:chOff x="7353050" y="316275"/>
            <a:chExt cx="292025" cy="292575"/>
          </a:xfrm>
        </p:grpSpPr>
        <p:sp>
          <p:nvSpPr>
            <p:cNvPr id="57" name="Google Shape;57;p3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3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3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3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 name="Google Shape;61;p38"/>
          <p:cNvGrpSpPr/>
          <p:nvPr/>
        </p:nvGrpSpPr>
        <p:grpSpPr>
          <a:xfrm>
            <a:off x="1638739" y="558163"/>
            <a:ext cx="293111" cy="293388"/>
            <a:chOff x="3164039" y="430875"/>
            <a:chExt cx="293111" cy="293388"/>
          </a:xfrm>
        </p:grpSpPr>
        <p:sp>
          <p:nvSpPr>
            <p:cNvPr id="62" name="Google Shape;62;p3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3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3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3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3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3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 name="Google Shape;68;p38"/>
          <p:cNvGrpSpPr/>
          <p:nvPr/>
        </p:nvGrpSpPr>
        <p:grpSpPr>
          <a:xfrm>
            <a:off x="1591750" y="362600"/>
            <a:ext cx="175013" cy="27000"/>
            <a:chOff x="5662375" y="212375"/>
            <a:chExt cx="175013" cy="27000"/>
          </a:xfrm>
        </p:grpSpPr>
        <p:sp>
          <p:nvSpPr>
            <p:cNvPr id="69" name="Google Shape;69;p3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3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3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72" name="Google Shape;72;p38"/>
          <p:cNvCxnSpPr/>
          <p:nvPr/>
        </p:nvCxnSpPr>
        <p:spPr>
          <a:xfrm flipH="1">
            <a:off x="8151325" y="6875"/>
            <a:ext cx="1002600" cy="494400"/>
          </a:xfrm>
          <a:prstGeom prst="straightConnector1">
            <a:avLst/>
          </a:prstGeom>
          <a:noFill/>
          <a:ln w="9525" cap="flat" cmpd="sng">
            <a:solidFill>
              <a:schemeClr val="dk1"/>
            </a:solidFill>
            <a:prstDash val="solid"/>
            <a:round/>
            <a:headEnd type="none" w="sm" len="sm"/>
            <a:tailEnd type="none" w="sm" len="sm"/>
          </a:ln>
        </p:spPr>
      </p:cxnSp>
      <p:grpSp>
        <p:nvGrpSpPr>
          <p:cNvPr id="73" name="Google Shape;73;p38"/>
          <p:cNvGrpSpPr/>
          <p:nvPr/>
        </p:nvGrpSpPr>
        <p:grpSpPr>
          <a:xfrm>
            <a:off x="7823875" y="202375"/>
            <a:ext cx="581800" cy="582350"/>
            <a:chOff x="8064275" y="887850"/>
            <a:chExt cx="581800" cy="582350"/>
          </a:xfrm>
        </p:grpSpPr>
        <p:sp>
          <p:nvSpPr>
            <p:cNvPr id="74" name="Google Shape;74;p3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3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3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3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3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3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 name="Google Shape;80;p38"/>
          <p:cNvGrpSpPr/>
          <p:nvPr/>
        </p:nvGrpSpPr>
        <p:grpSpPr>
          <a:xfrm flipH="1">
            <a:off x="8698650" y="1117488"/>
            <a:ext cx="292025" cy="292575"/>
            <a:chOff x="7353050" y="316275"/>
            <a:chExt cx="292025" cy="292575"/>
          </a:xfrm>
        </p:grpSpPr>
        <p:sp>
          <p:nvSpPr>
            <p:cNvPr id="81" name="Google Shape;81;p3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3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3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3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5" name="Google Shape;85;p38"/>
          <p:cNvGrpSpPr/>
          <p:nvPr/>
        </p:nvGrpSpPr>
        <p:grpSpPr>
          <a:xfrm>
            <a:off x="8678350" y="1581800"/>
            <a:ext cx="175013" cy="27000"/>
            <a:chOff x="5662375" y="212375"/>
            <a:chExt cx="175013" cy="27000"/>
          </a:xfrm>
        </p:grpSpPr>
        <p:sp>
          <p:nvSpPr>
            <p:cNvPr id="86" name="Google Shape;86;p3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3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3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9"/>
        <p:cNvGrpSpPr/>
        <p:nvPr/>
      </p:nvGrpSpPr>
      <p:grpSpPr>
        <a:xfrm>
          <a:off x="0" y="0"/>
          <a:ext cx="0" cy="0"/>
          <a:chOff x="0" y="0"/>
          <a:chExt cx="0" cy="0"/>
        </a:xfrm>
      </p:grpSpPr>
      <p:grpSp>
        <p:nvGrpSpPr>
          <p:cNvPr id="90" name="Google Shape;90;p36"/>
          <p:cNvGrpSpPr/>
          <p:nvPr/>
        </p:nvGrpSpPr>
        <p:grpSpPr>
          <a:xfrm>
            <a:off x="2132649" y="713253"/>
            <a:ext cx="4878702" cy="3717004"/>
            <a:chOff x="399425" y="238125"/>
            <a:chExt cx="6810025" cy="5187000"/>
          </a:xfrm>
        </p:grpSpPr>
        <p:sp>
          <p:nvSpPr>
            <p:cNvPr id="91" name="Google Shape;91;p36"/>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36"/>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3" name="Google Shape;93;p36"/>
          <p:cNvSpPr txBox="1">
            <a:spLocks noGrp="1"/>
          </p:cNvSpPr>
          <p:nvPr>
            <p:ph type="title"/>
          </p:nvPr>
        </p:nvSpPr>
        <p:spPr>
          <a:xfrm>
            <a:off x="2971800" y="2231136"/>
            <a:ext cx="3200400" cy="80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94" name="Google Shape;94;p36"/>
          <p:cNvSpPr txBox="1">
            <a:spLocks noGrp="1"/>
          </p:cNvSpPr>
          <p:nvPr>
            <p:ph type="title" idx="2"/>
          </p:nvPr>
        </p:nvSpPr>
        <p:spPr>
          <a:xfrm>
            <a:off x="2971800" y="1161288"/>
            <a:ext cx="2967600" cy="1069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endParaRPr/>
          </a:p>
        </p:txBody>
      </p:sp>
      <p:sp>
        <p:nvSpPr>
          <p:cNvPr id="95" name="Google Shape;95;p36"/>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grpSp>
        <p:nvGrpSpPr>
          <p:cNvPr id="96" name="Google Shape;96;p36"/>
          <p:cNvGrpSpPr/>
          <p:nvPr/>
        </p:nvGrpSpPr>
        <p:grpSpPr>
          <a:xfrm>
            <a:off x="432850" y="0"/>
            <a:ext cx="8278300" cy="5165700"/>
            <a:chOff x="432850" y="0"/>
            <a:chExt cx="8278300" cy="5165700"/>
          </a:xfrm>
        </p:grpSpPr>
        <p:cxnSp>
          <p:nvCxnSpPr>
            <p:cNvPr id="97" name="Google Shape;97;p36"/>
            <p:cNvCxnSpPr/>
            <p:nvPr/>
          </p:nvCxnSpPr>
          <p:spPr>
            <a:xfrm rot="10800000">
              <a:off x="8420275" y="2664300"/>
              <a:ext cx="0" cy="2501400"/>
            </a:xfrm>
            <a:prstGeom prst="straightConnector1">
              <a:avLst/>
            </a:prstGeom>
            <a:noFill/>
            <a:ln w="9525" cap="flat" cmpd="sng">
              <a:solidFill>
                <a:schemeClr val="dk1"/>
              </a:solidFill>
              <a:prstDash val="solid"/>
              <a:round/>
              <a:headEnd type="none" w="sm" len="sm"/>
              <a:tailEnd type="none" w="sm" len="sm"/>
            </a:ln>
          </p:spPr>
        </p:cxnSp>
        <p:grpSp>
          <p:nvGrpSpPr>
            <p:cNvPr id="98" name="Google Shape;98;p36"/>
            <p:cNvGrpSpPr/>
            <p:nvPr/>
          </p:nvGrpSpPr>
          <p:grpSpPr>
            <a:xfrm>
              <a:off x="8129350" y="4292175"/>
              <a:ext cx="581800" cy="582350"/>
              <a:chOff x="8064275" y="887850"/>
              <a:chExt cx="581800" cy="582350"/>
            </a:xfrm>
          </p:grpSpPr>
          <p:sp>
            <p:nvSpPr>
              <p:cNvPr id="99" name="Google Shape;99;p3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3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3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3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3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3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5" name="Google Shape;105;p36"/>
            <p:cNvGrpSpPr/>
            <p:nvPr/>
          </p:nvGrpSpPr>
          <p:grpSpPr>
            <a:xfrm>
              <a:off x="8274238" y="3720600"/>
              <a:ext cx="292025" cy="292575"/>
              <a:chOff x="7353050" y="316275"/>
              <a:chExt cx="292025" cy="292575"/>
            </a:xfrm>
          </p:grpSpPr>
          <p:sp>
            <p:nvSpPr>
              <p:cNvPr id="106" name="Google Shape;106;p3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3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3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3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0" name="Google Shape;110;p36"/>
            <p:cNvGrpSpPr/>
            <p:nvPr/>
          </p:nvGrpSpPr>
          <p:grpSpPr>
            <a:xfrm>
              <a:off x="8332763" y="3212475"/>
              <a:ext cx="175000" cy="175000"/>
              <a:chOff x="8792300" y="321275"/>
              <a:chExt cx="175000" cy="175000"/>
            </a:xfrm>
          </p:grpSpPr>
          <p:sp>
            <p:nvSpPr>
              <p:cNvPr id="111" name="Google Shape;111;p3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3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3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3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15" name="Google Shape;115;p36"/>
            <p:cNvCxnSpPr/>
            <p:nvPr/>
          </p:nvCxnSpPr>
          <p:spPr>
            <a:xfrm>
              <a:off x="723725" y="613"/>
              <a:ext cx="0" cy="2501400"/>
            </a:xfrm>
            <a:prstGeom prst="straightConnector1">
              <a:avLst/>
            </a:prstGeom>
            <a:noFill/>
            <a:ln w="9525" cap="flat" cmpd="sng">
              <a:solidFill>
                <a:schemeClr val="dk1"/>
              </a:solidFill>
              <a:prstDash val="solid"/>
              <a:round/>
              <a:headEnd type="none" w="sm" len="sm"/>
              <a:tailEnd type="none" w="sm" len="sm"/>
            </a:ln>
          </p:spPr>
        </p:cxnSp>
        <p:grpSp>
          <p:nvGrpSpPr>
            <p:cNvPr id="116" name="Google Shape;116;p36"/>
            <p:cNvGrpSpPr/>
            <p:nvPr/>
          </p:nvGrpSpPr>
          <p:grpSpPr>
            <a:xfrm rot="10800000">
              <a:off x="432850" y="291788"/>
              <a:ext cx="581800" cy="582350"/>
              <a:chOff x="8064275" y="887850"/>
              <a:chExt cx="581800" cy="582350"/>
            </a:xfrm>
          </p:grpSpPr>
          <p:sp>
            <p:nvSpPr>
              <p:cNvPr id="117" name="Google Shape;117;p3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3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3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3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3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3" name="Google Shape;123;p36"/>
            <p:cNvGrpSpPr/>
            <p:nvPr/>
          </p:nvGrpSpPr>
          <p:grpSpPr>
            <a:xfrm rot="10800000">
              <a:off x="577738" y="1153138"/>
              <a:ext cx="292025" cy="292575"/>
              <a:chOff x="7353050" y="316275"/>
              <a:chExt cx="292025" cy="292575"/>
            </a:xfrm>
          </p:grpSpPr>
          <p:sp>
            <p:nvSpPr>
              <p:cNvPr id="124" name="Google Shape;124;p3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3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3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8" name="Google Shape;128;p36"/>
            <p:cNvGrpSpPr/>
            <p:nvPr/>
          </p:nvGrpSpPr>
          <p:grpSpPr>
            <a:xfrm rot="10800000">
              <a:off x="636238" y="1778838"/>
              <a:ext cx="175000" cy="175000"/>
              <a:chOff x="8792300" y="321275"/>
              <a:chExt cx="175000" cy="175000"/>
            </a:xfrm>
          </p:grpSpPr>
          <p:sp>
            <p:nvSpPr>
              <p:cNvPr id="129" name="Google Shape;129;p3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3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3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3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3" name="Google Shape;133;p36"/>
            <p:cNvGrpSpPr/>
            <p:nvPr/>
          </p:nvGrpSpPr>
          <p:grpSpPr>
            <a:xfrm>
              <a:off x="432850" y="2003163"/>
              <a:ext cx="175013" cy="27000"/>
              <a:chOff x="5662375" y="212375"/>
              <a:chExt cx="175013" cy="27000"/>
            </a:xfrm>
          </p:grpSpPr>
          <p:sp>
            <p:nvSpPr>
              <p:cNvPr id="134" name="Google Shape;134;p3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3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7" name="Google Shape;137;p36"/>
            <p:cNvGrpSpPr/>
            <p:nvPr/>
          </p:nvGrpSpPr>
          <p:grpSpPr>
            <a:xfrm>
              <a:off x="788100" y="208488"/>
              <a:ext cx="175013" cy="27000"/>
              <a:chOff x="5662375" y="212375"/>
              <a:chExt cx="175013" cy="27000"/>
            </a:xfrm>
          </p:grpSpPr>
          <p:sp>
            <p:nvSpPr>
              <p:cNvPr id="138" name="Google Shape;138;p3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3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3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1" name="Google Shape;141;p36"/>
            <p:cNvGrpSpPr/>
            <p:nvPr/>
          </p:nvGrpSpPr>
          <p:grpSpPr>
            <a:xfrm>
              <a:off x="8129350" y="4988725"/>
              <a:ext cx="175013" cy="27000"/>
              <a:chOff x="5662375" y="212375"/>
              <a:chExt cx="175013" cy="27000"/>
            </a:xfrm>
          </p:grpSpPr>
          <p:sp>
            <p:nvSpPr>
              <p:cNvPr id="142" name="Google Shape;142;p3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3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5" name="Google Shape;145;p36"/>
            <p:cNvGrpSpPr/>
            <p:nvPr/>
          </p:nvGrpSpPr>
          <p:grpSpPr>
            <a:xfrm>
              <a:off x="8497550" y="3429425"/>
              <a:ext cx="175013" cy="27000"/>
              <a:chOff x="5662375" y="212375"/>
              <a:chExt cx="175013" cy="27000"/>
            </a:xfrm>
          </p:grpSpPr>
          <p:sp>
            <p:nvSpPr>
              <p:cNvPr id="146" name="Google Shape;146;p3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3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49" name="Google Shape;149;p36"/>
            <p:cNvCxnSpPr/>
            <p:nvPr/>
          </p:nvCxnSpPr>
          <p:spPr>
            <a:xfrm>
              <a:off x="8407225" y="0"/>
              <a:ext cx="0" cy="2160900"/>
            </a:xfrm>
            <a:prstGeom prst="straightConnector1">
              <a:avLst/>
            </a:prstGeom>
            <a:noFill/>
            <a:ln w="9525" cap="flat" cmpd="sng">
              <a:solidFill>
                <a:schemeClr val="dk1"/>
              </a:solidFill>
              <a:prstDash val="solid"/>
              <a:round/>
              <a:headEnd type="none" w="sm" len="sm"/>
              <a:tailEnd type="none" w="sm" len="sm"/>
            </a:ln>
          </p:spPr>
        </p:cxnSp>
        <p:cxnSp>
          <p:nvCxnSpPr>
            <p:cNvPr id="150" name="Google Shape;150;p36"/>
            <p:cNvCxnSpPr/>
            <p:nvPr/>
          </p:nvCxnSpPr>
          <p:spPr>
            <a:xfrm>
              <a:off x="718025" y="2985634"/>
              <a:ext cx="0" cy="2160900"/>
            </a:xfrm>
            <a:prstGeom prst="straightConnector1">
              <a:avLst/>
            </a:prstGeom>
            <a:noFill/>
            <a:ln w="9525" cap="flat" cmpd="sng">
              <a:solidFill>
                <a:schemeClr val="dk1"/>
              </a:solidFill>
              <a:prstDash val="solid"/>
              <a:round/>
              <a:headEnd type="none" w="sm" len="sm"/>
              <a:tailEnd type="none" w="sm" len="sm"/>
            </a:ln>
          </p:spPr>
        </p:cxnSp>
        <p:sp>
          <p:nvSpPr>
            <p:cNvPr id="151" name="Google Shape;151;p3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3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3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3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298"/>
        <p:cNvGrpSpPr/>
        <p:nvPr/>
      </p:nvGrpSpPr>
      <p:grpSpPr>
        <a:xfrm>
          <a:off x="0" y="0"/>
          <a:ext cx="0" cy="0"/>
          <a:chOff x="0" y="0"/>
          <a:chExt cx="0" cy="0"/>
        </a:xfrm>
      </p:grpSpPr>
      <p:sp>
        <p:nvSpPr>
          <p:cNvPr id="299" name="Google Shape;299;p40"/>
          <p:cNvSpPr txBox="1">
            <a:spLocks noGrp="1"/>
          </p:cNvSpPr>
          <p:nvPr>
            <p:ph type="title"/>
          </p:nvPr>
        </p:nvSpPr>
        <p:spPr>
          <a:xfrm>
            <a:off x="1271016" y="338328"/>
            <a:ext cx="6611100" cy="54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300" name="Google Shape;300;p40"/>
          <p:cNvSpPr txBox="1">
            <a:spLocks noGrp="1"/>
          </p:cNvSpPr>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cxnSp>
        <p:nvCxnSpPr>
          <p:cNvPr id="301" name="Google Shape;301;p40"/>
          <p:cNvCxnSpPr/>
          <p:nvPr/>
        </p:nvCxnSpPr>
        <p:spPr>
          <a:xfrm rot="10800000">
            <a:off x="8109000" y="501275"/>
            <a:ext cx="737700" cy="737700"/>
          </a:xfrm>
          <a:prstGeom prst="straightConnector1">
            <a:avLst/>
          </a:prstGeom>
          <a:noFill/>
          <a:ln w="9525" cap="flat" cmpd="sng">
            <a:solidFill>
              <a:schemeClr val="dk1"/>
            </a:solidFill>
            <a:prstDash val="solid"/>
            <a:round/>
            <a:headEnd type="none" w="sm" len="sm"/>
            <a:tailEnd type="none" w="sm" len="sm"/>
          </a:ln>
        </p:spPr>
      </p:cxnSp>
      <p:cxnSp>
        <p:nvCxnSpPr>
          <p:cNvPr id="302" name="Google Shape;302;p40"/>
          <p:cNvCxnSpPr/>
          <p:nvPr/>
        </p:nvCxnSpPr>
        <p:spPr>
          <a:xfrm>
            <a:off x="582475" y="282188"/>
            <a:ext cx="1212900" cy="422700"/>
          </a:xfrm>
          <a:prstGeom prst="straightConnector1">
            <a:avLst/>
          </a:prstGeom>
          <a:noFill/>
          <a:ln w="9525" cap="flat" cmpd="sng">
            <a:solidFill>
              <a:schemeClr val="dk1"/>
            </a:solidFill>
            <a:prstDash val="solid"/>
            <a:round/>
            <a:headEnd type="none" w="sm" len="sm"/>
            <a:tailEnd type="none" w="sm" len="sm"/>
          </a:ln>
        </p:spPr>
      </p:cxnSp>
      <p:cxnSp>
        <p:nvCxnSpPr>
          <p:cNvPr id="303" name="Google Shape;303;p40"/>
          <p:cNvCxnSpPr/>
          <p:nvPr/>
        </p:nvCxnSpPr>
        <p:spPr>
          <a:xfrm rot="10800000" flipH="1">
            <a:off x="0" y="274188"/>
            <a:ext cx="582600" cy="654300"/>
          </a:xfrm>
          <a:prstGeom prst="straightConnector1">
            <a:avLst/>
          </a:prstGeom>
          <a:noFill/>
          <a:ln w="9525" cap="flat" cmpd="sng">
            <a:solidFill>
              <a:schemeClr val="dk1"/>
            </a:solidFill>
            <a:prstDash val="solid"/>
            <a:round/>
            <a:headEnd type="none" w="sm" len="sm"/>
            <a:tailEnd type="none" w="sm" len="sm"/>
          </a:ln>
        </p:spPr>
      </p:cxnSp>
      <p:grpSp>
        <p:nvGrpSpPr>
          <p:cNvPr id="304" name="Google Shape;304;p40"/>
          <p:cNvGrpSpPr/>
          <p:nvPr/>
        </p:nvGrpSpPr>
        <p:grpSpPr>
          <a:xfrm flipH="1">
            <a:off x="423750" y="125363"/>
            <a:ext cx="292025" cy="292575"/>
            <a:chOff x="7353050" y="316275"/>
            <a:chExt cx="292025" cy="292575"/>
          </a:xfrm>
        </p:grpSpPr>
        <p:sp>
          <p:nvSpPr>
            <p:cNvPr id="305" name="Google Shape;305;p4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4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4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4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9" name="Google Shape;309;p40"/>
          <p:cNvGrpSpPr/>
          <p:nvPr/>
        </p:nvGrpSpPr>
        <p:grpSpPr>
          <a:xfrm>
            <a:off x="1638739" y="558163"/>
            <a:ext cx="293111" cy="293388"/>
            <a:chOff x="3164039" y="430875"/>
            <a:chExt cx="293111" cy="293388"/>
          </a:xfrm>
        </p:grpSpPr>
        <p:sp>
          <p:nvSpPr>
            <p:cNvPr id="310" name="Google Shape;310;p4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4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4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4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4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4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6" name="Google Shape;316;p40"/>
          <p:cNvGrpSpPr/>
          <p:nvPr/>
        </p:nvGrpSpPr>
        <p:grpSpPr>
          <a:xfrm>
            <a:off x="1591750" y="362600"/>
            <a:ext cx="175013" cy="27000"/>
            <a:chOff x="5662375" y="212375"/>
            <a:chExt cx="175013" cy="27000"/>
          </a:xfrm>
        </p:grpSpPr>
        <p:sp>
          <p:nvSpPr>
            <p:cNvPr id="317" name="Google Shape;317;p4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4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4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320" name="Google Shape;320;p40"/>
          <p:cNvCxnSpPr/>
          <p:nvPr/>
        </p:nvCxnSpPr>
        <p:spPr>
          <a:xfrm flipH="1">
            <a:off x="8151325" y="6875"/>
            <a:ext cx="1002600" cy="494400"/>
          </a:xfrm>
          <a:prstGeom prst="straightConnector1">
            <a:avLst/>
          </a:prstGeom>
          <a:noFill/>
          <a:ln w="9525" cap="flat" cmpd="sng">
            <a:solidFill>
              <a:schemeClr val="dk1"/>
            </a:solidFill>
            <a:prstDash val="solid"/>
            <a:round/>
            <a:headEnd type="none" w="sm" len="sm"/>
            <a:tailEnd type="none" w="sm" len="sm"/>
          </a:ln>
        </p:spPr>
      </p:cxnSp>
      <p:grpSp>
        <p:nvGrpSpPr>
          <p:cNvPr id="321" name="Google Shape;321;p40"/>
          <p:cNvGrpSpPr/>
          <p:nvPr/>
        </p:nvGrpSpPr>
        <p:grpSpPr>
          <a:xfrm>
            <a:off x="7823875" y="202375"/>
            <a:ext cx="581800" cy="582350"/>
            <a:chOff x="8064275" y="887850"/>
            <a:chExt cx="581800" cy="582350"/>
          </a:xfrm>
        </p:grpSpPr>
        <p:sp>
          <p:nvSpPr>
            <p:cNvPr id="322" name="Google Shape;322;p4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4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4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4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4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4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8" name="Google Shape;328;p40"/>
          <p:cNvGrpSpPr/>
          <p:nvPr/>
        </p:nvGrpSpPr>
        <p:grpSpPr>
          <a:xfrm flipH="1">
            <a:off x="8698650" y="1117488"/>
            <a:ext cx="292025" cy="292575"/>
            <a:chOff x="7353050" y="316275"/>
            <a:chExt cx="292025" cy="292575"/>
          </a:xfrm>
        </p:grpSpPr>
        <p:sp>
          <p:nvSpPr>
            <p:cNvPr id="329" name="Google Shape;329;p4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4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4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4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3" name="Google Shape;333;p40"/>
          <p:cNvGrpSpPr/>
          <p:nvPr/>
        </p:nvGrpSpPr>
        <p:grpSpPr>
          <a:xfrm>
            <a:off x="8678350" y="1581800"/>
            <a:ext cx="175013" cy="27000"/>
            <a:chOff x="5662375" y="212375"/>
            <a:chExt cx="175013" cy="27000"/>
          </a:xfrm>
        </p:grpSpPr>
        <p:sp>
          <p:nvSpPr>
            <p:cNvPr id="334" name="Google Shape;334;p4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4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4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337" name="Google Shape;337;p40"/>
          <p:cNvCxnSpPr/>
          <p:nvPr/>
        </p:nvCxnSpPr>
        <p:spPr>
          <a:xfrm flipH="1">
            <a:off x="5101704" y="4513075"/>
            <a:ext cx="1133100" cy="306300"/>
          </a:xfrm>
          <a:prstGeom prst="straightConnector1">
            <a:avLst/>
          </a:prstGeom>
          <a:noFill/>
          <a:ln w="9525" cap="flat" cmpd="sng">
            <a:solidFill>
              <a:schemeClr val="dk2"/>
            </a:solidFill>
            <a:prstDash val="solid"/>
            <a:round/>
            <a:headEnd type="none" w="sm" len="sm"/>
            <a:tailEnd type="none" w="sm" len="sm"/>
          </a:ln>
        </p:spPr>
      </p:cxnSp>
      <p:cxnSp>
        <p:nvCxnSpPr>
          <p:cNvPr id="338" name="Google Shape;338;p40"/>
          <p:cNvCxnSpPr/>
          <p:nvPr/>
        </p:nvCxnSpPr>
        <p:spPr>
          <a:xfrm rot="10800000">
            <a:off x="6234804" y="4492325"/>
            <a:ext cx="1342200" cy="315300"/>
          </a:xfrm>
          <a:prstGeom prst="straightConnector1">
            <a:avLst/>
          </a:prstGeom>
          <a:noFill/>
          <a:ln w="9525" cap="flat" cmpd="sng">
            <a:solidFill>
              <a:schemeClr val="dk2"/>
            </a:solidFill>
            <a:prstDash val="solid"/>
            <a:round/>
            <a:headEnd type="none" w="sm" len="sm"/>
            <a:tailEnd type="none" w="sm" len="sm"/>
          </a:ln>
        </p:spPr>
      </p:cxnSp>
      <p:cxnSp>
        <p:nvCxnSpPr>
          <p:cNvPr id="339" name="Google Shape;339;p40"/>
          <p:cNvCxnSpPr/>
          <p:nvPr/>
        </p:nvCxnSpPr>
        <p:spPr>
          <a:xfrm flipH="1">
            <a:off x="7547529" y="4408000"/>
            <a:ext cx="1332000" cy="392100"/>
          </a:xfrm>
          <a:prstGeom prst="straightConnector1">
            <a:avLst/>
          </a:prstGeom>
          <a:noFill/>
          <a:ln w="9525" cap="flat" cmpd="sng">
            <a:solidFill>
              <a:schemeClr val="dk2"/>
            </a:solidFill>
            <a:prstDash val="solid"/>
            <a:round/>
            <a:headEnd type="none" w="sm" len="sm"/>
            <a:tailEnd type="none" w="sm" len="sm"/>
          </a:ln>
        </p:spPr>
      </p:cxnSp>
      <p:cxnSp>
        <p:nvCxnSpPr>
          <p:cNvPr id="340" name="Google Shape;340;p40"/>
          <p:cNvCxnSpPr/>
          <p:nvPr/>
        </p:nvCxnSpPr>
        <p:spPr>
          <a:xfrm flipH="1">
            <a:off x="8872054" y="3993550"/>
            <a:ext cx="273900" cy="407100"/>
          </a:xfrm>
          <a:prstGeom prst="straightConnector1">
            <a:avLst/>
          </a:prstGeom>
          <a:noFill/>
          <a:ln w="9525" cap="flat" cmpd="sng">
            <a:solidFill>
              <a:schemeClr val="dk2"/>
            </a:solidFill>
            <a:prstDash val="solid"/>
            <a:round/>
            <a:headEnd type="none" w="sm" len="sm"/>
            <a:tailEnd type="none" w="sm" len="sm"/>
          </a:ln>
        </p:spPr>
      </p:cxnSp>
      <p:grpSp>
        <p:nvGrpSpPr>
          <p:cNvPr id="341" name="Google Shape;341;p40"/>
          <p:cNvGrpSpPr/>
          <p:nvPr/>
        </p:nvGrpSpPr>
        <p:grpSpPr>
          <a:xfrm>
            <a:off x="7278954" y="4513075"/>
            <a:ext cx="581800" cy="582350"/>
            <a:chOff x="8064275" y="887850"/>
            <a:chExt cx="581800" cy="582350"/>
          </a:xfrm>
        </p:grpSpPr>
        <p:sp>
          <p:nvSpPr>
            <p:cNvPr id="342" name="Google Shape;342;p4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4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4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4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4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4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8" name="Google Shape;348;p40"/>
          <p:cNvGrpSpPr/>
          <p:nvPr/>
        </p:nvGrpSpPr>
        <p:grpSpPr>
          <a:xfrm>
            <a:off x="6099454" y="4340463"/>
            <a:ext cx="292025" cy="292575"/>
            <a:chOff x="7353050" y="316275"/>
            <a:chExt cx="292025" cy="292575"/>
          </a:xfrm>
        </p:grpSpPr>
        <p:sp>
          <p:nvSpPr>
            <p:cNvPr id="349" name="Google Shape;349;p4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4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4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4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3" name="Google Shape;353;p40"/>
          <p:cNvGrpSpPr/>
          <p:nvPr/>
        </p:nvGrpSpPr>
        <p:grpSpPr>
          <a:xfrm>
            <a:off x="8792779" y="4315025"/>
            <a:ext cx="175000" cy="175000"/>
            <a:chOff x="8792300" y="321275"/>
            <a:chExt cx="175000" cy="175000"/>
          </a:xfrm>
        </p:grpSpPr>
        <p:sp>
          <p:nvSpPr>
            <p:cNvPr id="354" name="Google Shape;354;p4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4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4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4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8" name="Google Shape;358;p40"/>
          <p:cNvGrpSpPr/>
          <p:nvPr/>
        </p:nvGrpSpPr>
        <p:grpSpPr>
          <a:xfrm flipH="1">
            <a:off x="4972779" y="4657550"/>
            <a:ext cx="293111" cy="293388"/>
            <a:chOff x="3164039" y="430875"/>
            <a:chExt cx="293111" cy="293388"/>
          </a:xfrm>
        </p:grpSpPr>
        <p:sp>
          <p:nvSpPr>
            <p:cNvPr id="359" name="Google Shape;359;p4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4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4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4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4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4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5" name="Google Shape;365;p40"/>
          <p:cNvGrpSpPr/>
          <p:nvPr/>
        </p:nvGrpSpPr>
        <p:grpSpPr>
          <a:xfrm>
            <a:off x="8721804" y="4142425"/>
            <a:ext cx="175013" cy="27000"/>
            <a:chOff x="5662375" y="212375"/>
            <a:chExt cx="175013" cy="27000"/>
          </a:xfrm>
        </p:grpSpPr>
        <p:sp>
          <p:nvSpPr>
            <p:cNvPr id="366" name="Google Shape;366;p4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4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4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5"/>
        <p:cNvGrpSpPr/>
        <p:nvPr/>
      </p:nvGrpSpPr>
      <p:grpSpPr>
        <a:xfrm>
          <a:off x="0" y="0"/>
          <a:ext cx="0" cy="0"/>
          <a:chOff x="0" y="0"/>
          <a:chExt cx="0" cy="0"/>
        </a:xfrm>
      </p:grpSpPr>
      <p:sp>
        <p:nvSpPr>
          <p:cNvPr id="436" name="Google Shape;436;p42"/>
          <p:cNvSpPr txBox="1">
            <a:spLocks noGrp="1"/>
          </p:cNvSpPr>
          <p:nvPr>
            <p:ph type="title"/>
          </p:nvPr>
        </p:nvSpPr>
        <p:spPr>
          <a:xfrm>
            <a:off x="896112" y="2039112"/>
            <a:ext cx="3566100" cy="136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37" name="Google Shape;437;p42"/>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9pPr>
          </a:lstStyle>
          <a:p>
            <a:endParaRPr/>
          </a:p>
        </p:txBody>
      </p:sp>
      <p:cxnSp>
        <p:nvCxnSpPr>
          <p:cNvPr id="438" name="Google Shape;438;p42"/>
          <p:cNvCxnSpPr/>
          <p:nvPr/>
        </p:nvCxnSpPr>
        <p:spPr>
          <a:xfrm>
            <a:off x="1645925" y="523125"/>
            <a:ext cx="1672500" cy="126000"/>
          </a:xfrm>
          <a:prstGeom prst="straightConnector1">
            <a:avLst/>
          </a:prstGeom>
          <a:noFill/>
          <a:ln w="9525" cap="flat" cmpd="sng">
            <a:solidFill>
              <a:schemeClr val="dk1"/>
            </a:solidFill>
            <a:prstDash val="solid"/>
            <a:round/>
            <a:headEnd type="none" w="sm" len="sm"/>
            <a:tailEnd type="none" w="sm" len="sm"/>
          </a:ln>
        </p:spPr>
      </p:cxnSp>
      <p:cxnSp>
        <p:nvCxnSpPr>
          <p:cNvPr id="439" name="Google Shape;439;p42"/>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sm" len="sm"/>
            <a:tailEnd type="none" w="sm" len="sm"/>
          </a:ln>
        </p:spPr>
      </p:cxnSp>
      <p:cxnSp>
        <p:nvCxnSpPr>
          <p:cNvPr id="440" name="Google Shape;440;p42"/>
          <p:cNvCxnSpPr/>
          <p:nvPr/>
        </p:nvCxnSpPr>
        <p:spPr>
          <a:xfrm>
            <a:off x="0" y="65200"/>
            <a:ext cx="796500" cy="1188000"/>
          </a:xfrm>
          <a:prstGeom prst="straightConnector1">
            <a:avLst/>
          </a:prstGeom>
          <a:noFill/>
          <a:ln w="9525" cap="flat" cmpd="sng">
            <a:solidFill>
              <a:schemeClr val="dk1"/>
            </a:solidFill>
            <a:prstDash val="solid"/>
            <a:round/>
            <a:headEnd type="none" w="sm" len="sm"/>
            <a:tailEnd type="none" w="sm" len="sm"/>
          </a:ln>
        </p:spPr>
      </p:cxnSp>
      <p:grpSp>
        <p:nvGrpSpPr>
          <p:cNvPr id="441" name="Google Shape;441;p42"/>
          <p:cNvGrpSpPr/>
          <p:nvPr/>
        </p:nvGrpSpPr>
        <p:grpSpPr>
          <a:xfrm flipH="1">
            <a:off x="499400" y="959675"/>
            <a:ext cx="581800" cy="582350"/>
            <a:chOff x="8064275" y="887850"/>
            <a:chExt cx="581800" cy="582350"/>
          </a:xfrm>
        </p:grpSpPr>
        <p:sp>
          <p:nvSpPr>
            <p:cNvPr id="442" name="Google Shape;442;p4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4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4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4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4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4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8" name="Google Shape;448;p42"/>
          <p:cNvGrpSpPr/>
          <p:nvPr/>
        </p:nvGrpSpPr>
        <p:grpSpPr>
          <a:xfrm flipH="1">
            <a:off x="1500400" y="388100"/>
            <a:ext cx="292025" cy="292575"/>
            <a:chOff x="7353050" y="316275"/>
            <a:chExt cx="292025" cy="292575"/>
          </a:xfrm>
        </p:grpSpPr>
        <p:sp>
          <p:nvSpPr>
            <p:cNvPr id="449" name="Google Shape;449;p4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4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4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4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3" name="Google Shape;453;p42"/>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42"/>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42"/>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42"/>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42"/>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42"/>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59" name="Google Shape;459;p42"/>
          <p:cNvGrpSpPr/>
          <p:nvPr/>
        </p:nvGrpSpPr>
        <p:grpSpPr>
          <a:xfrm flipH="1">
            <a:off x="3527112" y="361100"/>
            <a:ext cx="175013" cy="27000"/>
            <a:chOff x="5662375" y="212375"/>
            <a:chExt cx="175013" cy="27000"/>
          </a:xfrm>
        </p:grpSpPr>
        <p:sp>
          <p:nvSpPr>
            <p:cNvPr id="460" name="Google Shape;460;p4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4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4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3" name="Google Shape;463;p42"/>
          <p:cNvGrpSpPr/>
          <p:nvPr/>
        </p:nvGrpSpPr>
        <p:grpSpPr>
          <a:xfrm flipH="1">
            <a:off x="480412" y="242700"/>
            <a:ext cx="175013" cy="27000"/>
            <a:chOff x="5662375" y="212375"/>
            <a:chExt cx="175013" cy="27000"/>
          </a:xfrm>
        </p:grpSpPr>
        <p:sp>
          <p:nvSpPr>
            <p:cNvPr id="464" name="Google Shape;464;p4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4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4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7" name="Google Shape;467;p42"/>
          <p:cNvGrpSpPr/>
          <p:nvPr/>
        </p:nvGrpSpPr>
        <p:grpSpPr>
          <a:xfrm flipH="1">
            <a:off x="901712" y="1653625"/>
            <a:ext cx="175013" cy="27000"/>
            <a:chOff x="5662375" y="212375"/>
            <a:chExt cx="175013" cy="27000"/>
          </a:xfrm>
        </p:grpSpPr>
        <p:sp>
          <p:nvSpPr>
            <p:cNvPr id="468" name="Google Shape;468;p4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4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4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471" name="Google Shape;471;p42"/>
          <p:cNvCxnSpPr/>
          <p:nvPr/>
        </p:nvCxnSpPr>
        <p:spPr>
          <a:xfrm>
            <a:off x="791400" y="4212400"/>
            <a:ext cx="1157100" cy="542700"/>
          </a:xfrm>
          <a:prstGeom prst="straightConnector1">
            <a:avLst/>
          </a:prstGeom>
          <a:noFill/>
          <a:ln w="9525" cap="flat" cmpd="sng">
            <a:solidFill>
              <a:schemeClr val="dk1"/>
            </a:solidFill>
            <a:prstDash val="solid"/>
            <a:round/>
            <a:headEnd type="none" w="sm" len="sm"/>
            <a:tailEnd type="none" w="sm" len="sm"/>
          </a:ln>
        </p:spPr>
      </p:cxnSp>
      <p:cxnSp>
        <p:nvCxnSpPr>
          <p:cNvPr id="472" name="Google Shape;472;p42"/>
          <p:cNvCxnSpPr/>
          <p:nvPr/>
        </p:nvCxnSpPr>
        <p:spPr>
          <a:xfrm rot="10800000" flipH="1">
            <a:off x="0" y="4220425"/>
            <a:ext cx="791400" cy="836400"/>
          </a:xfrm>
          <a:prstGeom prst="straightConnector1">
            <a:avLst/>
          </a:prstGeom>
          <a:noFill/>
          <a:ln w="9525" cap="flat" cmpd="sng">
            <a:solidFill>
              <a:schemeClr val="dk1"/>
            </a:solidFill>
            <a:prstDash val="solid"/>
            <a:round/>
            <a:headEnd type="none" w="sm" len="sm"/>
            <a:tailEnd type="none" w="sm" len="sm"/>
          </a:ln>
        </p:spPr>
      </p:cxnSp>
      <p:grpSp>
        <p:nvGrpSpPr>
          <p:cNvPr id="473" name="Google Shape;473;p42"/>
          <p:cNvGrpSpPr/>
          <p:nvPr/>
        </p:nvGrpSpPr>
        <p:grpSpPr>
          <a:xfrm rot="10800000">
            <a:off x="499400" y="3940925"/>
            <a:ext cx="581800" cy="582350"/>
            <a:chOff x="8064275" y="887850"/>
            <a:chExt cx="581800" cy="582350"/>
          </a:xfrm>
        </p:grpSpPr>
        <p:sp>
          <p:nvSpPr>
            <p:cNvPr id="474" name="Google Shape;474;p4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4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4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4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4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4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0" name="Google Shape;480;p42"/>
          <p:cNvGrpSpPr/>
          <p:nvPr/>
        </p:nvGrpSpPr>
        <p:grpSpPr>
          <a:xfrm rot="10800000">
            <a:off x="1819575" y="4586750"/>
            <a:ext cx="292025" cy="292575"/>
            <a:chOff x="7353050" y="316275"/>
            <a:chExt cx="292025" cy="292575"/>
          </a:xfrm>
        </p:grpSpPr>
        <p:sp>
          <p:nvSpPr>
            <p:cNvPr id="481" name="Google Shape;481;p4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4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4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4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5" name="Google Shape;485;p42"/>
          <p:cNvGrpSpPr/>
          <p:nvPr/>
        </p:nvGrpSpPr>
        <p:grpSpPr>
          <a:xfrm rot="10800000">
            <a:off x="212525" y="4645550"/>
            <a:ext cx="175000" cy="175000"/>
            <a:chOff x="8792300" y="321275"/>
            <a:chExt cx="175000" cy="175000"/>
          </a:xfrm>
        </p:grpSpPr>
        <p:sp>
          <p:nvSpPr>
            <p:cNvPr id="486" name="Google Shape;486;p4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4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4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4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0" name="Google Shape;490;p42"/>
          <p:cNvGrpSpPr/>
          <p:nvPr/>
        </p:nvGrpSpPr>
        <p:grpSpPr>
          <a:xfrm rot="10800000">
            <a:off x="480412" y="4852325"/>
            <a:ext cx="175013" cy="27000"/>
            <a:chOff x="5662375" y="212375"/>
            <a:chExt cx="175013" cy="27000"/>
          </a:xfrm>
        </p:grpSpPr>
        <p:sp>
          <p:nvSpPr>
            <p:cNvPr id="491" name="Google Shape;491;p4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4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4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4" name="Google Shape;494;p42"/>
          <p:cNvGrpSpPr/>
          <p:nvPr/>
        </p:nvGrpSpPr>
        <p:grpSpPr>
          <a:xfrm rot="10800000">
            <a:off x="1054112" y="3898600"/>
            <a:ext cx="175013" cy="27000"/>
            <a:chOff x="5662375" y="212375"/>
            <a:chExt cx="175013" cy="27000"/>
          </a:xfrm>
        </p:grpSpPr>
        <p:sp>
          <p:nvSpPr>
            <p:cNvPr id="495" name="Google Shape;495;p4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4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4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499"/>
        <p:cNvGrpSpPr/>
        <p:nvPr/>
      </p:nvGrpSpPr>
      <p:grpSpPr>
        <a:xfrm>
          <a:off x="0" y="0"/>
          <a:ext cx="0" cy="0"/>
          <a:chOff x="0" y="0"/>
          <a:chExt cx="0" cy="0"/>
        </a:xfrm>
      </p:grpSpPr>
      <p:cxnSp>
        <p:nvCxnSpPr>
          <p:cNvPr id="500" name="Google Shape;500;p44"/>
          <p:cNvCxnSpPr/>
          <p:nvPr/>
        </p:nvCxnSpPr>
        <p:spPr>
          <a:xfrm rot="5400000">
            <a:off x="7269708" y="3324550"/>
            <a:ext cx="1133100" cy="306300"/>
          </a:xfrm>
          <a:prstGeom prst="straightConnector1">
            <a:avLst/>
          </a:prstGeom>
          <a:noFill/>
          <a:ln w="9525" cap="flat" cmpd="sng">
            <a:solidFill>
              <a:srgbClr val="1A2E35"/>
            </a:solidFill>
            <a:prstDash val="solid"/>
            <a:round/>
            <a:headEnd type="none" w="sm" len="sm"/>
            <a:tailEnd type="none" w="sm" len="sm"/>
          </a:ln>
        </p:spPr>
      </p:cxnSp>
      <p:cxnSp>
        <p:nvCxnSpPr>
          <p:cNvPr id="501" name="Google Shape;501;p44"/>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sm" len="sm"/>
            <a:tailEnd type="none" w="sm" len="sm"/>
          </a:ln>
        </p:spPr>
      </p:cxnSp>
      <p:cxnSp>
        <p:nvCxnSpPr>
          <p:cNvPr id="502" name="Google Shape;502;p44"/>
          <p:cNvCxnSpPr/>
          <p:nvPr/>
        </p:nvCxnSpPr>
        <p:spPr>
          <a:xfrm rot="5400000">
            <a:off x="7232433" y="736375"/>
            <a:ext cx="1332000" cy="392100"/>
          </a:xfrm>
          <a:prstGeom prst="straightConnector1">
            <a:avLst/>
          </a:prstGeom>
          <a:noFill/>
          <a:ln w="9525" cap="flat" cmpd="sng">
            <a:solidFill>
              <a:srgbClr val="1A2E35"/>
            </a:solidFill>
            <a:prstDash val="solid"/>
            <a:round/>
            <a:headEnd type="none" w="sm" len="sm"/>
            <a:tailEnd type="none" w="sm" len="sm"/>
          </a:ln>
        </p:spPr>
      </p:cxnSp>
      <p:cxnSp>
        <p:nvCxnSpPr>
          <p:cNvPr id="503" name="Google Shape;503;p44"/>
          <p:cNvCxnSpPr/>
          <p:nvPr/>
        </p:nvCxnSpPr>
        <p:spPr>
          <a:xfrm rot="5400000">
            <a:off x="8168433" y="-66600"/>
            <a:ext cx="273900" cy="407100"/>
          </a:xfrm>
          <a:prstGeom prst="straightConnector1">
            <a:avLst/>
          </a:prstGeom>
          <a:noFill/>
          <a:ln w="9525" cap="flat" cmpd="sng">
            <a:solidFill>
              <a:srgbClr val="1A2E35"/>
            </a:solidFill>
            <a:prstDash val="solid"/>
            <a:round/>
            <a:headEnd type="none" w="sm" len="sm"/>
            <a:tailEnd type="none" w="sm" len="sm"/>
          </a:ln>
        </p:spPr>
      </p:cxnSp>
      <p:grpSp>
        <p:nvGrpSpPr>
          <p:cNvPr id="504" name="Google Shape;504;p44"/>
          <p:cNvGrpSpPr/>
          <p:nvPr/>
        </p:nvGrpSpPr>
        <p:grpSpPr>
          <a:xfrm rot="5400000" flipH="1">
            <a:off x="7407333" y="1284925"/>
            <a:ext cx="581800" cy="582350"/>
            <a:chOff x="8064275" y="887850"/>
            <a:chExt cx="581800" cy="582350"/>
          </a:xfrm>
        </p:grpSpPr>
        <p:sp>
          <p:nvSpPr>
            <p:cNvPr id="505" name="Google Shape;505;p4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4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4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4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4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4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1" name="Google Shape;511;p44"/>
          <p:cNvGrpSpPr/>
          <p:nvPr/>
        </p:nvGrpSpPr>
        <p:grpSpPr>
          <a:xfrm rot="5400000" flipH="1">
            <a:off x="7869720" y="2754200"/>
            <a:ext cx="292025" cy="292575"/>
            <a:chOff x="7353050" y="316275"/>
            <a:chExt cx="292025" cy="292575"/>
          </a:xfrm>
        </p:grpSpPr>
        <p:sp>
          <p:nvSpPr>
            <p:cNvPr id="512" name="Google Shape;512;p4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4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4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4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6" name="Google Shape;516;p44"/>
          <p:cNvGrpSpPr/>
          <p:nvPr/>
        </p:nvGrpSpPr>
        <p:grpSpPr>
          <a:xfrm rot="5400000" flipH="1">
            <a:off x="8012458" y="178175"/>
            <a:ext cx="175000" cy="175000"/>
            <a:chOff x="8792300" y="321275"/>
            <a:chExt cx="175000" cy="175000"/>
          </a:xfrm>
        </p:grpSpPr>
        <p:sp>
          <p:nvSpPr>
            <p:cNvPr id="517" name="Google Shape;517;p4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4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4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4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1" name="Google Shape;521;p44"/>
          <p:cNvGrpSpPr/>
          <p:nvPr/>
        </p:nvGrpSpPr>
        <p:grpSpPr>
          <a:xfrm rot="5400000">
            <a:off x="7551683" y="3879926"/>
            <a:ext cx="293111" cy="293388"/>
            <a:chOff x="3164039" y="430875"/>
            <a:chExt cx="293111" cy="293388"/>
          </a:xfrm>
        </p:grpSpPr>
        <p:sp>
          <p:nvSpPr>
            <p:cNvPr id="522" name="Google Shape;522;p4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4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4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4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4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4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8" name="Google Shape;528;p44"/>
          <p:cNvGrpSpPr/>
          <p:nvPr/>
        </p:nvGrpSpPr>
        <p:grpSpPr>
          <a:xfrm rot="5400000" flipH="1">
            <a:off x="8259052" y="323144"/>
            <a:ext cx="175013" cy="27000"/>
            <a:chOff x="5662375" y="212375"/>
            <a:chExt cx="175013" cy="27000"/>
          </a:xfrm>
        </p:grpSpPr>
        <p:sp>
          <p:nvSpPr>
            <p:cNvPr id="529" name="Google Shape;529;p44"/>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44"/>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44"/>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532" name="Google Shape;532;p44"/>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sm" len="sm"/>
            <a:tailEnd type="none" w="sm" len="sm"/>
          </a:ln>
        </p:spPr>
      </p:cxnSp>
      <p:cxnSp>
        <p:nvCxnSpPr>
          <p:cNvPr id="533" name="Google Shape;533;p44"/>
          <p:cNvCxnSpPr/>
          <p:nvPr/>
        </p:nvCxnSpPr>
        <p:spPr>
          <a:xfrm rot="-5400000">
            <a:off x="847100" y="3554000"/>
            <a:ext cx="829500" cy="743400"/>
          </a:xfrm>
          <a:prstGeom prst="straightConnector1">
            <a:avLst/>
          </a:prstGeom>
          <a:noFill/>
          <a:ln w="9525" cap="flat" cmpd="sng">
            <a:solidFill>
              <a:srgbClr val="1A2E35"/>
            </a:solidFill>
            <a:prstDash val="solid"/>
            <a:round/>
            <a:headEnd type="none" w="sm" len="sm"/>
            <a:tailEnd type="none" w="sm" len="sm"/>
          </a:ln>
        </p:spPr>
      </p:cxnSp>
      <p:cxnSp>
        <p:nvCxnSpPr>
          <p:cNvPr id="534" name="Google Shape;534;p44"/>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sm" len="sm"/>
            <a:tailEnd type="none" w="sm" len="sm"/>
          </a:ln>
        </p:spPr>
      </p:cxnSp>
      <p:grpSp>
        <p:nvGrpSpPr>
          <p:cNvPr id="535" name="Google Shape;535;p44"/>
          <p:cNvGrpSpPr/>
          <p:nvPr/>
        </p:nvGrpSpPr>
        <p:grpSpPr>
          <a:xfrm rot="5400000">
            <a:off x="621475" y="4062025"/>
            <a:ext cx="581800" cy="582350"/>
            <a:chOff x="8064275" y="887850"/>
            <a:chExt cx="581800" cy="582350"/>
          </a:xfrm>
        </p:grpSpPr>
        <p:sp>
          <p:nvSpPr>
            <p:cNvPr id="536" name="Google Shape;536;p4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4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4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4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4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4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2" name="Google Shape;542;p44"/>
          <p:cNvGrpSpPr/>
          <p:nvPr/>
        </p:nvGrpSpPr>
        <p:grpSpPr>
          <a:xfrm rot="5400000">
            <a:off x="1482825" y="3350800"/>
            <a:ext cx="292025" cy="292575"/>
            <a:chOff x="7353050" y="316275"/>
            <a:chExt cx="292025" cy="292575"/>
          </a:xfrm>
        </p:grpSpPr>
        <p:sp>
          <p:nvSpPr>
            <p:cNvPr id="543" name="Google Shape;543;p4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4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4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4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7" name="Google Shape;547;p44"/>
          <p:cNvGrpSpPr/>
          <p:nvPr/>
        </p:nvGrpSpPr>
        <p:grpSpPr>
          <a:xfrm rot="5400000">
            <a:off x="1595125" y="4790325"/>
            <a:ext cx="175000" cy="175000"/>
            <a:chOff x="8792300" y="321275"/>
            <a:chExt cx="175000" cy="175000"/>
          </a:xfrm>
        </p:grpSpPr>
        <p:sp>
          <p:nvSpPr>
            <p:cNvPr id="548" name="Google Shape;548;p4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4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4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4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52" name="Google Shape;552;p44"/>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44"/>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44"/>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44"/>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44"/>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44"/>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58" name="Google Shape;558;p44"/>
          <p:cNvGrpSpPr/>
          <p:nvPr/>
        </p:nvGrpSpPr>
        <p:grpSpPr>
          <a:xfrm rot="5400000">
            <a:off x="1701119" y="1515381"/>
            <a:ext cx="175013" cy="27000"/>
            <a:chOff x="5662375" y="212375"/>
            <a:chExt cx="175013" cy="27000"/>
          </a:xfrm>
        </p:grpSpPr>
        <p:sp>
          <p:nvSpPr>
            <p:cNvPr id="559" name="Google Shape;559;p44"/>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44"/>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44"/>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2" name="Google Shape;562;p44"/>
          <p:cNvGrpSpPr/>
          <p:nvPr/>
        </p:nvGrpSpPr>
        <p:grpSpPr>
          <a:xfrm rot="5400000">
            <a:off x="1819519" y="4562081"/>
            <a:ext cx="175013" cy="27000"/>
            <a:chOff x="5662375" y="212375"/>
            <a:chExt cx="175013" cy="27000"/>
          </a:xfrm>
        </p:grpSpPr>
        <p:sp>
          <p:nvSpPr>
            <p:cNvPr id="563" name="Google Shape;563;p44"/>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44"/>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44"/>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6" name="Google Shape;566;p44"/>
          <p:cNvGrpSpPr/>
          <p:nvPr/>
        </p:nvGrpSpPr>
        <p:grpSpPr>
          <a:xfrm rot="5400000">
            <a:off x="408594" y="4140781"/>
            <a:ext cx="175013" cy="27000"/>
            <a:chOff x="5662375" y="212375"/>
            <a:chExt cx="175013" cy="27000"/>
          </a:xfrm>
        </p:grpSpPr>
        <p:sp>
          <p:nvSpPr>
            <p:cNvPr id="567" name="Google Shape;567;p44"/>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44"/>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44"/>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570"/>
        <p:cNvGrpSpPr/>
        <p:nvPr/>
      </p:nvGrpSpPr>
      <p:grpSpPr>
        <a:xfrm>
          <a:off x="0" y="0"/>
          <a:ext cx="0" cy="0"/>
          <a:chOff x="0" y="0"/>
          <a:chExt cx="0" cy="0"/>
        </a:xfrm>
      </p:grpSpPr>
      <p:grpSp>
        <p:nvGrpSpPr>
          <p:cNvPr id="571" name="Google Shape;571;p45"/>
          <p:cNvGrpSpPr/>
          <p:nvPr/>
        </p:nvGrpSpPr>
        <p:grpSpPr>
          <a:xfrm>
            <a:off x="261711" y="-1158"/>
            <a:ext cx="8550327" cy="3981600"/>
            <a:chOff x="261711" y="-1158"/>
            <a:chExt cx="8550327" cy="3981600"/>
          </a:xfrm>
        </p:grpSpPr>
        <p:cxnSp>
          <p:nvCxnSpPr>
            <p:cNvPr id="572" name="Google Shape;572;p45"/>
            <p:cNvCxnSpPr/>
            <p:nvPr/>
          </p:nvCxnSpPr>
          <p:spPr>
            <a:xfrm>
              <a:off x="515925" y="-1158"/>
              <a:ext cx="0" cy="3981600"/>
            </a:xfrm>
            <a:prstGeom prst="straightConnector1">
              <a:avLst/>
            </a:prstGeom>
            <a:noFill/>
            <a:ln w="9525" cap="flat" cmpd="sng">
              <a:solidFill>
                <a:srgbClr val="595959"/>
              </a:solidFill>
              <a:prstDash val="solid"/>
              <a:round/>
              <a:headEnd type="none" w="sm" len="sm"/>
              <a:tailEnd type="none" w="sm" len="sm"/>
            </a:ln>
          </p:spPr>
        </p:cxnSp>
        <p:cxnSp>
          <p:nvCxnSpPr>
            <p:cNvPr id="573" name="Google Shape;573;p45"/>
            <p:cNvCxnSpPr/>
            <p:nvPr/>
          </p:nvCxnSpPr>
          <p:spPr>
            <a:xfrm>
              <a:off x="8666025" y="-1158"/>
              <a:ext cx="0" cy="1902000"/>
            </a:xfrm>
            <a:prstGeom prst="straightConnector1">
              <a:avLst/>
            </a:prstGeom>
            <a:noFill/>
            <a:ln w="9525" cap="flat" cmpd="sng">
              <a:solidFill>
                <a:srgbClr val="595959"/>
              </a:solidFill>
              <a:prstDash val="solid"/>
              <a:round/>
              <a:headEnd type="none" w="sm" len="sm"/>
              <a:tailEnd type="none" w="sm" len="sm"/>
            </a:ln>
          </p:spPr>
        </p:cxnSp>
        <p:grpSp>
          <p:nvGrpSpPr>
            <p:cNvPr id="574" name="Google Shape;574;p45"/>
            <p:cNvGrpSpPr/>
            <p:nvPr/>
          </p:nvGrpSpPr>
          <p:grpSpPr>
            <a:xfrm rot="10800000">
              <a:off x="343275" y="3300779"/>
              <a:ext cx="344736" cy="345385"/>
              <a:chOff x="7353050" y="316275"/>
              <a:chExt cx="292025" cy="292575"/>
            </a:xfrm>
          </p:grpSpPr>
          <p:sp>
            <p:nvSpPr>
              <p:cNvPr id="575" name="Google Shape;575;p4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4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4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4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9" name="Google Shape;579;p45"/>
            <p:cNvGrpSpPr/>
            <p:nvPr/>
          </p:nvGrpSpPr>
          <p:grpSpPr>
            <a:xfrm rot="10800000">
              <a:off x="8520013" y="714742"/>
              <a:ext cx="292025" cy="292575"/>
              <a:chOff x="7353050" y="316275"/>
              <a:chExt cx="292025" cy="292575"/>
            </a:xfrm>
          </p:grpSpPr>
          <p:sp>
            <p:nvSpPr>
              <p:cNvPr id="580" name="Google Shape;580;p4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4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4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4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4" name="Google Shape;584;p45"/>
            <p:cNvGrpSpPr/>
            <p:nvPr/>
          </p:nvGrpSpPr>
          <p:grpSpPr>
            <a:xfrm rot="10800000">
              <a:off x="261711" y="465077"/>
              <a:ext cx="507562" cy="507984"/>
              <a:chOff x="8064275" y="887850"/>
              <a:chExt cx="581800" cy="582350"/>
            </a:xfrm>
          </p:grpSpPr>
          <p:sp>
            <p:nvSpPr>
              <p:cNvPr id="585" name="Google Shape;585;p4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4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4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4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4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4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591"/>
        <p:cNvGrpSpPr/>
        <p:nvPr/>
      </p:nvGrpSpPr>
      <p:grpSpPr>
        <a:xfrm>
          <a:off x="0" y="0"/>
          <a:ext cx="0" cy="0"/>
          <a:chOff x="0" y="0"/>
          <a:chExt cx="0" cy="0"/>
        </a:xfrm>
      </p:grpSpPr>
      <p:grpSp>
        <p:nvGrpSpPr>
          <p:cNvPr id="592" name="Google Shape;592;p46"/>
          <p:cNvGrpSpPr/>
          <p:nvPr/>
        </p:nvGrpSpPr>
        <p:grpSpPr>
          <a:xfrm>
            <a:off x="432850" y="0"/>
            <a:ext cx="8278300" cy="5165700"/>
            <a:chOff x="432850" y="0"/>
            <a:chExt cx="8278300" cy="5165700"/>
          </a:xfrm>
        </p:grpSpPr>
        <p:cxnSp>
          <p:nvCxnSpPr>
            <p:cNvPr id="593" name="Google Shape;593;p46"/>
            <p:cNvCxnSpPr/>
            <p:nvPr/>
          </p:nvCxnSpPr>
          <p:spPr>
            <a:xfrm rot="10800000">
              <a:off x="8420275" y="2664300"/>
              <a:ext cx="0" cy="2501400"/>
            </a:xfrm>
            <a:prstGeom prst="straightConnector1">
              <a:avLst/>
            </a:prstGeom>
            <a:noFill/>
            <a:ln w="9525" cap="flat" cmpd="sng">
              <a:solidFill>
                <a:srgbClr val="595959"/>
              </a:solidFill>
              <a:prstDash val="solid"/>
              <a:round/>
              <a:headEnd type="none" w="sm" len="sm"/>
              <a:tailEnd type="none" w="sm" len="sm"/>
            </a:ln>
          </p:spPr>
        </p:cxnSp>
        <p:grpSp>
          <p:nvGrpSpPr>
            <p:cNvPr id="594" name="Google Shape;594;p46"/>
            <p:cNvGrpSpPr/>
            <p:nvPr/>
          </p:nvGrpSpPr>
          <p:grpSpPr>
            <a:xfrm>
              <a:off x="8129350" y="4292175"/>
              <a:ext cx="581800" cy="582350"/>
              <a:chOff x="8064275" y="887850"/>
              <a:chExt cx="581800" cy="582350"/>
            </a:xfrm>
          </p:grpSpPr>
          <p:sp>
            <p:nvSpPr>
              <p:cNvPr id="595" name="Google Shape;595;p4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4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4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4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4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4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1" name="Google Shape;601;p46"/>
            <p:cNvGrpSpPr/>
            <p:nvPr/>
          </p:nvGrpSpPr>
          <p:grpSpPr>
            <a:xfrm>
              <a:off x="8274238" y="3720600"/>
              <a:ext cx="292025" cy="292575"/>
              <a:chOff x="7353050" y="316275"/>
              <a:chExt cx="292025" cy="292575"/>
            </a:xfrm>
          </p:grpSpPr>
          <p:sp>
            <p:nvSpPr>
              <p:cNvPr id="602" name="Google Shape;602;p4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4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4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4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6" name="Google Shape;606;p46"/>
            <p:cNvGrpSpPr/>
            <p:nvPr/>
          </p:nvGrpSpPr>
          <p:grpSpPr>
            <a:xfrm>
              <a:off x="8332763" y="3212475"/>
              <a:ext cx="175000" cy="175000"/>
              <a:chOff x="8792300" y="321275"/>
              <a:chExt cx="175000" cy="175000"/>
            </a:xfrm>
          </p:grpSpPr>
          <p:sp>
            <p:nvSpPr>
              <p:cNvPr id="607" name="Google Shape;607;p4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4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4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4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611" name="Google Shape;611;p46"/>
            <p:cNvCxnSpPr/>
            <p:nvPr/>
          </p:nvCxnSpPr>
          <p:spPr>
            <a:xfrm>
              <a:off x="723725" y="613"/>
              <a:ext cx="0" cy="2501400"/>
            </a:xfrm>
            <a:prstGeom prst="straightConnector1">
              <a:avLst/>
            </a:prstGeom>
            <a:noFill/>
            <a:ln w="9525" cap="flat" cmpd="sng">
              <a:solidFill>
                <a:srgbClr val="595959"/>
              </a:solidFill>
              <a:prstDash val="solid"/>
              <a:round/>
              <a:headEnd type="none" w="sm" len="sm"/>
              <a:tailEnd type="none" w="sm" len="sm"/>
            </a:ln>
          </p:spPr>
        </p:cxnSp>
        <p:grpSp>
          <p:nvGrpSpPr>
            <p:cNvPr id="612" name="Google Shape;612;p46"/>
            <p:cNvGrpSpPr/>
            <p:nvPr/>
          </p:nvGrpSpPr>
          <p:grpSpPr>
            <a:xfrm rot="10800000">
              <a:off x="432850" y="291788"/>
              <a:ext cx="581800" cy="582350"/>
              <a:chOff x="8064275" y="887850"/>
              <a:chExt cx="581800" cy="582350"/>
            </a:xfrm>
          </p:grpSpPr>
          <p:sp>
            <p:nvSpPr>
              <p:cNvPr id="613" name="Google Shape;613;p4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4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4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4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4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4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9" name="Google Shape;619;p46"/>
            <p:cNvGrpSpPr/>
            <p:nvPr/>
          </p:nvGrpSpPr>
          <p:grpSpPr>
            <a:xfrm rot="10800000">
              <a:off x="577738" y="1153138"/>
              <a:ext cx="292025" cy="292575"/>
              <a:chOff x="7353050" y="316275"/>
              <a:chExt cx="292025" cy="292575"/>
            </a:xfrm>
          </p:grpSpPr>
          <p:sp>
            <p:nvSpPr>
              <p:cNvPr id="620" name="Google Shape;620;p4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4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4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4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4" name="Google Shape;624;p46"/>
            <p:cNvGrpSpPr/>
            <p:nvPr/>
          </p:nvGrpSpPr>
          <p:grpSpPr>
            <a:xfrm rot="10800000">
              <a:off x="636238" y="1778838"/>
              <a:ext cx="175000" cy="175000"/>
              <a:chOff x="8792300" y="321275"/>
              <a:chExt cx="175000" cy="175000"/>
            </a:xfrm>
          </p:grpSpPr>
          <p:sp>
            <p:nvSpPr>
              <p:cNvPr id="625" name="Google Shape;625;p4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4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4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4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9" name="Google Shape;629;p46"/>
            <p:cNvGrpSpPr/>
            <p:nvPr/>
          </p:nvGrpSpPr>
          <p:grpSpPr>
            <a:xfrm>
              <a:off x="432850" y="2003163"/>
              <a:ext cx="175013" cy="27000"/>
              <a:chOff x="5662375" y="212375"/>
              <a:chExt cx="175013" cy="27000"/>
            </a:xfrm>
          </p:grpSpPr>
          <p:sp>
            <p:nvSpPr>
              <p:cNvPr id="630" name="Google Shape;630;p46"/>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46"/>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46"/>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3" name="Google Shape;633;p46"/>
            <p:cNvGrpSpPr/>
            <p:nvPr/>
          </p:nvGrpSpPr>
          <p:grpSpPr>
            <a:xfrm>
              <a:off x="788100" y="208488"/>
              <a:ext cx="175013" cy="27000"/>
              <a:chOff x="5662375" y="212375"/>
              <a:chExt cx="175013" cy="27000"/>
            </a:xfrm>
          </p:grpSpPr>
          <p:sp>
            <p:nvSpPr>
              <p:cNvPr id="634" name="Google Shape;634;p46"/>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46"/>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46"/>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7" name="Google Shape;637;p46"/>
            <p:cNvGrpSpPr/>
            <p:nvPr/>
          </p:nvGrpSpPr>
          <p:grpSpPr>
            <a:xfrm>
              <a:off x="8129350" y="4988725"/>
              <a:ext cx="175013" cy="27000"/>
              <a:chOff x="5662375" y="212375"/>
              <a:chExt cx="175013" cy="27000"/>
            </a:xfrm>
          </p:grpSpPr>
          <p:sp>
            <p:nvSpPr>
              <p:cNvPr id="638" name="Google Shape;638;p46"/>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46"/>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46"/>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1" name="Google Shape;641;p46"/>
            <p:cNvGrpSpPr/>
            <p:nvPr/>
          </p:nvGrpSpPr>
          <p:grpSpPr>
            <a:xfrm>
              <a:off x="8497550" y="3429425"/>
              <a:ext cx="175013" cy="27000"/>
              <a:chOff x="5662375" y="212375"/>
              <a:chExt cx="175013" cy="27000"/>
            </a:xfrm>
          </p:grpSpPr>
          <p:sp>
            <p:nvSpPr>
              <p:cNvPr id="642" name="Google Shape;642;p46"/>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46"/>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46"/>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645" name="Google Shape;645;p46"/>
            <p:cNvCxnSpPr/>
            <p:nvPr/>
          </p:nvCxnSpPr>
          <p:spPr>
            <a:xfrm>
              <a:off x="8407225" y="0"/>
              <a:ext cx="0" cy="2160900"/>
            </a:xfrm>
            <a:prstGeom prst="straightConnector1">
              <a:avLst/>
            </a:prstGeom>
            <a:noFill/>
            <a:ln w="9525" cap="flat" cmpd="sng">
              <a:solidFill>
                <a:srgbClr val="595959"/>
              </a:solidFill>
              <a:prstDash val="solid"/>
              <a:round/>
              <a:headEnd type="none" w="sm" len="sm"/>
              <a:tailEnd type="none" w="sm" len="sm"/>
            </a:ln>
          </p:spPr>
        </p:cxnSp>
        <p:cxnSp>
          <p:nvCxnSpPr>
            <p:cNvPr id="646" name="Google Shape;646;p46"/>
            <p:cNvCxnSpPr/>
            <p:nvPr/>
          </p:nvCxnSpPr>
          <p:spPr>
            <a:xfrm>
              <a:off x="718025" y="2985634"/>
              <a:ext cx="0" cy="2160900"/>
            </a:xfrm>
            <a:prstGeom prst="straightConnector1">
              <a:avLst/>
            </a:prstGeom>
            <a:noFill/>
            <a:ln w="9525" cap="flat" cmpd="sng">
              <a:solidFill>
                <a:srgbClr val="595959"/>
              </a:solidFill>
              <a:prstDash val="solid"/>
              <a:round/>
              <a:headEnd type="none" w="sm" len="sm"/>
              <a:tailEnd type="none" w="sm" len="sm"/>
            </a:ln>
          </p:spPr>
        </p:cxnSp>
        <p:sp>
          <p:nvSpPr>
            <p:cNvPr id="647" name="Google Shape;647;p46"/>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46"/>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46"/>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46"/>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34"/>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6" r:id="rId5"/>
    <p:sldLayoutId id="2147483657" r:id="rId6"/>
    <p:sldLayoutId id="2147483658" r:id="rId7"/>
    <p:sldLayoutId id="2147483659" r:id="rId8"/>
    <p:sldLayoutId id="2147483660" r:id="rId9"/>
    <p:sldLayoutId id="2147483661" r:id="rId10"/>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917" name="Google Shape;917;p1"/>
          <p:cNvSpPr txBox="1">
            <a:spLocks noGrp="1"/>
          </p:cNvSpPr>
          <p:nvPr>
            <p:ph type="ctrTitle"/>
          </p:nvPr>
        </p:nvSpPr>
        <p:spPr>
          <a:xfrm>
            <a:off x="2114162" y="1033777"/>
            <a:ext cx="4727419" cy="1642761"/>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US" sz="4000" b="1" dirty="0">
                <a:latin typeface="VNI-Palatin" pitchFamily="2" charset="0"/>
              </a:rPr>
              <a:t>NHAÄP MOÂN TRÍ TUEÄ NHAÂN TAÏO</a:t>
            </a:r>
            <a:endParaRPr sz="4000" b="1" dirty="0">
              <a:latin typeface="VNI-Palatin" pitchFamily="2" charset="0"/>
            </a:endParaRPr>
          </a:p>
        </p:txBody>
      </p:sp>
      <p:sp>
        <p:nvSpPr>
          <p:cNvPr id="918" name="Google Shape;918;p1"/>
          <p:cNvSpPr txBox="1">
            <a:spLocks noGrp="1"/>
          </p:cNvSpPr>
          <p:nvPr>
            <p:ph type="subTitle" idx="1"/>
          </p:nvPr>
        </p:nvSpPr>
        <p:spPr>
          <a:xfrm>
            <a:off x="178594" y="2753422"/>
            <a:ext cx="8779669" cy="2335886"/>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2400"/>
              </a:spcAft>
              <a:buClr>
                <a:schemeClr val="dk1"/>
              </a:buClr>
              <a:buSzPts val="1100"/>
              <a:buFont typeface="Arial"/>
              <a:buNone/>
            </a:pPr>
            <a:r>
              <a:rPr lang="en-US" b="1" dirty="0" err="1">
                <a:solidFill>
                  <a:schemeClr val="accent3">
                    <a:lumMod val="25000"/>
                  </a:schemeClr>
                </a:solidFill>
                <a:latin typeface="VNI Centur" pitchFamily="2" charset="0"/>
              </a:rPr>
              <a:t>Ñeà</a:t>
            </a:r>
            <a:r>
              <a:rPr lang="en-US" b="1" dirty="0">
                <a:solidFill>
                  <a:schemeClr val="accent3">
                    <a:lumMod val="25000"/>
                  </a:schemeClr>
                </a:solidFill>
                <a:latin typeface="VNI Centur" pitchFamily="2" charset="0"/>
              </a:rPr>
              <a:t> </a:t>
            </a:r>
            <a:r>
              <a:rPr lang="en-US" b="1" dirty="0" err="1">
                <a:solidFill>
                  <a:schemeClr val="accent3">
                    <a:lumMod val="25000"/>
                  </a:schemeClr>
                </a:solidFill>
                <a:latin typeface="VNI Centur" pitchFamily="2" charset="0"/>
              </a:rPr>
              <a:t>taøi</a:t>
            </a:r>
            <a:r>
              <a:rPr lang="en-US" b="1" dirty="0">
                <a:solidFill>
                  <a:schemeClr val="accent3">
                    <a:lumMod val="25000"/>
                  </a:schemeClr>
                </a:solidFill>
                <a:latin typeface="VNI Centur" pitchFamily="2" charset="0"/>
              </a:rPr>
              <a:t>:</a:t>
            </a:r>
            <a:endParaRPr lang="en-US" sz="3200" b="1" dirty="0">
              <a:solidFill>
                <a:schemeClr val="accent3">
                  <a:lumMod val="25000"/>
                </a:schemeClr>
              </a:solidFill>
              <a:latin typeface="VNI Centur" pitchFamily="2" charset="0"/>
            </a:endParaRPr>
          </a:p>
          <a:p>
            <a:pPr marL="0" lvl="0" indent="0" algn="ctr" rtl="0">
              <a:lnSpc>
                <a:spcPct val="100000"/>
              </a:lnSpc>
              <a:spcBef>
                <a:spcPts val="0"/>
              </a:spcBef>
              <a:spcAft>
                <a:spcPts val="0"/>
              </a:spcAft>
              <a:buClr>
                <a:schemeClr val="dk1"/>
              </a:buClr>
              <a:buSzPts val="1100"/>
              <a:buFont typeface="Arial"/>
              <a:buNone/>
            </a:pPr>
            <a:r>
              <a:rPr lang="en-US" sz="2400" b="1" dirty="0">
                <a:solidFill>
                  <a:schemeClr val="accent3">
                    <a:lumMod val="25000"/>
                  </a:schemeClr>
                </a:solidFill>
                <a:latin typeface="VNI Centur" pitchFamily="2" charset="0"/>
              </a:rPr>
              <a:t>THIEÁT KEÁ AI CHÔI CÔØ VUA BAÈNG GIAÛI THUAÄT</a:t>
            </a:r>
          </a:p>
          <a:p>
            <a:pPr marL="0" lvl="0" indent="0" algn="ctr" rtl="0">
              <a:lnSpc>
                <a:spcPct val="100000"/>
              </a:lnSpc>
              <a:spcBef>
                <a:spcPts val="0"/>
              </a:spcBef>
              <a:spcAft>
                <a:spcPts val="0"/>
              </a:spcAft>
              <a:buClr>
                <a:schemeClr val="dk1"/>
              </a:buClr>
              <a:buSzPts val="1100"/>
              <a:buFont typeface="Arial"/>
              <a:buNone/>
            </a:pPr>
            <a:r>
              <a:rPr lang="en-US" sz="2400" b="1" dirty="0">
                <a:solidFill>
                  <a:schemeClr val="accent3">
                    <a:lumMod val="25000"/>
                  </a:schemeClr>
                </a:solidFill>
                <a:latin typeface="VNI Centur" pitchFamily="2" charset="0"/>
              </a:rPr>
              <a:t>MINIMAX VAØ CAÉT TÆA ALPHA – BETA </a:t>
            </a:r>
          </a:p>
        </p:txBody>
      </p:sp>
      <p:pic>
        <p:nvPicPr>
          <p:cNvPr id="919" name="Google Shape;919;p1"/>
          <p:cNvPicPr preferRelativeResize="0"/>
          <p:nvPr/>
        </p:nvPicPr>
        <p:blipFill rotWithShape="1">
          <a:blip r:embed="rId3">
            <a:alphaModFix/>
          </a:blip>
          <a:srcRect/>
          <a:stretch/>
        </p:blipFill>
        <p:spPr>
          <a:xfrm>
            <a:off x="-150350" y="12154"/>
            <a:ext cx="2124834" cy="1502769"/>
          </a:xfrm>
          <a:prstGeom prst="rect">
            <a:avLst/>
          </a:prstGeom>
          <a:noFill/>
          <a:ln>
            <a:noFill/>
          </a:ln>
        </p:spPr>
      </p:pic>
      <p:sp>
        <p:nvSpPr>
          <p:cNvPr id="920" name="Google Shape;920;p1"/>
          <p:cNvSpPr txBox="1"/>
          <p:nvPr/>
        </p:nvSpPr>
        <p:spPr>
          <a:xfrm>
            <a:off x="8772525" y="4781531"/>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77" name="Google Shape;977;p4"/>
          <p:cNvSpPr txBox="1"/>
          <p:nvPr/>
        </p:nvSpPr>
        <p:spPr>
          <a:xfrm>
            <a:off x="8772525" y="4781531"/>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4</a:t>
            </a:r>
            <a:endParaRPr dirty="0"/>
          </a:p>
        </p:txBody>
      </p:sp>
      <p:sp>
        <p:nvSpPr>
          <p:cNvPr id="3" name="Google Shape;1131;p16">
            <a:extLst>
              <a:ext uri="{FF2B5EF4-FFF2-40B4-BE49-F238E27FC236}">
                <a16:creationId xmlns:a16="http://schemas.microsoft.com/office/drawing/2014/main" id="{A275C43A-1DC8-A919-FDBF-FE30738E6115}"/>
              </a:ext>
            </a:extLst>
          </p:cNvPr>
          <p:cNvSpPr txBox="1">
            <a:spLocks noGrp="1"/>
          </p:cNvSpPr>
          <p:nvPr>
            <p:ph type="title"/>
          </p:nvPr>
        </p:nvSpPr>
        <p:spPr>
          <a:xfrm>
            <a:off x="1266448" y="245176"/>
            <a:ext cx="6611100" cy="548700"/>
          </a:xfrm>
          <a:prstGeom prst="rect">
            <a:avLst/>
          </a:prstGeom>
          <a:noFill/>
          <a:ln>
            <a:noFill/>
          </a:ln>
        </p:spPr>
        <p:txBody>
          <a:bodyPr spcFirstLastPara="1" wrap="square" lIns="91425" tIns="91425" rIns="91425" bIns="91425" anchor="t" anchorCtr="0">
            <a:noAutofit/>
          </a:bodyPr>
          <a:lstStyle/>
          <a:p>
            <a:pPr lvl="0"/>
            <a:r>
              <a:rPr lang="en-US" b="1" dirty="0" err="1">
                <a:solidFill>
                  <a:schemeClr val="bg2"/>
                </a:solidFill>
                <a:latin typeface="Barlow Semi Condensed Medium" panose="00000606000000000000" pitchFamily="2" charset="0"/>
              </a:rPr>
              <a:t>Tính</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trước</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các</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nước</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đi</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cho</a:t>
            </a:r>
            <a:r>
              <a:rPr lang="en-US" b="1" dirty="0">
                <a:solidFill>
                  <a:schemeClr val="bg2"/>
                </a:solidFill>
                <a:latin typeface="Barlow Semi Condensed Medium" panose="00000606000000000000" pitchFamily="2" charset="0"/>
              </a:rPr>
              <a:t> </a:t>
            </a:r>
            <a:r>
              <a:rPr lang="en-US" b="1" dirty="0" smtClean="0">
                <a:solidFill>
                  <a:schemeClr val="bg2"/>
                </a:solidFill>
                <a:latin typeface="Barlow Semi Condensed Medium" panose="00000606000000000000" pitchFamily="2" charset="0"/>
              </a:rPr>
              <a:t>sliders</a:t>
            </a:r>
            <a:endParaRPr b="1" dirty="0">
              <a:solidFill>
                <a:schemeClr val="bg2"/>
              </a:solidFill>
              <a:latin typeface="Barlow Semi Condensed Medium" panose="00000606000000000000" pitchFamily="2" charset="0"/>
            </a:endParaRPr>
          </a:p>
        </p:txBody>
      </p:sp>
      <p:sp>
        <p:nvSpPr>
          <p:cNvPr id="14" name="Google Shape;964;p4">
            <a:extLst>
              <a:ext uri="{FF2B5EF4-FFF2-40B4-BE49-F238E27FC236}">
                <a16:creationId xmlns:a16="http://schemas.microsoft.com/office/drawing/2014/main" id="{26AF1D00-EC72-E466-BFFD-62990F64CCE9}"/>
              </a:ext>
            </a:extLst>
          </p:cNvPr>
          <p:cNvSpPr txBox="1">
            <a:spLocks noGrp="1"/>
          </p:cNvSpPr>
          <p:nvPr>
            <p:ph type="subTitle" idx="1"/>
          </p:nvPr>
        </p:nvSpPr>
        <p:spPr>
          <a:xfrm>
            <a:off x="598844" y="1146885"/>
            <a:ext cx="8087955" cy="57155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sz="2800" b="1" dirty="0" err="1"/>
              <a:t>Tạo</a:t>
            </a:r>
            <a:r>
              <a:rPr lang="en-US" sz="2800" b="1" dirty="0"/>
              <a:t> </a:t>
            </a:r>
            <a:r>
              <a:rPr lang="en-US" sz="2800" b="1" dirty="0" err="1"/>
              <a:t>ra</a:t>
            </a:r>
            <a:r>
              <a:rPr lang="en-US" sz="2800" b="1" dirty="0"/>
              <a:t> </a:t>
            </a:r>
            <a:r>
              <a:rPr lang="en-US" sz="2800" b="1" dirty="0" err="1"/>
              <a:t>các</a:t>
            </a:r>
            <a:r>
              <a:rPr lang="en-US" sz="2800" b="1" dirty="0"/>
              <a:t> </a:t>
            </a:r>
            <a:r>
              <a:rPr lang="en-US" sz="2800" b="1" dirty="0" err="1"/>
              <a:t>nước</a:t>
            </a:r>
            <a:r>
              <a:rPr lang="en-US" sz="2800" b="1" dirty="0"/>
              <a:t> </a:t>
            </a:r>
            <a:r>
              <a:rPr lang="en-US" sz="2800" b="1" dirty="0" err="1"/>
              <a:t>đi</a:t>
            </a:r>
            <a:r>
              <a:rPr lang="en-US" sz="2800" b="1" dirty="0"/>
              <a:t> </a:t>
            </a:r>
            <a:r>
              <a:rPr lang="en-US" sz="2800" b="1" dirty="0" err="1"/>
              <a:t>có</a:t>
            </a:r>
            <a:r>
              <a:rPr lang="en-US" sz="2800" b="1" dirty="0"/>
              <a:t> </a:t>
            </a:r>
            <a:r>
              <a:rPr lang="en-US" sz="2800" b="1" dirty="0" err="1"/>
              <a:t>sẵn</a:t>
            </a:r>
            <a:r>
              <a:rPr lang="en-US" sz="2800" b="1" dirty="0"/>
              <a:t> </a:t>
            </a:r>
            <a:r>
              <a:rPr lang="en-US" sz="2800" b="1" dirty="0" err="1"/>
              <a:t>với</a:t>
            </a:r>
            <a:r>
              <a:rPr lang="en-US" sz="2800" b="1" dirty="0"/>
              <a:t> </a:t>
            </a:r>
            <a:r>
              <a:rPr lang="en-US" sz="2800" b="1" dirty="0" err="1"/>
              <a:t>từng</a:t>
            </a:r>
            <a:r>
              <a:rPr lang="en-US" sz="2800" b="1" dirty="0"/>
              <a:t> </a:t>
            </a:r>
            <a:r>
              <a:rPr lang="en-US" sz="2800" b="1" dirty="0" err="1"/>
              <a:t>vị</a:t>
            </a:r>
            <a:r>
              <a:rPr lang="en-US" sz="2800" b="1" dirty="0"/>
              <a:t> </a:t>
            </a:r>
            <a:r>
              <a:rPr lang="en-US" sz="2800" b="1" dirty="0" err="1"/>
              <a:t>trí</a:t>
            </a:r>
            <a:r>
              <a:rPr lang="en-US" sz="2800" b="1" dirty="0"/>
              <a:t> </a:t>
            </a:r>
            <a:r>
              <a:rPr lang="en-US" sz="2800" b="1" dirty="0" err="1"/>
              <a:t>của</a:t>
            </a:r>
            <a:r>
              <a:rPr lang="en-US" sz="2800" b="1" dirty="0"/>
              <a:t> </a:t>
            </a:r>
            <a:r>
              <a:rPr lang="en-US" sz="2800" b="1" dirty="0" err="1"/>
              <a:t>quân</a:t>
            </a:r>
            <a:r>
              <a:rPr lang="en-US" sz="2800" b="1" dirty="0"/>
              <a:t> </a:t>
            </a:r>
            <a:r>
              <a:rPr lang="en-US" sz="2800" b="1" dirty="0" err="1"/>
              <a:t>cờ</a:t>
            </a:r>
            <a:endParaRPr sz="2800" b="1" dirty="0"/>
          </a:p>
        </p:txBody>
      </p:sp>
      <p:sp>
        <p:nvSpPr>
          <p:cNvPr id="16" name="Google Shape;965;p4">
            <a:extLst>
              <a:ext uri="{FF2B5EF4-FFF2-40B4-BE49-F238E27FC236}">
                <a16:creationId xmlns:a16="http://schemas.microsoft.com/office/drawing/2014/main" id="{411F19E6-4E13-99A4-8561-14DFCE159B3E}"/>
              </a:ext>
            </a:extLst>
          </p:cNvPr>
          <p:cNvSpPr txBox="1">
            <a:spLocks noGrp="1"/>
          </p:cNvSpPr>
          <p:nvPr>
            <p:ph type="subTitle" idx="2"/>
          </p:nvPr>
        </p:nvSpPr>
        <p:spPr>
          <a:xfrm>
            <a:off x="945245" y="1854936"/>
            <a:ext cx="7526810" cy="1144573"/>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600"/>
              <a:buNone/>
            </a:pPr>
            <a:r>
              <a:rPr lang="en-US" sz="2000" dirty="0" err="1"/>
              <a:t>Đối</a:t>
            </a:r>
            <a:r>
              <a:rPr lang="en-US" sz="2000" dirty="0"/>
              <a:t> </a:t>
            </a:r>
            <a:r>
              <a:rPr lang="en-US" sz="2000" dirty="0" err="1"/>
              <a:t>với</a:t>
            </a:r>
            <a:r>
              <a:rPr lang="en-US" sz="2000" dirty="0"/>
              <a:t> </a:t>
            </a:r>
            <a:r>
              <a:rPr lang="en-US" sz="2000" dirty="0" err="1"/>
              <a:t>quân</a:t>
            </a:r>
            <a:r>
              <a:rPr lang="en-US" sz="2000" dirty="0"/>
              <a:t> </a:t>
            </a:r>
            <a:r>
              <a:rPr lang="en-US" sz="2000" dirty="0" err="1" smtClean="0"/>
              <a:t>tượng</a:t>
            </a:r>
            <a:r>
              <a:rPr lang="en-US" sz="2000" dirty="0" smtClean="0"/>
              <a:t>,  </a:t>
            </a:r>
            <a:r>
              <a:rPr lang="en-US" sz="2000" dirty="0" err="1" smtClean="0"/>
              <a:t>xe</a:t>
            </a:r>
            <a:r>
              <a:rPr lang="en-US" sz="2000" dirty="0" smtClean="0"/>
              <a:t>, </a:t>
            </a:r>
            <a:r>
              <a:rPr lang="en-US" sz="2000" dirty="0" err="1" smtClean="0"/>
              <a:t>hậu</a:t>
            </a:r>
            <a:r>
              <a:rPr lang="en-US" sz="2000" dirty="0" smtClean="0"/>
              <a:t> (</a:t>
            </a:r>
            <a:r>
              <a:rPr lang="en-US" sz="2000" dirty="0" err="1" smtClean="0"/>
              <a:t>còn</a:t>
            </a:r>
            <a:r>
              <a:rPr lang="en-US" sz="2000" dirty="0" smtClean="0"/>
              <a:t> </a:t>
            </a:r>
            <a:r>
              <a:rPr lang="en-US" sz="2000" dirty="0" err="1" smtClean="0"/>
              <a:t>gọi</a:t>
            </a:r>
            <a:r>
              <a:rPr lang="en-US" sz="2000" dirty="0" smtClean="0"/>
              <a:t> </a:t>
            </a:r>
            <a:r>
              <a:rPr lang="en-US" sz="2000" dirty="0" err="1" smtClean="0"/>
              <a:t>là</a:t>
            </a:r>
            <a:r>
              <a:rPr lang="en-US" sz="2000" dirty="0" smtClean="0"/>
              <a:t> sliders), </a:t>
            </a:r>
            <a:r>
              <a:rPr lang="en-US" sz="2000" dirty="0" err="1"/>
              <a:t>việc</a:t>
            </a:r>
            <a:r>
              <a:rPr lang="en-US" sz="2000" dirty="0"/>
              <a:t> </a:t>
            </a:r>
            <a:r>
              <a:rPr lang="en-US" sz="2000" dirty="0" err="1"/>
              <a:t>có</a:t>
            </a:r>
            <a:r>
              <a:rPr lang="en-US" sz="2000" dirty="0"/>
              <a:t> </a:t>
            </a:r>
            <a:r>
              <a:rPr lang="en-US" sz="2000" dirty="0" err="1"/>
              <a:t>quân</a:t>
            </a:r>
            <a:r>
              <a:rPr lang="en-US" sz="2000" dirty="0"/>
              <a:t> </a:t>
            </a:r>
            <a:r>
              <a:rPr lang="en-US" sz="2000" dirty="0" err="1"/>
              <a:t>nào</a:t>
            </a:r>
            <a:r>
              <a:rPr lang="en-US" sz="2000" dirty="0"/>
              <a:t> </a:t>
            </a:r>
            <a:r>
              <a:rPr lang="en-US" sz="2000" dirty="0" err="1"/>
              <a:t>khác</a:t>
            </a:r>
            <a:r>
              <a:rPr lang="en-US" sz="2000" dirty="0"/>
              <a:t> </a:t>
            </a:r>
            <a:r>
              <a:rPr lang="en-US" sz="2000" dirty="0" err="1"/>
              <a:t>chắn</a:t>
            </a:r>
            <a:r>
              <a:rPr lang="en-US" sz="2000" dirty="0"/>
              <a:t> </a:t>
            </a:r>
            <a:r>
              <a:rPr lang="en-US" sz="2000" dirty="0" err="1"/>
              <a:t>trên</a:t>
            </a:r>
            <a:r>
              <a:rPr lang="en-US" sz="2000" dirty="0"/>
              <a:t> </a:t>
            </a:r>
            <a:r>
              <a:rPr lang="en-US" sz="2000" dirty="0" err="1"/>
              <a:t>đường</a:t>
            </a:r>
            <a:r>
              <a:rPr lang="en-US" sz="2000" dirty="0"/>
              <a:t> </a:t>
            </a:r>
            <a:r>
              <a:rPr lang="en-US" sz="2000" dirty="0" err="1"/>
              <a:t>đi</a:t>
            </a:r>
            <a:r>
              <a:rPr lang="en-US" sz="2000" dirty="0"/>
              <a:t> </a:t>
            </a:r>
            <a:r>
              <a:rPr lang="en-US" sz="2000" dirty="0" err="1"/>
              <a:t>của</a:t>
            </a:r>
            <a:r>
              <a:rPr lang="en-US" sz="2000" dirty="0"/>
              <a:t> </a:t>
            </a:r>
            <a:r>
              <a:rPr lang="en-US" sz="2000" dirty="0" err="1"/>
              <a:t>chúng</a:t>
            </a:r>
            <a:r>
              <a:rPr lang="en-US" sz="2000" dirty="0"/>
              <a:t> hay </a:t>
            </a:r>
            <a:r>
              <a:rPr lang="en-US" sz="2000" dirty="0" err="1"/>
              <a:t>không</a:t>
            </a:r>
            <a:r>
              <a:rPr lang="en-US" sz="2000" dirty="0"/>
              <a:t> </a:t>
            </a:r>
            <a:r>
              <a:rPr lang="en-US" sz="2000" dirty="0" err="1"/>
              <a:t>ảnh</a:t>
            </a:r>
            <a:r>
              <a:rPr lang="en-US" sz="2000" dirty="0"/>
              <a:t> </a:t>
            </a:r>
            <a:r>
              <a:rPr lang="en-US" sz="2000" dirty="0" err="1"/>
              <a:t>hưởng</a:t>
            </a:r>
            <a:r>
              <a:rPr lang="en-US" sz="2000" dirty="0"/>
              <a:t> </a:t>
            </a:r>
            <a:r>
              <a:rPr lang="en-US" sz="2000" dirty="0" err="1"/>
              <a:t>đến</a:t>
            </a:r>
            <a:r>
              <a:rPr lang="en-US" sz="2000" dirty="0"/>
              <a:t> </a:t>
            </a:r>
            <a:r>
              <a:rPr lang="en-US" sz="2000" dirty="0" err="1"/>
              <a:t>nước</a:t>
            </a:r>
            <a:r>
              <a:rPr lang="en-US" sz="2000" dirty="0"/>
              <a:t> </a:t>
            </a:r>
            <a:r>
              <a:rPr lang="en-US" sz="2000" dirty="0" err="1"/>
              <a:t>đi</a:t>
            </a:r>
            <a:r>
              <a:rPr lang="en-US" sz="2000" dirty="0"/>
              <a:t> </a:t>
            </a:r>
            <a:r>
              <a:rPr lang="en-US" sz="2000" dirty="0" err="1"/>
              <a:t>hợp</a:t>
            </a:r>
            <a:r>
              <a:rPr lang="en-US" sz="2000" dirty="0"/>
              <a:t> </a:t>
            </a:r>
            <a:r>
              <a:rPr lang="en-US" sz="2000" dirty="0" err="1"/>
              <a:t>lệ</a:t>
            </a:r>
            <a:r>
              <a:rPr lang="en-US" sz="2000" dirty="0"/>
              <a:t>, do </a:t>
            </a:r>
            <a:r>
              <a:rPr lang="en-US" sz="2000" dirty="0" err="1"/>
              <a:t>đó</a:t>
            </a:r>
            <a:r>
              <a:rPr lang="en-US" sz="2000" dirty="0"/>
              <a:t> ta </a:t>
            </a:r>
            <a:r>
              <a:rPr lang="en-US" sz="2000" dirty="0" err="1"/>
              <a:t>sử</a:t>
            </a:r>
            <a:r>
              <a:rPr lang="en-US" sz="2000" dirty="0"/>
              <a:t> </a:t>
            </a:r>
            <a:r>
              <a:rPr lang="en-US" sz="2000" dirty="0" err="1"/>
              <a:t>dụng</a:t>
            </a:r>
            <a:r>
              <a:rPr lang="en-US" sz="2000" dirty="0"/>
              <a:t> </a:t>
            </a:r>
            <a:r>
              <a:rPr lang="en-US" sz="2000" dirty="0" err="1"/>
              <a:t>thêm</a:t>
            </a:r>
            <a:r>
              <a:rPr lang="en-US" sz="2000" dirty="0"/>
              <a:t> </a:t>
            </a:r>
            <a:r>
              <a:rPr lang="en-US" sz="2000" dirty="0" err="1"/>
              <a:t>cơ</a:t>
            </a:r>
            <a:r>
              <a:rPr lang="en-US" sz="2000" dirty="0"/>
              <a:t> </a:t>
            </a:r>
            <a:r>
              <a:rPr lang="en-US" sz="2000" dirty="0" err="1"/>
              <a:t>chế</a:t>
            </a:r>
            <a:r>
              <a:rPr lang="en-US" sz="2000" dirty="0"/>
              <a:t> magic </a:t>
            </a:r>
            <a:r>
              <a:rPr lang="en-US" sz="2000" dirty="0" err="1" smtClean="0"/>
              <a:t>bitboard</a:t>
            </a:r>
            <a:r>
              <a:rPr lang="en-US" sz="2000" dirty="0" smtClean="0"/>
              <a:t>.</a:t>
            </a:r>
            <a:endParaRPr lang="en-US" sz="2000" dirty="0"/>
          </a:p>
        </p:txBody>
      </p:sp>
      <p:sp>
        <p:nvSpPr>
          <p:cNvPr id="17" name="Flowchart: Connector 16">
            <a:extLst>
              <a:ext uri="{FF2B5EF4-FFF2-40B4-BE49-F238E27FC236}">
                <a16:creationId xmlns:a16="http://schemas.microsoft.com/office/drawing/2014/main" id="{3A83589D-B255-65F2-AAB8-946AD8FB3B37}"/>
              </a:ext>
            </a:extLst>
          </p:cNvPr>
          <p:cNvSpPr/>
          <p:nvPr/>
        </p:nvSpPr>
        <p:spPr>
          <a:xfrm>
            <a:off x="733602" y="2050656"/>
            <a:ext cx="180109" cy="18010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spTree>
    <p:extLst>
      <p:ext uri="{BB962C8B-B14F-4D97-AF65-F5344CB8AC3E}">
        <p14:creationId xmlns:p14="http://schemas.microsoft.com/office/powerpoint/2010/main" val="3150780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3" name="Google Shape;1131;p16">
            <a:extLst>
              <a:ext uri="{FF2B5EF4-FFF2-40B4-BE49-F238E27FC236}">
                <a16:creationId xmlns:a16="http://schemas.microsoft.com/office/drawing/2014/main" id="{A275C43A-1DC8-A919-FDBF-FE30738E6115}"/>
              </a:ext>
            </a:extLst>
          </p:cNvPr>
          <p:cNvSpPr txBox="1">
            <a:spLocks noGrp="1"/>
          </p:cNvSpPr>
          <p:nvPr>
            <p:ph type="title"/>
          </p:nvPr>
        </p:nvSpPr>
        <p:spPr>
          <a:xfrm>
            <a:off x="1266448" y="245176"/>
            <a:ext cx="6611100" cy="54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dirty="0" smtClean="0">
                <a:solidFill>
                  <a:schemeClr val="bg2"/>
                </a:solidFill>
                <a:latin typeface="Barlow Semi Condensed Medium" panose="00000606000000000000" pitchFamily="2" charset="0"/>
              </a:rPr>
              <a:t>Magic </a:t>
            </a:r>
            <a:r>
              <a:rPr lang="en-US" b="1" dirty="0" err="1" smtClean="0">
                <a:solidFill>
                  <a:schemeClr val="bg2"/>
                </a:solidFill>
                <a:latin typeface="Barlow Semi Condensed Medium" panose="00000606000000000000" pitchFamily="2" charset="0"/>
              </a:rPr>
              <a:t>bitboard</a:t>
            </a:r>
            <a:endParaRPr b="1" dirty="0">
              <a:solidFill>
                <a:schemeClr val="bg2"/>
              </a:solidFill>
              <a:latin typeface="Barlow Semi Condensed Medium" panose="00000606000000000000" pitchFamily="2" charset="0"/>
            </a:endParaRPr>
          </a:p>
        </p:txBody>
      </p:sp>
      <p:sp>
        <p:nvSpPr>
          <p:cNvPr id="8" name="Google Shape;965;p4">
            <a:extLst>
              <a:ext uri="{FF2B5EF4-FFF2-40B4-BE49-F238E27FC236}">
                <a16:creationId xmlns:a16="http://schemas.microsoft.com/office/drawing/2014/main" id="{D8778C39-B247-0279-10DD-0EBA5D1BA318}"/>
              </a:ext>
            </a:extLst>
          </p:cNvPr>
          <p:cNvSpPr txBox="1">
            <a:spLocks/>
          </p:cNvSpPr>
          <p:nvPr/>
        </p:nvSpPr>
        <p:spPr>
          <a:xfrm>
            <a:off x="288578" y="1071299"/>
            <a:ext cx="4103314" cy="38270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algn="just">
              <a:buSzPts val="1600"/>
            </a:pPr>
            <a:r>
              <a:rPr lang="en-US" sz="2000" dirty="0" err="1" smtClean="0"/>
              <a:t>Cách</a:t>
            </a:r>
            <a:r>
              <a:rPr lang="en-US" sz="2000" dirty="0" smtClean="0"/>
              <a:t> </a:t>
            </a:r>
            <a:r>
              <a:rPr lang="en-US" sz="2000" dirty="0" err="1" smtClean="0"/>
              <a:t>thức</a:t>
            </a:r>
            <a:r>
              <a:rPr lang="en-US" sz="2000" dirty="0" smtClean="0"/>
              <a:t> magic </a:t>
            </a:r>
            <a:r>
              <a:rPr lang="en-US" sz="2000" dirty="0" err="1" smtClean="0"/>
              <a:t>bitboard</a:t>
            </a:r>
            <a:r>
              <a:rPr lang="en-US" sz="2000" dirty="0" smtClean="0"/>
              <a:t> </a:t>
            </a:r>
            <a:r>
              <a:rPr lang="en-US" sz="2000" dirty="0" err="1" smtClean="0"/>
              <a:t>hoạt</a:t>
            </a:r>
            <a:r>
              <a:rPr lang="en-US" sz="2000" dirty="0" smtClean="0"/>
              <a:t> </a:t>
            </a:r>
            <a:r>
              <a:rPr lang="en-US" sz="2000" dirty="0" err="1" smtClean="0"/>
              <a:t>động</a:t>
            </a:r>
            <a:r>
              <a:rPr lang="en-US" sz="2000" dirty="0" smtClean="0"/>
              <a:t> </a:t>
            </a:r>
            <a:r>
              <a:rPr lang="en-US" sz="2000" dirty="0" err="1" smtClean="0"/>
              <a:t>như</a:t>
            </a:r>
            <a:r>
              <a:rPr lang="en-US" sz="2000" dirty="0" smtClean="0"/>
              <a:t> </a:t>
            </a:r>
            <a:r>
              <a:rPr lang="en-US" sz="2000" dirty="0" err="1" smtClean="0"/>
              <a:t>sau</a:t>
            </a:r>
            <a:r>
              <a:rPr lang="en-US" sz="2000" dirty="0" smtClean="0"/>
              <a:t>:</a:t>
            </a:r>
          </a:p>
          <a:p>
            <a:pPr algn="just">
              <a:buSzPts val="1600"/>
            </a:pPr>
            <a:r>
              <a:rPr lang="en-US" sz="2000" dirty="0" smtClean="0"/>
              <a:t>1. </a:t>
            </a:r>
            <a:r>
              <a:rPr lang="en-US" sz="2000" dirty="0" err="1" smtClean="0"/>
              <a:t>Tạo</a:t>
            </a:r>
            <a:r>
              <a:rPr lang="en-US" sz="2000" dirty="0" smtClean="0"/>
              <a:t> 1 bit mask </a:t>
            </a:r>
            <a:r>
              <a:rPr lang="en-US" sz="2000" dirty="0" err="1" smtClean="0"/>
              <a:t>gọi</a:t>
            </a:r>
            <a:r>
              <a:rPr lang="en-US" sz="2000" dirty="0" smtClean="0"/>
              <a:t> </a:t>
            </a:r>
            <a:r>
              <a:rPr lang="en-US" sz="2000" dirty="0" err="1" smtClean="0"/>
              <a:t>là</a:t>
            </a:r>
            <a:r>
              <a:rPr lang="en-US" sz="2000" dirty="0" smtClean="0"/>
              <a:t> occupancy (</a:t>
            </a:r>
            <a:r>
              <a:rPr lang="en-US" sz="2000" dirty="0" err="1" smtClean="0"/>
              <a:t>ví</a:t>
            </a:r>
            <a:r>
              <a:rPr lang="en-US" sz="2000" dirty="0" smtClean="0"/>
              <a:t> </a:t>
            </a:r>
            <a:r>
              <a:rPr lang="en-US" sz="2000" dirty="0" err="1" smtClean="0"/>
              <a:t>dụ</a:t>
            </a:r>
            <a:r>
              <a:rPr lang="en-US" sz="2000" dirty="0" smtClean="0"/>
              <a:t>: </a:t>
            </a:r>
            <a:r>
              <a:rPr lang="en-US" sz="2000" dirty="0" err="1" smtClean="0"/>
              <a:t>nếu</a:t>
            </a:r>
            <a:r>
              <a:rPr lang="en-US" sz="2000" dirty="0" smtClean="0"/>
              <a:t> </a:t>
            </a:r>
            <a:r>
              <a:rPr lang="en-US" sz="2000" dirty="0" err="1" smtClean="0"/>
              <a:t>quân</a:t>
            </a:r>
            <a:r>
              <a:rPr lang="en-US" sz="2000" dirty="0" smtClean="0"/>
              <a:t> </a:t>
            </a:r>
            <a:r>
              <a:rPr lang="en-US" sz="2000" dirty="0" err="1" smtClean="0"/>
              <a:t>tượng</a:t>
            </a:r>
            <a:r>
              <a:rPr lang="en-US" sz="2000" dirty="0" smtClean="0"/>
              <a:t> </a:t>
            </a:r>
            <a:r>
              <a:rPr lang="en-US" sz="2000" dirty="0" err="1" smtClean="0"/>
              <a:t>nằm</a:t>
            </a:r>
            <a:r>
              <a:rPr lang="en-US" sz="2000" dirty="0" smtClean="0"/>
              <a:t> ở ô d5 </a:t>
            </a:r>
            <a:r>
              <a:rPr lang="en-US" sz="2000" dirty="0" err="1" smtClean="0"/>
              <a:t>thì</a:t>
            </a:r>
            <a:r>
              <a:rPr lang="en-US" sz="2000" dirty="0" smtClean="0"/>
              <a:t> occupancy </a:t>
            </a:r>
            <a:r>
              <a:rPr lang="en-US" sz="2000" dirty="0" err="1" smtClean="0"/>
              <a:t>sẽ</a:t>
            </a:r>
            <a:r>
              <a:rPr lang="en-US" sz="2000" dirty="0" smtClean="0"/>
              <a:t> </a:t>
            </a:r>
            <a:r>
              <a:rPr lang="en-US" sz="2000" dirty="0" err="1" smtClean="0"/>
              <a:t>là</a:t>
            </a:r>
            <a:r>
              <a:rPr lang="en-US" sz="2000" dirty="0" smtClean="0"/>
              <a:t> b3-f7 </a:t>
            </a:r>
            <a:r>
              <a:rPr lang="en-US" sz="2000" dirty="0" err="1" smtClean="0"/>
              <a:t>và</a:t>
            </a:r>
            <a:r>
              <a:rPr lang="en-US" sz="2000" dirty="0" smtClean="0"/>
              <a:t> b7-g7.</a:t>
            </a:r>
          </a:p>
          <a:p>
            <a:pPr algn="just">
              <a:buSzPts val="1600"/>
            </a:pPr>
            <a:r>
              <a:rPr lang="en-US" sz="2000" dirty="0" smtClean="0"/>
              <a:t>2. </a:t>
            </a:r>
            <a:r>
              <a:rPr lang="en-US" sz="2000" dirty="0" err="1" smtClean="0"/>
              <a:t>Nhân</a:t>
            </a:r>
            <a:r>
              <a:rPr lang="en-US" sz="2000" dirty="0" smtClean="0"/>
              <a:t> </a:t>
            </a:r>
            <a:r>
              <a:rPr lang="en-US" sz="2000" dirty="0" err="1" smtClean="0"/>
              <a:t>số</a:t>
            </a:r>
            <a:r>
              <a:rPr lang="en-US" sz="2000" dirty="0" smtClean="0"/>
              <a:t> </a:t>
            </a:r>
            <a:r>
              <a:rPr lang="en-US" sz="2000" dirty="0" err="1" smtClean="0"/>
              <a:t>này</a:t>
            </a:r>
            <a:r>
              <a:rPr lang="en-US" sz="2000" dirty="0" smtClean="0"/>
              <a:t> </a:t>
            </a:r>
            <a:r>
              <a:rPr lang="en-US" sz="2000" dirty="0" err="1" smtClean="0"/>
              <a:t>với</a:t>
            </a:r>
            <a:r>
              <a:rPr lang="en-US" sz="2000" dirty="0" smtClean="0"/>
              <a:t> </a:t>
            </a:r>
            <a:r>
              <a:rPr lang="en-US" sz="2000" dirty="0" err="1" smtClean="0"/>
              <a:t>một</a:t>
            </a:r>
            <a:r>
              <a:rPr lang="en-US" sz="2000" dirty="0" smtClean="0"/>
              <a:t> magic number </a:t>
            </a:r>
            <a:r>
              <a:rPr lang="en-US" sz="2000" dirty="0" err="1" smtClean="0"/>
              <a:t>để</a:t>
            </a:r>
            <a:r>
              <a:rPr lang="en-US" sz="2000" dirty="0" smtClean="0"/>
              <a:t> </a:t>
            </a:r>
            <a:r>
              <a:rPr lang="en-US" sz="2000" dirty="0" err="1" smtClean="0"/>
              <a:t>tạo</a:t>
            </a:r>
            <a:r>
              <a:rPr lang="en-US" sz="2000" dirty="0" smtClean="0"/>
              <a:t> 1 </a:t>
            </a:r>
            <a:r>
              <a:rPr lang="en-US" sz="2000" dirty="0" smtClean="0"/>
              <a:t>index mapping. Magic number </a:t>
            </a:r>
            <a:r>
              <a:rPr lang="en-US" sz="2000" dirty="0" err="1" smtClean="0"/>
              <a:t>này</a:t>
            </a:r>
            <a:r>
              <a:rPr lang="en-US" sz="2000" dirty="0" smtClean="0"/>
              <a:t> </a:t>
            </a:r>
            <a:r>
              <a:rPr lang="en-US" sz="2000" dirty="0" err="1" smtClean="0"/>
              <a:t>được</a:t>
            </a:r>
            <a:r>
              <a:rPr lang="en-US" sz="2000" dirty="0"/>
              <a:t> </a:t>
            </a:r>
            <a:r>
              <a:rPr lang="en-US" sz="2000" dirty="0" err="1" smtClean="0"/>
              <a:t>tạo</a:t>
            </a:r>
            <a:r>
              <a:rPr lang="en-US" sz="2000" dirty="0" smtClean="0"/>
              <a:t> </a:t>
            </a:r>
            <a:r>
              <a:rPr lang="en-US" sz="2000" dirty="0" err="1" smtClean="0"/>
              <a:t>ra</a:t>
            </a:r>
            <a:r>
              <a:rPr lang="en-US" sz="2000" dirty="0" smtClean="0"/>
              <a:t> </a:t>
            </a:r>
            <a:r>
              <a:rPr lang="en-US" sz="2000" dirty="0" err="1" smtClean="0"/>
              <a:t>và</a:t>
            </a:r>
            <a:r>
              <a:rPr lang="en-US" sz="2000" dirty="0" smtClean="0"/>
              <a:t> </a:t>
            </a:r>
            <a:r>
              <a:rPr lang="en-US" sz="2000" dirty="0" err="1" smtClean="0"/>
              <a:t>lưu</a:t>
            </a:r>
            <a:r>
              <a:rPr lang="en-US" sz="2000" dirty="0" smtClean="0"/>
              <a:t> </a:t>
            </a:r>
            <a:r>
              <a:rPr lang="en-US" sz="2000" dirty="0" err="1" smtClean="0"/>
              <a:t>lại</a:t>
            </a:r>
            <a:r>
              <a:rPr lang="en-US" sz="2000" dirty="0" smtClean="0"/>
              <a:t> </a:t>
            </a:r>
            <a:r>
              <a:rPr lang="en-US" sz="2000" dirty="0" err="1" smtClean="0"/>
              <a:t>từ</a:t>
            </a:r>
            <a:r>
              <a:rPr lang="en-US" sz="2000" dirty="0" smtClean="0"/>
              <a:t> </a:t>
            </a:r>
            <a:r>
              <a:rPr lang="en-US" sz="2000" dirty="0" err="1" smtClean="0"/>
              <a:t>trước</a:t>
            </a:r>
            <a:r>
              <a:rPr lang="en-US" sz="2000" dirty="0" smtClean="0"/>
              <a:t> </a:t>
            </a:r>
            <a:r>
              <a:rPr lang="en-US" sz="2000" dirty="0" err="1" smtClean="0"/>
              <a:t>bằng</a:t>
            </a:r>
            <a:r>
              <a:rPr lang="en-US" sz="2000" dirty="0" smtClean="0"/>
              <a:t> 1 </a:t>
            </a:r>
            <a:r>
              <a:rPr lang="en-US" sz="2000" dirty="0" err="1" smtClean="0"/>
              <a:t>giải</a:t>
            </a:r>
            <a:r>
              <a:rPr lang="en-US" sz="2000" dirty="0" smtClean="0"/>
              <a:t>  </a:t>
            </a:r>
            <a:r>
              <a:rPr lang="en-US" sz="2000" dirty="0" err="1" smtClean="0"/>
              <a:t>thuật</a:t>
            </a:r>
            <a:r>
              <a:rPr lang="en-US" sz="2000" dirty="0" smtClean="0"/>
              <a:t> brute-force.</a:t>
            </a:r>
            <a:endParaRPr lang="en-US" sz="2000" dirty="0"/>
          </a:p>
        </p:txBody>
      </p:sp>
      <p:pic>
        <p:nvPicPr>
          <p:cNvPr id="9" name="Picture 8">
            <a:extLst>
              <a:ext uri="{FF2B5EF4-FFF2-40B4-BE49-F238E27FC236}">
                <a16:creationId xmlns:a16="http://schemas.microsoft.com/office/drawing/2014/main" id="{7918E049-37EE-F78F-C28E-98E97212ADA0}"/>
              </a:ext>
            </a:extLst>
          </p:cNvPr>
          <p:cNvPicPr>
            <a:picLocks noChangeAspect="1"/>
          </p:cNvPicPr>
          <p:nvPr/>
        </p:nvPicPr>
        <p:blipFill>
          <a:blip r:embed="rId3"/>
          <a:stretch>
            <a:fillRect/>
          </a:stretch>
        </p:blipFill>
        <p:spPr>
          <a:xfrm>
            <a:off x="4907171" y="1461655"/>
            <a:ext cx="2970377" cy="2990153"/>
          </a:xfrm>
          <a:prstGeom prst="rect">
            <a:avLst/>
          </a:prstGeom>
        </p:spPr>
      </p:pic>
      <p:sp>
        <p:nvSpPr>
          <p:cNvPr id="10" name="Flowchart: Connector 9">
            <a:extLst>
              <a:ext uri="{FF2B5EF4-FFF2-40B4-BE49-F238E27FC236}">
                <a16:creationId xmlns:a16="http://schemas.microsoft.com/office/drawing/2014/main" id="{BA69459D-7674-538C-36F0-2F8DBE043304}"/>
              </a:ext>
            </a:extLst>
          </p:cNvPr>
          <p:cNvSpPr/>
          <p:nvPr/>
        </p:nvSpPr>
        <p:spPr>
          <a:xfrm>
            <a:off x="5818910" y="2412422"/>
            <a:ext cx="166254" cy="15932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E147C86B-103F-C65A-CCBE-45DEC20E3695}"/>
              </a:ext>
            </a:extLst>
          </p:cNvPr>
          <p:cNvSpPr/>
          <p:nvPr/>
        </p:nvSpPr>
        <p:spPr>
          <a:xfrm>
            <a:off x="5500256" y="2086840"/>
            <a:ext cx="166254" cy="15932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a:extLst>
              <a:ext uri="{FF2B5EF4-FFF2-40B4-BE49-F238E27FC236}">
                <a16:creationId xmlns:a16="http://schemas.microsoft.com/office/drawing/2014/main" id="{31A7F58C-AAE4-7C8F-8EDA-D0E21BBE2F0A}"/>
              </a:ext>
            </a:extLst>
          </p:cNvPr>
          <p:cNvSpPr/>
          <p:nvPr/>
        </p:nvSpPr>
        <p:spPr>
          <a:xfrm>
            <a:off x="6463147" y="2412422"/>
            <a:ext cx="166254" cy="15932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DDF17C1F-5754-B215-815B-9C384C57B624}"/>
              </a:ext>
            </a:extLst>
          </p:cNvPr>
          <p:cNvSpPr/>
          <p:nvPr/>
        </p:nvSpPr>
        <p:spPr>
          <a:xfrm>
            <a:off x="6774874" y="2086840"/>
            <a:ext cx="166254" cy="15932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9BC9DFC3-3C03-52A1-9F77-69618FDD4229}"/>
              </a:ext>
            </a:extLst>
          </p:cNvPr>
          <p:cNvSpPr/>
          <p:nvPr/>
        </p:nvSpPr>
        <p:spPr>
          <a:xfrm>
            <a:off x="5818910" y="3080201"/>
            <a:ext cx="166254" cy="15932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19">
            <a:extLst>
              <a:ext uri="{FF2B5EF4-FFF2-40B4-BE49-F238E27FC236}">
                <a16:creationId xmlns:a16="http://schemas.microsoft.com/office/drawing/2014/main" id="{2BFE2621-C037-D7FE-CB0F-007B1CB17A24}"/>
              </a:ext>
            </a:extLst>
          </p:cNvPr>
          <p:cNvSpPr/>
          <p:nvPr/>
        </p:nvSpPr>
        <p:spPr>
          <a:xfrm>
            <a:off x="5500256" y="3375313"/>
            <a:ext cx="166254" cy="15932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Connector 20">
            <a:extLst>
              <a:ext uri="{FF2B5EF4-FFF2-40B4-BE49-F238E27FC236}">
                <a16:creationId xmlns:a16="http://schemas.microsoft.com/office/drawing/2014/main" id="{2C5E9A3B-5FF3-9ECE-E8DB-5DF59C1ABDFD}"/>
              </a:ext>
            </a:extLst>
          </p:cNvPr>
          <p:cNvSpPr/>
          <p:nvPr/>
        </p:nvSpPr>
        <p:spPr>
          <a:xfrm>
            <a:off x="6463147" y="3080201"/>
            <a:ext cx="166254" cy="15932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a:extLst>
              <a:ext uri="{FF2B5EF4-FFF2-40B4-BE49-F238E27FC236}">
                <a16:creationId xmlns:a16="http://schemas.microsoft.com/office/drawing/2014/main" id="{9AB82AAE-0CB8-08B8-F87F-22E64A01E9FA}"/>
              </a:ext>
            </a:extLst>
          </p:cNvPr>
          <p:cNvSpPr/>
          <p:nvPr/>
        </p:nvSpPr>
        <p:spPr>
          <a:xfrm>
            <a:off x="6774874" y="3375313"/>
            <a:ext cx="166254" cy="15932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Connector 22">
            <a:extLst>
              <a:ext uri="{FF2B5EF4-FFF2-40B4-BE49-F238E27FC236}">
                <a16:creationId xmlns:a16="http://schemas.microsoft.com/office/drawing/2014/main" id="{E286F7C6-995F-35FF-D9F0-EA41E406CDC2}"/>
              </a:ext>
            </a:extLst>
          </p:cNvPr>
          <p:cNvSpPr/>
          <p:nvPr/>
        </p:nvSpPr>
        <p:spPr>
          <a:xfrm>
            <a:off x="7128165" y="3707822"/>
            <a:ext cx="166254" cy="15932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7044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3" name="Google Shape;1131;p16">
            <a:extLst>
              <a:ext uri="{FF2B5EF4-FFF2-40B4-BE49-F238E27FC236}">
                <a16:creationId xmlns:a16="http://schemas.microsoft.com/office/drawing/2014/main" id="{A275C43A-1DC8-A919-FDBF-FE30738E6115}"/>
              </a:ext>
            </a:extLst>
          </p:cNvPr>
          <p:cNvSpPr txBox="1">
            <a:spLocks noGrp="1"/>
          </p:cNvSpPr>
          <p:nvPr>
            <p:ph type="title"/>
          </p:nvPr>
        </p:nvSpPr>
        <p:spPr>
          <a:xfrm>
            <a:off x="1266448" y="245176"/>
            <a:ext cx="6611100" cy="54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dirty="0" smtClean="0">
                <a:solidFill>
                  <a:schemeClr val="bg2"/>
                </a:solidFill>
                <a:latin typeface="Barlow Semi Condensed Medium" panose="00000606000000000000" pitchFamily="2" charset="0"/>
              </a:rPr>
              <a:t>Magic </a:t>
            </a:r>
            <a:r>
              <a:rPr lang="en-US" b="1" dirty="0" err="1" smtClean="0">
                <a:solidFill>
                  <a:schemeClr val="bg2"/>
                </a:solidFill>
                <a:latin typeface="Barlow Semi Condensed Medium" panose="00000606000000000000" pitchFamily="2" charset="0"/>
              </a:rPr>
              <a:t>bitboard</a:t>
            </a:r>
            <a:endParaRPr b="1" dirty="0">
              <a:solidFill>
                <a:schemeClr val="bg2"/>
              </a:solidFill>
              <a:latin typeface="Barlow Semi Condensed Medium" panose="00000606000000000000" pitchFamily="2" charset="0"/>
            </a:endParaRPr>
          </a:p>
        </p:txBody>
      </p:sp>
      <p:sp>
        <p:nvSpPr>
          <p:cNvPr id="8" name="Google Shape;965;p4">
            <a:extLst>
              <a:ext uri="{FF2B5EF4-FFF2-40B4-BE49-F238E27FC236}">
                <a16:creationId xmlns:a16="http://schemas.microsoft.com/office/drawing/2014/main" id="{D8778C39-B247-0279-10DD-0EBA5D1BA318}"/>
              </a:ext>
            </a:extLst>
          </p:cNvPr>
          <p:cNvSpPr txBox="1">
            <a:spLocks/>
          </p:cNvSpPr>
          <p:nvPr/>
        </p:nvSpPr>
        <p:spPr>
          <a:xfrm>
            <a:off x="288578" y="1071299"/>
            <a:ext cx="4103314" cy="38270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algn="just">
              <a:buSzPts val="1600"/>
            </a:pPr>
            <a:r>
              <a:rPr lang="en-US" sz="2000" dirty="0" smtClean="0"/>
              <a:t>3. </a:t>
            </a:r>
            <a:r>
              <a:rPr lang="en-US" sz="2000" dirty="0" err="1" smtClean="0"/>
              <a:t>Dịch</a:t>
            </a:r>
            <a:r>
              <a:rPr lang="en-US" sz="2000" dirty="0" smtClean="0"/>
              <a:t> </a:t>
            </a:r>
            <a:r>
              <a:rPr lang="en-US" sz="2000" dirty="0" err="1" smtClean="0"/>
              <a:t>phải</a:t>
            </a:r>
            <a:r>
              <a:rPr lang="en-US" sz="2000" dirty="0" smtClean="0"/>
              <a:t> </a:t>
            </a:r>
            <a:r>
              <a:rPr lang="en-US" sz="2000" dirty="0" err="1" smtClean="0"/>
              <a:t>kết</a:t>
            </a:r>
            <a:r>
              <a:rPr lang="en-US" sz="2000" dirty="0" smtClean="0"/>
              <a:t> </a:t>
            </a:r>
            <a:r>
              <a:rPr lang="en-US" sz="2000" dirty="0" err="1" smtClean="0"/>
              <a:t>quả</a:t>
            </a:r>
            <a:r>
              <a:rPr lang="en-US" sz="2000" dirty="0" smtClean="0"/>
              <a:t> </a:t>
            </a:r>
            <a:r>
              <a:rPr lang="en-US" sz="2000" dirty="0" err="1" smtClean="0"/>
              <a:t>phép</a:t>
            </a:r>
            <a:r>
              <a:rPr lang="en-US" sz="2000" dirty="0" smtClean="0"/>
              <a:t> </a:t>
            </a:r>
            <a:r>
              <a:rPr lang="en-US" sz="2000" dirty="0" err="1" smtClean="0"/>
              <a:t>nhân</a:t>
            </a:r>
            <a:r>
              <a:rPr lang="en-US" sz="2000" dirty="0" smtClean="0"/>
              <a:t> </a:t>
            </a:r>
            <a:r>
              <a:rPr lang="en-US" sz="2000" dirty="0" err="1" smtClean="0"/>
              <a:t>này</a:t>
            </a:r>
            <a:r>
              <a:rPr lang="en-US" sz="2000" dirty="0" smtClean="0"/>
              <a:t> (64 – n) bit </a:t>
            </a:r>
            <a:r>
              <a:rPr lang="en-US" sz="2000" dirty="0" err="1" smtClean="0"/>
              <a:t>để</a:t>
            </a:r>
            <a:r>
              <a:rPr lang="en-US" sz="2000" dirty="0" smtClean="0"/>
              <a:t> </a:t>
            </a:r>
            <a:r>
              <a:rPr lang="en-US" sz="2000" dirty="0" err="1" smtClean="0"/>
              <a:t>tạo</a:t>
            </a:r>
            <a:r>
              <a:rPr lang="en-US" sz="2000" dirty="0" smtClean="0"/>
              <a:t> 1 index. </a:t>
            </a:r>
            <a:r>
              <a:rPr lang="en-US" sz="2000" dirty="0" err="1" smtClean="0"/>
              <a:t>Trong</a:t>
            </a:r>
            <a:r>
              <a:rPr lang="en-US" sz="2000" dirty="0" smtClean="0"/>
              <a:t> </a:t>
            </a:r>
            <a:r>
              <a:rPr lang="en-US" sz="2000" dirty="0" err="1" smtClean="0"/>
              <a:t>đó</a:t>
            </a:r>
            <a:r>
              <a:rPr lang="en-US" sz="2000" dirty="0" smtClean="0"/>
              <a:t> n </a:t>
            </a:r>
            <a:r>
              <a:rPr lang="en-US" sz="2000" dirty="0" err="1" smtClean="0"/>
              <a:t>là</a:t>
            </a:r>
            <a:r>
              <a:rPr lang="en-US" sz="2000" dirty="0" smtClean="0"/>
              <a:t> </a:t>
            </a:r>
            <a:r>
              <a:rPr lang="en-US" sz="2000" dirty="0" err="1" smtClean="0"/>
              <a:t>số</a:t>
            </a:r>
            <a:r>
              <a:rPr lang="en-US" sz="2000" dirty="0" smtClean="0"/>
              <a:t> bit </a:t>
            </a:r>
            <a:r>
              <a:rPr lang="en-US" sz="2000" dirty="0" err="1" smtClean="0"/>
              <a:t>trong</a:t>
            </a:r>
            <a:r>
              <a:rPr lang="en-US" sz="2000" dirty="0" smtClean="0"/>
              <a:t> index</a:t>
            </a:r>
          </a:p>
          <a:p>
            <a:pPr algn="just">
              <a:buSzPts val="1600"/>
            </a:pPr>
            <a:r>
              <a:rPr lang="en-US" sz="2000" dirty="0" smtClean="0"/>
              <a:t>4. Ta </a:t>
            </a:r>
            <a:r>
              <a:rPr lang="en-US" sz="2000" dirty="0" err="1" smtClean="0"/>
              <a:t>sử</a:t>
            </a:r>
            <a:r>
              <a:rPr lang="en-US" sz="2000" dirty="0" smtClean="0"/>
              <a:t> </a:t>
            </a:r>
            <a:r>
              <a:rPr lang="en-US" sz="2000" dirty="0" err="1" smtClean="0"/>
              <a:t>dụng</a:t>
            </a:r>
            <a:r>
              <a:rPr lang="en-US" sz="2000" dirty="0" smtClean="0"/>
              <a:t> index </a:t>
            </a:r>
            <a:r>
              <a:rPr lang="en-US" sz="2000" dirty="0" err="1" smtClean="0"/>
              <a:t>này</a:t>
            </a:r>
            <a:r>
              <a:rPr lang="en-US" sz="2000" dirty="0" smtClean="0"/>
              <a:t> </a:t>
            </a:r>
            <a:r>
              <a:rPr lang="en-US" sz="2000" dirty="0" err="1" smtClean="0"/>
              <a:t>để</a:t>
            </a:r>
            <a:r>
              <a:rPr lang="en-US" sz="2000" dirty="0" smtClean="0"/>
              <a:t> </a:t>
            </a:r>
            <a:r>
              <a:rPr lang="en-US" sz="2000" dirty="0" err="1" smtClean="0"/>
              <a:t>truy</a:t>
            </a:r>
            <a:r>
              <a:rPr lang="en-US" sz="2000" dirty="0" smtClean="0"/>
              <a:t> </a:t>
            </a:r>
            <a:r>
              <a:rPr lang="en-US" sz="2000" dirty="0" err="1" smtClean="0"/>
              <a:t>cập</a:t>
            </a:r>
            <a:r>
              <a:rPr lang="en-US" sz="2000" dirty="0" smtClean="0"/>
              <a:t> </a:t>
            </a:r>
            <a:r>
              <a:rPr lang="en-US" sz="2000" dirty="0" err="1" smtClean="0"/>
              <a:t>nước</a:t>
            </a:r>
            <a:r>
              <a:rPr lang="en-US" sz="2000" dirty="0" smtClean="0"/>
              <a:t> </a:t>
            </a:r>
            <a:r>
              <a:rPr lang="en-US" sz="2000" dirty="0" err="1" smtClean="0"/>
              <a:t>đi</a:t>
            </a:r>
            <a:r>
              <a:rPr lang="en-US" sz="2000" dirty="0" smtClean="0"/>
              <a:t> </a:t>
            </a:r>
            <a:r>
              <a:rPr lang="en-US" sz="2000" dirty="0" err="1" smtClean="0"/>
              <a:t>hợp</a:t>
            </a:r>
            <a:r>
              <a:rPr lang="en-US" sz="2000" dirty="0" smtClean="0"/>
              <a:t> </a:t>
            </a:r>
            <a:r>
              <a:rPr lang="en-US" sz="2000" dirty="0" err="1" smtClean="0"/>
              <a:t>lệ</a:t>
            </a:r>
            <a:r>
              <a:rPr lang="en-US" sz="2000" dirty="0" smtClean="0"/>
              <a:t> </a:t>
            </a:r>
            <a:r>
              <a:rPr lang="en-US" sz="2000" dirty="0" err="1" smtClean="0"/>
              <a:t>đã</a:t>
            </a:r>
            <a:r>
              <a:rPr lang="en-US" sz="2000" dirty="0" smtClean="0"/>
              <a:t> </a:t>
            </a:r>
            <a:r>
              <a:rPr lang="en-US" sz="2000" dirty="0" err="1" smtClean="0"/>
              <a:t>được</a:t>
            </a:r>
            <a:r>
              <a:rPr lang="en-US" sz="2000" dirty="0" smtClean="0"/>
              <a:t> </a:t>
            </a:r>
            <a:r>
              <a:rPr lang="en-US" sz="2000" dirty="0" err="1" smtClean="0"/>
              <a:t>khởi</a:t>
            </a:r>
            <a:r>
              <a:rPr lang="en-US" sz="2000" dirty="0" smtClean="0"/>
              <a:t> </a:t>
            </a:r>
            <a:r>
              <a:rPr lang="en-US" sz="2000" dirty="0" err="1" smtClean="0"/>
              <a:t>tạo</a:t>
            </a:r>
            <a:r>
              <a:rPr lang="en-US" sz="2000" dirty="0" smtClean="0"/>
              <a:t> </a:t>
            </a:r>
            <a:r>
              <a:rPr lang="en-US" sz="2000" dirty="0" err="1" smtClean="0"/>
              <a:t>sẵn</a:t>
            </a:r>
            <a:r>
              <a:rPr lang="en-US" sz="2000" dirty="0" smtClean="0"/>
              <a:t> </a:t>
            </a:r>
            <a:r>
              <a:rPr lang="en-US" sz="2000" dirty="0" err="1" smtClean="0"/>
              <a:t>trong</a:t>
            </a:r>
            <a:r>
              <a:rPr lang="en-US" sz="2000" dirty="0" smtClean="0"/>
              <a:t> database</a:t>
            </a:r>
            <a:endParaRPr lang="en-US" sz="2000" dirty="0"/>
          </a:p>
        </p:txBody>
      </p:sp>
      <p:pic>
        <p:nvPicPr>
          <p:cNvPr id="9" name="Picture 8">
            <a:extLst>
              <a:ext uri="{FF2B5EF4-FFF2-40B4-BE49-F238E27FC236}">
                <a16:creationId xmlns:a16="http://schemas.microsoft.com/office/drawing/2014/main" id="{7918E049-37EE-F78F-C28E-98E97212ADA0}"/>
              </a:ext>
            </a:extLst>
          </p:cNvPr>
          <p:cNvPicPr>
            <a:picLocks noChangeAspect="1"/>
          </p:cNvPicPr>
          <p:nvPr/>
        </p:nvPicPr>
        <p:blipFill>
          <a:blip r:embed="rId3"/>
          <a:stretch>
            <a:fillRect/>
          </a:stretch>
        </p:blipFill>
        <p:spPr>
          <a:xfrm>
            <a:off x="4907171" y="1461655"/>
            <a:ext cx="2970377" cy="2990153"/>
          </a:xfrm>
          <a:prstGeom prst="rect">
            <a:avLst/>
          </a:prstGeom>
        </p:spPr>
      </p:pic>
      <p:sp>
        <p:nvSpPr>
          <p:cNvPr id="10" name="Flowchart: Connector 9">
            <a:extLst>
              <a:ext uri="{FF2B5EF4-FFF2-40B4-BE49-F238E27FC236}">
                <a16:creationId xmlns:a16="http://schemas.microsoft.com/office/drawing/2014/main" id="{BA69459D-7674-538C-36F0-2F8DBE043304}"/>
              </a:ext>
            </a:extLst>
          </p:cNvPr>
          <p:cNvSpPr/>
          <p:nvPr/>
        </p:nvSpPr>
        <p:spPr>
          <a:xfrm>
            <a:off x="5818910" y="2412422"/>
            <a:ext cx="166254" cy="15932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E147C86B-103F-C65A-CCBE-45DEC20E3695}"/>
              </a:ext>
            </a:extLst>
          </p:cNvPr>
          <p:cNvSpPr/>
          <p:nvPr/>
        </p:nvSpPr>
        <p:spPr>
          <a:xfrm>
            <a:off x="5500256" y="2086840"/>
            <a:ext cx="166254" cy="15932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a:extLst>
              <a:ext uri="{FF2B5EF4-FFF2-40B4-BE49-F238E27FC236}">
                <a16:creationId xmlns:a16="http://schemas.microsoft.com/office/drawing/2014/main" id="{31A7F58C-AAE4-7C8F-8EDA-D0E21BBE2F0A}"/>
              </a:ext>
            </a:extLst>
          </p:cNvPr>
          <p:cNvSpPr/>
          <p:nvPr/>
        </p:nvSpPr>
        <p:spPr>
          <a:xfrm>
            <a:off x="6463147" y="2412422"/>
            <a:ext cx="166254" cy="15932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DDF17C1F-5754-B215-815B-9C384C57B624}"/>
              </a:ext>
            </a:extLst>
          </p:cNvPr>
          <p:cNvSpPr/>
          <p:nvPr/>
        </p:nvSpPr>
        <p:spPr>
          <a:xfrm>
            <a:off x="6774874" y="2086840"/>
            <a:ext cx="166254" cy="15932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9BC9DFC3-3C03-52A1-9F77-69618FDD4229}"/>
              </a:ext>
            </a:extLst>
          </p:cNvPr>
          <p:cNvSpPr/>
          <p:nvPr/>
        </p:nvSpPr>
        <p:spPr>
          <a:xfrm>
            <a:off x="5818910" y="3080201"/>
            <a:ext cx="166254" cy="15932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19">
            <a:extLst>
              <a:ext uri="{FF2B5EF4-FFF2-40B4-BE49-F238E27FC236}">
                <a16:creationId xmlns:a16="http://schemas.microsoft.com/office/drawing/2014/main" id="{2BFE2621-C037-D7FE-CB0F-007B1CB17A24}"/>
              </a:ext>
            </a:extLst>
          </p:cNvPr>
          <p:cNvSpPr/>
          <p:nvPr/>
        </p:nvSpPr>
        <p:spPr>
          <a:xfrm>
            <a:off x="5500256" y="3375313"/>
            <a:ext cx="166254" cy="15932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Connector 20">
            <a:extLst>
              <a:ext uri="{FF2B5EF4-FFF2-40B4-BE49-F238E27FC236}">
                <a16:creationId xmlns:a16="http://schemas.microsoft.com/office/drawing/2014/main" id="{2C5E9A3B-5FF3-9ECE-E8DB-5DF59C1ABDFD}"/>
              </a:ext>
            </a:extLst>
          </p:cNvPr>
          <p:cNvSpPr/>
          <p:nvPr/>
        </p:nvSpPr>
        <p:spPr>
          <a:xfrm>
            <a:off x="6463147" y="3080201"/>
            <a:ext cx="166254" cy="15932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a:extLst>
              <a:ext uri="{FF2B5EF4-FFF2-40B4-BE49-F238E27FC236}">
                <a16:creationId xmlns:a16="http://schemas.microsoft.com/office/drawing/2014/main" id="{9AB82AAE-0CB8-08B8-F87F-22E64A01E9FA}"/>
              </a:ext>
            </a:extLst>
          </p:cNvPr>
          <p:cNvSpPr/>
          <p:nvPr/>
        </p:nvSpPr>
        <p:spPr>
          <a:xfrm>
            <a:off x="6774874" y="3375313"/>
            <a:ext cx="166254" cy="15932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Connector 22">
            <a:extLst>
              <a:ext uri="{FF2B5EF4-FFF2-40B4-BE49-F238E27FC236}">
                <a16:creationId xmlns:a16="http://schemas.microsoft.com/office/drawing/2014/main" id="{E286F7C6-995F-35FF-D9F0-EA41E406CDC2}"/>
              </a:ext>
            </a:extLst>
          </p:cNvPr>
          <p:cNvSpPr/>
          <p:nvPr/>
        </p:nvSpPr>
        <p:spPr>
          <a:xfrm>
            <a:off x="7128165" y="3707822"/>
            <a:ext cx="166254" cy="15932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3256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77" name="Google Shape;977;p4"/>
          <p:cNvSpPr txBox="1"/>
          <p:nvPr/>
        </p:nvSpPr>
        <p:spPr>
          <a:xfrm>
            <a:off x="8772525" y="4781531"/>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4</a:t>
            </a:r>
            <a:endParaRPr dirty="0"/>
          </a:p>
        </p:txBody>
      </p:sp>
      <p:sp>
        <p:nvSpPr>
          <p:cNvPr id="3" name="Google Shape;1131;p16">
            <a:extLst>
              <a:ext uri="{FF2B5EF4-FFF2-40B4-BE49-F238E27FC236}">
                <a16:creationId xmlns:a16="http://schemas.microsoft.com/office/drawing/2014/main" id="{A275C43A-1DC8-A919-FDBF-FE30738E6115}"/>
              </a:ext>
            </a:extLst>
          </p:cNvPr>
          <p:cNvSpPr txBox="1">
            <a:spLocks noGrp="1"/>
          </p:cNvSpPr>
          <p:nvPr>
            <p:ph type="title"/>
          </p:nvPr>
        </p:nvSpPr>
        <p:spPr>
          <a:xfrm>
            <a:off x="1266448" y="245176"/>
            <a:ext cx="6611100" cy="548700"/>
          </a:xfrm>
          <a:prstGeom prst="rect">
            <a:avLst/>
          </a:prstGeom>
          <a:noFill/>
          <a:ln>
            <a:noFill/>
          </a:ln>
        </p:spPr>
        <p:txBody>
          <a:bodyPr spcFirstLastPara="1" wrap="square" lIns="91425" tIns="91425" rIns="91425" bIns="91425" anchor="t" anchorCtr="0">
            <a:noAutofit/>
          </a:bodyPr>
          <a:lstStyle/>
          <a:p>
            <a:pPr lvl="0"/>
            <a:r>
              <a:rPr lang="en-US" b="1" dirty="0" err="1">
                <a:solidFill>
                  <a:schemeClr val="bg2"/>
                </a:solidFill>
                <a:latin typeface="Barlow Semi Condensed Medium" panose="00000606000000000000" pitchFamily="2" charset="0"/>
              </a:rPr>
              <a:t>Tính</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trước</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các</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nước</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đi</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cho</a:t>
            </a:r>
            <a:r>
              <a:rPr lang="en-US" b="1" dirty="0">
                <a:solidFill>
                  <a:schemeClr val="bg2"/>
                </a:solidFill>
                <a:latin typeface="Barlow Semi Condensed Medium" panose="00000606000000000000" pitchFamily="2" charset="0"/>
              </a:rPr>
              <a:t> sliders</a:t>
            </a:r>
            <a:endParaRPr b="1" dirty="0">
              <a:solidFill>
                <a:schemeClr val="bg2"/>
              </a:solidFill>
              <a:latin typeface="Barlow Semi Condensed Medium" panose="00000606000000000000" pitchFamily="2" charset="0"/>
            </a:endParaRPr>
          </a:p>
        </p:txBody>
      </p:sp>
      <p:sp>
        <p:nvSpPr>
          <p:cNvPr id="14" name="Google Shape;964;p4">
            <a:extLst>
              <a:ext uri="{FF2B5EF4-FFF2-40B4-BE49-F238E27FC236}">
                <a16:creationId xmlns:a16="http://schemas.microsoft.com/office/drawing/2014/main" id="{26AF1D00-EC72-E466-BFFD-62990F64CCE9}"/>
              </a:ext>
            </a:extLst>
          </p:cNvPr>
          <p:cNvSpPr txBox="1">
            <a:spLocks noGrp="1"/>
          </p:cNvSpPr>
          <p:nvPr>
            <p:ph type="subTitle" idx="1"/>
          </p:nvPr>
        </p:nvSpPr>
        <p:spPr>
          <a:xfrm>
            <a:off x="598844" y="1146885"/>
            <a:ext cx="8087955" cy="57155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sz="2800" b="1" dirty="0" err="1"/>
              <a:t>Tạo</a:t>
            </a:r>
            <a:r>
              <a:rPr lang="en-US" sz="2800" b="1" dirty="0"/>
              <a:t> </a:t>
            </a:r>
            <a:r>
              <a:rPr lang="en-US" sz="2800" b="1" dirty="0" err="1"/>
              <a:t>ra</a:t>
            </a:r>
            <a:r>
              <a:rPr lang="en-US" sz="2800" b="1" dirty="0"/>
              <a:t> </a:t>
            </a:r>
            <a:r>
              <a:rPr lang="en-US" sz="2800" b="1" dirty="0" err="1"/>
              <a:t>các</a:t>
            </a:r>
            <a:r>
              <a:rPr lang="en-US" sz="2800" b="1" dirty="0"/>
              <a:t> </a:t>
            </a:r>
            <a:r>
              <a:rPr lang="en-US" sz="2800" b="1" dirty="0" err="1"/>
              <a:t>nước</a:t>
            </a:r>
            <a:r>
              <a:rPr lang="en-US" sz="2800" b="1" dirty="0"/>
              <a:t> </a:t>
            </a:r>
            <a:r>
              <a:rPr lang="en-US" sz="2800" b="1" dirty="0" err="1"/>
              <a:t>đi</a:t>
            </a:r>
            <a:r>
              <a:rPr lang="en-US" sz="2800" b="1" dirty="0"/>
              <a:t> </a:t>
            </a:r>
            <a:r>
              <a:rPr lang="en-US" sz="2800" b="1" dirty="0" err="1"/>
              <a:t>có</a:t>
            </a:r>
            <a:r>
              <a:rPr lang="en-US" sz="2800" b="1" dirty="0"/>
              <a:t> </a:t>
            </a:r>
            <a:r>
              <a:rPr lang="en-US" sz="2800" b="1" dirty="0" err="1"/>
              <a:t>sẵn</a:t>
            </a:r>
            <a:r>
              <a:rPr lang="en-US" sz="2800" b="1" dirty="0"/>
              <a:t> </a:t>
            </a:r>
            <a:r>
              <a:rPr lang="en-US" sz="2800" b="1" dirty="0" err="1"/>
              <a:t>với</a:t>
            </a:r>
            <a:r>
              <a:rPr lang="en-US" sz="2800" b="1" dirty="0"/>
              <a:t> </a:t>
            </a:r>
            <a:r>
              <a:rPr lang="en-US" sz="2800" b="1" dirty="0" err="1"/>
              <a:t>từng</a:t>
            </a:r>
            <a:r>
              <a:rPr lang="en-US" sz="2800" b="1" dirty="0"/>
              <a:t> </a:t>
            </a:r>
            <a:r>
              <a:rPr lang="en-US" sz="2800" b="1" dirty="0" err="1"/>
              <a:t>vị</a:t>
            </a:r>
            <a:r>
              <a:rPr lang="en-US" sz="2800" b="1" dirty="0"/>
              <a:t> </a:t>
            </a:r>
            <a:r>
              <a:rPr lang="en-US" sz="2800" b="1" dirty="0" err="1"/>
              <a:t>trí</a:t>
            </a:r>
            <a:r>
              <a:rPr lang="en-US" sz="2800" b="1" dirty="0"/>
              <a:t> </a:t>
            </a:r>
            <a:r>
              <a:rPr lang="en-US" sz="2800" b="1" dirty="0" err="1"/>
              <a:t>của</a:t>
            </a:r>
            <a:r>
              <a:rPr lang="en-US" sz="2800" b="1" dirty="0"/>
              <a:t> </a:t>
            </a:r>
            <a:r>
              <a:rPr lang="en-US" sz="2800" b="1" dirty="0" err="1"/>
              <a:t>quân</a:t>
            </a:r>
            <a:r>
              <a:rPr lang="en-US" sz="2800" b="1" dirty="0"/>
              <a:t> </a:t>
            </a:r>
            <a:r>
              <a:rPr lang="en-US" sz="2800" b="1" dirty="0" err="1"/>
              <a:t>cờ</a:t>
            </a:r>
            <a:endParaRPr sz="2800" b="1" dirty="0"/>
          </a:p>
        </p:txBody>
      </p:sp>
      <p:sp>
        <p:nvSpPr>
          <p:cNvPr id="16" name="Google Shape;965;p4">
            <a:extLst>
              <a:ext uri="{FF2B5EF4-FFF2-40B4-BE49-F238E27FC236}">
                <a16:creationId xmlns:a16="http://schemas.microsoft.com/office/drawing/2014/main" id="{411F19E6-4E13-99A4-8561-14DFCE159B3E}"/>
              </a:ext>
            </a:extLst>
          </p:cNvPr>
          <p:cNvSpPr txBox="1">
            <a:spLocks noGrp="1"/>
          </p:cNvSpPr>
          <p:nvPr>
            <p:ph type="subTitle" idx="2"/>
          </p:nvPr>
        </p:nvSpPr>
        <p:spPr>
          <a:xfrm>
            <a:off x="945245" y="1854936"/>
            <a:ext cx="7526810" cy="1144573"/>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600"/>
              <a:buNone/>
            </a:pPr>
            <a:r>
              <a:rPr lang="en-US" sz="2000" dirty="0" err="1"/>
              <a:t>Đối</a:t>
            </a:r>
            <a:r>
              <a:rPr lang="en-US" sz="2000" dirty="0"/>
              <a:t> </a:t>
            </a:r>
            <a:r>
              <a:rPr lang="en-US" sz="2000" dirty="0" err="1"/>
              <a:t>với</a:t>
            </a:r>
            <a:r>
              <a:rPr lang="en-US" sz="2000" dirty="0"/>
              <a:t> </a:t>
            </a:r>
            <a:r>
              <a:rPr lang="en-US" sz="2000" dirty="0" err="1"/>
              <a:t>quân</a:t>
            </a:r>
            <a:r>
              <a:rPr lang="en-US" sz="2000" dirty="0"/>
              <a:t> </a:t>
            </a:r>
            <a:r>
              <a:rPr lang="en-US" sz="2000" dirty="0" err="1"/>
              <a:t>hậu</a:t>
            </a:r>
            <a:r>
              <a:rPr lang="en-US" sz="2000" dirty="0"/>
              <a:t> ta </a:t>
            </a:r>
            <a:r>
              <a:rPr lang="en-US" sz="2000" dirty="0" err="1"/>
              <a:t>sẽ</a:t>
            </a:r>
            <a:r>
              <a:rPr lang="en-US" sz="2000" dirty="0"/>
              <a:t> </a:t>
            </a:r>
            <a:r>
              <a:rPr lang="en-US" sz="2000" dirty="0" err="1"/>
              <a:t>kết</a:t>
            </a:r>
            <a:r>
              <a:rPr lang="en-US" sz="2000" dirty="0"/>
              <a:t> </a:t>
            </a:r>
            <a:r>
              <a:rPr lang="en-US" sz="2000" dirty="0" err="1"/>
              <a:t>hợp</a:t>
            </a:r>
            <a:r>
              <a:rPr lang="en-US" sz="2000" dirty="0"/>
              <a:t> </a:t>
            </a:r>
            <a:r>
              <a:rPr lang="en-US" sz="2000" dirty="0" err="1"/>
              <a:t>nước</a:t>
            </a:r>
            <a:r>
              <a:rPr lang="en-US" sz="2000" dirty="0"/>
              <a:t> </a:t>
            </a:r>
            <a:r>
              <a:rPr lang="en-US" sz="2000" dirty="0" err="1"/>
              <a:t>đi</a:t>
            </a:r>
            <a:r>
              <a:rPr lang="en-US" sz="2000" dirty="0"/>
              <a:t> </a:t>
            </a:r>
            <a:r>
              <a:rPr lang="en-US" sz="2000" dirty="0" err="1"/>
              <a:t>khả</a:t>
            </a:r>
            <a:r>
              <a:rPr lang="en-US" sz="2000" dirty="0"/>
              <a:t> </a:t>
            </a:r>
            <a:r>
              <a:rPr lang="en-US" sz="2000" dirty="0" err="1"/>
              <a:t>thi</a:t>
            </a:r>
            <a:r>
              <a:rPr lang="en-US" sz="2000" dirty="0"/>
              <a:t> </a:t>
            </a:r>
            <a:r>
              <a:rPr lang="en-US" sz="2000" dirty="0" err="1"/>
              <a:t>của</a:t>
            </a:r>
            <a:r>
              <a:rPr lang="en-US" sz="2000" dirty="0"/>
              <a:t> </a:t>
            </a:r>
            <a:r>
              <a:rPr lang="en-US" sz="2000" dirty="0" err="1"/>
              <a:t>quân</a:t>
            </a:r>
            <a:r>
              <a:rPr lang="en-US" sz="2000" dirty="0"/>
              <a:t> </a:t>
            </a:r>
            <a:r>
              <a:rPr lang="en-US" sz="2000" dirty="0" err="1"/>
              <a:t>tượng</a:t>
            </a:r>
            <a:r>
              <a:rPr lang="en-US" sz="2000" dirty="0"/>
              <a:t> </a:t>
            </a:r>
            <a:r>
              <a:rPr lang="en-US" sz="2000" dirty="0" err="1"/>
              <a:t>và</a:t>
            </a:r>
            <a:r>
              <a:rPr lang="en-US" sz="2000" dirty="0"/>
              <a:t> </a:t>
            </a:r>
            <a:r>
              <a:rPr lang="en-US" sz="2000" dirty="0" err="1"/>
              <a:t>xe</a:t>
            </a:r>
            <a:r>
              <a:rPr lang="en-US" sz="2000" dirty="0"/>
              <a:t>.</a:t>
            </a:r>
          </a:p>
        </p:txBody>
      </p:sp>
      <p:sp>
        <p:nvSpPr>
          <p:cNvPr id="17" name="Flowchart: Connector 16">
            <a:extLst>
              <a:ext uri="{FF2B5EF4-FFF2-40B4-BE49-F238E27FC236}">
                <a16:creationId xmlns:a16="http://schemas.microsoft.com/office/drawing/2014/main" id="{3A83589D-B255-65F2-AAB8-946AD8FB3B37}"/>
              </a:ext>
            </a:extLst>
          </p:cNvPr>
          <p:cNvSpPr/>
          <p:nvPr/>
        </p:nvSpPr>
        <p:spPr>
          <a:xfrm>
            <a:off x="733602" y="2050656"/>
            <a:ext cx="180109" cy="18010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spTree>
    <p:extLst>
      <p:ext uri="{BB962C8B-B14F-4D97-AF65-F5344CB8AC3E}">
        <p14:creationId xmlns:p14="http://schemas.microsoft.com/office/powerpoint/2010/main" val="4245021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77" name="Google Shape;977;p4"/>
          <p:cNvSpPr txBox="1"/>
          <p:nvPr/>
        </p:nvSpPr>
        <p:spPr>
          <a:xfrm>
            <a:off x="8772525" y="4781531"/>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4</a:t>
            </a:r>
            <a:endParaRPr dirty="0"/>
          </a:p>
        </p:txBody>
      </p:sp>
      <p:sp>
        <p:nvSpPr>
          <p:cNvPr id="3" name="Google Shape;1131;p16">
            <a:extLst>
              <a:ext uri="{FF2B5EF4-FFF2-40B4-BE49-F238E27FC236}">
                <a16:creationId xmlns:a16="http://schemas.microsoft.com/office/drawing/2014/main" id="{A275C43A-1DC8-A919-FDBF-FE30738E6115}"/>
              </a:ext>
            </a:extLst>
          </p:cNvPr>
          <p:cNvSpPr txBox="1">
            <a:spLocks noGrp="1"/>
          </p:cNvSpPr>
          <p:nvPr>
            <p:ph type="title"/>
          </p:nvPr>
        </p:nvSpPr>
        <p:spPr>
          <a:xfrm>
            <a:off x="1266448" y="245176"/>
            <a:ext cx="6611100" cy="54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dirty="0" err="1" smtClean="0">
                <a:solidFill>
                  <a:schemeClr val="bg2"/>
                </a:solidFill>
                <a:latin typeface="Barlow Semi Condensed Medium" panose="00000606000000000000" pitchFamily="2" charset="0"/>
              </a:rPr>
              <a:t>Sinh</a:t>
            </a:r>
            <a:r>
              <a:rPr lang="en-US" b="1" dirty="0" smtClean="0">
                <a:solidFill>
                  <a:schemeClr val="bg2"/>
                </a:solidFill>
                <a:latin typeface="Barlow Semi Condensed Medium" panose="00000606000000000000" pitchFamily="2" charset="0"/>
              </a:rPr>
              <a:t> </a:t>
            </a:r>
            <a:r>
              <a:rPr lang="en-US" b="1" dirty="0" err="1" smtClean="0">
                <a:solidFill>
                  <a:schemeClr val="bg2"/>
                </a:solidFill>
                <a:latin typeface="Barlow Semi Condensed Medium" panose="00000606000000000000" pitchFamily="2" charset="0"/>
              </a:rPr>
              <a:t>nước</a:t>
            </a:r>
            <a:r>
              <a:rPr lang="en-US" b="1" dirty="0" smtClean="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đi</a:t>
            </a:r>
            <a:endParaRPr b="1" dirty="0">
              <a:solidFill>
                <a:schemeClr val="bg2"/>
              </a:solidFill>
              <a:latin typeface="Barlow Semi Condensed Medium" panose="00000606000000000000" pitchFamily="2" charset="0"/>
            </a:endParaRPr>
          </a:p>
        </p:txBody>
      </p:sp>
      <p:sp>
        <p:nvSpPr>
          <p:cNvPr id="14" name="Google Shape;964;p4">
            <a:extLst>
              <a:ext uri="{FF2B5EF4-FFF2-40B4-BE49-F238E27FC236}">
                <a16:creationId xmlns:a16="http://schemas.microsoft.com/office/drawing/2014/main" id="{26AF1D00-EC72-E466-BFFD-62990F64CCE9}"/>
              </a:ext>
            </a:extLst>
          </p:cNvPr>
          <p:cNvSpPr txBox="1">
            <a:spLocks noGrp="1"/>
          </p:cNvSpPr>
          <p:nvPr>
            <p:ph type="subTitle" idx="1"/>
          </p:nvPr>
        </p:nvSpPr>
        <p:spPr>
          <a:xfrm>
            <a:off x="598844" y="1146885"/>
            <a:ext cx="8087955" cy="57155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sz="2800" b="1" dirty="0"/>
              <a:t>1. </a:t>
            </a:r>
            <a:r>
              <a:rPr lang="en-US" sz="2800" b="1" dirty="0" err="1"/>
              <a:t>Mã</a:t>
            </a:r>
            <a:r>
              <a:rPr lang="en-US" sz="2800" b="1" dirty="0"/>
              <a:t> </a:t>
            </a:r>
            <a:r>
              <a:rPr lang="en-US" sz="2800" b="1" dirty="0" err="1"/>
              <a:t>hóa</a:t>
            </a:r>
            <a:r>
              <a:rPr lang="en-US" sz="2800" b="1" dirty="0"/>
              <a:t> </a:t>
            </a:r>
            <a:r>
              <a:rPr lang="en-US" sz="2800" b="1" dirty="0" err="1"/>
              <a:t>nước</a:t>
            </a:r>
            <a:r>
              <a:rPr lang="en-US" sz="2800" b="1" dirty="0"/>
              <a:t> </a:t>
            </a:r>
            <a:r>
              <a:rPr lang="en-US" sz="2800" b="1" dirty="0" err="1"/>
              <a:t>đi</a:t>
            </a:r>
            <a:endParaRPr sz="2800" b="1" dirty="0"/>
          </a:p>
        </p:txBody>
      </p:sp>
      <p:sp>
        <p:nvSpPr>
          <p:cNvPr id="16" name="Google Shape;965;p4">
            <a:extLst>
              <a:ext uri="{FF2B5EF4-FFF2-40B4-BE49-F238E27FC236}">
                <a16:creationId xmlns:a16="http://schemas.microsoft.com/office/drawing/2014/main" id="{411F19E6-4E13-99A4-8561-14DFCE159B3E}"/>
              </a:ext>
            </a:extLst>
          </p:cNvPr>
          <p:cNvSpPr txBox="1">
            <a:spLocks noGrp="1"/>
          </p:cNvSpPr>
          <p:nvPr>
            <p:ph type="subTitle" idx="2"/>
          </p:nvPr>
        </p:nvSpPr>
        <p:spPr>
          <a:xfrm>
            <a:off x="988107" y="1854936"/>
            <a:ext cx="7526810" cy="3043388"/>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600"/>
              <a:buNone/>
            </a:pPr>
            <a:r>
              <a:rPr lang="en-US" sz="1600" dirty="0" err="1">
                <a:solidFill>
                  <a:schemeClr val="bg2"/>
                </a:solidFill>
                <a:latin typeface="Bahnschrift SemiLight" panose="020B0502040204020203" pitchFamily="34" charset="0"/>
              </a:rPr>
              <a:t>Đối</a:t>
            </a:r>
            <a:r>
              <a:rPr lang="en-US" sz="1600" dirty="0">
                <a:solidFill>
                  <a:schemeClr val="bg2"/>
                </a:solidFill>
                <a:latin typeface="Bahnschrift SemiLight" panose="020B0502040204020203" pitchFamily="34" charset="0"/>
              </a:rPr>
              <a:t> </a:t>
            </a:r>
            <a:r>
              <a:rPr lang="en-US" sz="1600" dirty="0" err="1">
                <a:solidFill>
                  <a:schemeClr val="bg2"/>
                </a:solidFill>
                <a:latin typeface="Bahnschrift SemiLight" panose="020B0502040204020203" pitchFamily="34" charset="0"/>
              </a:rPr>
              <a:t>với</a:t>
            </a:r>
            <a:r>
              <a:rPr lang="en-US" sz="1600" dirty="0">
                <a:solidFill>
                  <a:schemeClr val="bg2"/>
                </a:solidFill>
                <a:latin typeface="Bahnschrift SemiLight" panose="020B0502040204020203" pitchFamily="34" charset="0"/>
              </a:rPr>
              <a:t> </a:t>
            </a:r>
            <a:r>
              <a:rPr lang="en-US" sz="1600" dirty="0" err="1">
                <a:solidFill>
                  <a:schemeClr val="bg2"/>
                </a:solidFill>
                <a:latin typeface="Bahnschrift SemiLight" panose="020B0502040204020203" pitchFamily="34" charset="0"/>
              </a:rPr>
              <a:t>mỗi</a:t>
            </a:r>
            <a:r>
              <a:rPr lang="en-US" sz="1600" dirty="0">
                <a:solidFill>
                  <a:schemeClr val="bg2"/>
                </a:solidFill>
                <a:latin typeface="Bahnschrift SemiLight" panose="020B0502040204020203" pitchFamily="34" charset="0"/>
              </a:rPr>
              <a:t> </a:t>
            </a:r>
            <a:r>
              <a:rPr lang="en-US" sz="1600" dirty="0" err="1">
                <a:solidFill>
                  <a:schemeClr val="bg2"/>
                </a:solidFill>
                <a:latin typeface="Bahnschrift SemiLight" panose="020B0502040204020203" pitchFamily="34" charset="0"/>
              </a:rPr>
              <a:t>nước</a:t>
            </a:r>
            <a:r>
              <a:rPr lang="en-US" sz="1600" dirty="0">
                <a:solidFill>
                  <a:schemeClr val="bg2"/>
                </a:solidFill>
                <a:latin typeface="Bahnschrift SemiLight" panose="020B0502040204020203" pitchFamily="34" charset="0"/>
              </a:rPr>
              <a:t> </a:t>
            </a:r>
            <a:r>
              <a:rPr lang="en-US" sz="1600" dirty="0" err="1">
                <a:solidFill>
                  <a:schemeClr val="bg2"/>
                </a:solidFill>
                <a:latin typeface="Bahnschrift SemiLight" panose="020B0502040204020203" pitchFamily="34" charset="0"/>
              </a:rPr>
              <a:t>đi</a:t>
            </a:r>
            <a:r>
              <a:rPr lang="en-US" sz="1600" dirty="0">
                <a:solidFill>
                  <a:schemeClr val="bg2"/>
                </a:solidFill>
                <a:latin typeface="Bahnschrift SemiLight" panose="020B0502040204020203" pitchFamily="34" charset="0"/>
              </a:rPr>
              <a:t>, ta </a:t>
            </a:r>
            <a:r>
              <a:rPr lang="en-US" sz="1600" dirty="0" err="1">
                <a:solidFill>
                  <a:schemeClr val="bg2"/>
                </a:solidFill>
                <a:latin typeface="Bahnschrift SemiLight" panose="020B0502040204020203" pitchFamily="34" charset="0"/>
              </a:rPr>
              <a:t>coi</a:t>
            </a:r>
            <a:r>
              <a:rPr lang="en-US" sz="1600" dirty="0">
                <a:solidFill>
                  <a:schemeClr val="bg2"/>
                </a:solidFill>
                <a:latin typeface="Bahnschrift SemiLight" panose="020B0502040204020203" pitchFamily="34" charset="0"/>
              </a:rPr>
              <a:t> </a:t>
            </a:r>
            <a:r>
              <a:rPr lang="en-US" sz="1600" dirty="0" err="1">
                <a:solidFill>
                  <a:schemeClr val="bg2"/>
                </a:solidFill>
                <a:latin typeface="Bahnschrift SemiLight" panose="020B0502040204020203" pitchFamily="34" charset="0"/>
              </a:rPr>
              <a:t>đó</a:t>
            </a:r>
            <a:r>
              <a:rPr lang="en-US" sz="1600" dirty="0">
                <a:solidFill>
                  <a:schemeClr val="bg2"/>
                </a:solidFill>
                <a:latin typeface="Bahnschrift SemiLight" panose="020B0502040204020203" pitchFamily="34" charset="0"/>
              </a:rPr>
              <a:t> </a:t>
            </a:r>
            <a:r>
              <a:rPr lang="en-US" sz="1600" dirty="0" err="1">
                <a:solidFill>
                  <a:schemeClr val="bg2"/>
                </a:solidFill>
                <a:latin typeface="Bahnschrift SemiLight" panose="020B0502040204020203" pitchFamily="34" charset="0"/>
              </a:rPr>
              <a:t>là</a:t>
            </a:r>
            <a:r>
              <a:rPr lang="en-US" sz="1600" dirty="0">
                <a:solidFill>
                  <a:schemeClr val="bg2"/>
                </a:solidFill>
                <a:latin typeface="Bahnschrift SemiLight" panose="020B0502040204020203" pitchFamily="34" charset="0"/>
              </a:rPr>
              <a:t> </a:t>
            </a:r>
            <a:r>
              <a:rPr lang="en-US" sz="1600" dirty="0" err="1">
                <a:solidFill>
                  <a:schemeClr val="bg2"/>
                </a:solidFill>
                <a:latin typeface="Bahnschrift SemiLight" panose="020B0502040204020203" pitchFamily="34" charset="0"/>
              </a:rPr>
              <a:t>một</a:t>
            </a:r>
            <a:r>
              <a:rPr lang="en-US" sz="1600" dirty="0">
                <a:solidFill>
                  <a:schemeClr val="bg2"/>
                </a:solidFill>
                <a:latin typeface="Bahnschrift SemiLight" panose="020B0502040204020203" pitchFamily="34" charset="0"/>
              </a:rPr>
              <a:t> </a:t>
            </a:r>
            <a:r>
              <a:rPr lang="en-US" sz="1600" dirty="0" err="1">
                <a:solidFill>
                  <a:schemeClr val="bg2"/>
                </a:solidFill>
                <a:latin typeface="Bahnschrift SemiLight" panose="020B0502040204020203" pitchFamily="34" charset="0"/>
              </a:rPr>
              <a:t>số</a:t>
            </a:r>
            <a:r>
              <a:rPr lang="en-US" sz="1600" dirty="0">
                <a:solidFill>
                  <a:schemeClr val="bg2"/>
                </a:solidFill>
                <a:latin typeface="Bahnschrift SemiLight" panose="020B0502040204020203" pitchFamily="34" charset="0"/>
              </a:rPr>
              <a:t> 32 bits </a:t>
            </a:r>
            <a:r>
              <a:rPr lang="en-US" sz="1600" dirty="0" err="1">
                <a:solidFill>
                  <a:schemeClr val="bg2"/>
                </a:solidFill>
                <a:latin typeface="Bahnschrift SemiLight" panose="020B0502040204020203" pitchFamily="34" charset="0"/>
              </a:rPr>
              <a:t>và</a:t>
            </a:r>
            <a:r>
              <a:rPr lang="en-US" sz="1600" dirty="0">
                <a:solidFill>
                  <a:schemeClr val="bg2"/>
                </a:solidFill>
                <a:latin typeface="Bahnschrift SemiLight" panose="020B0502040204020203" pitchFamily="34" charset="0"/>
              </a:rPr>
              <a:t> </a:t>
            </a:r>
            <a:r>
              <a:rPr lang="en-US" sz="1600" dirty="0" err="1">
                <a:solidFill>
                  <a:schemeClr val="bg2"/>
                </a:solidFill>
                <a:latin typeface="Bahnschrift SemiLight" panose="020B0502040204020203" pitchFamily="34" charset="0"/>
              </a:rPr>
              <a:t>các</a:t>
            </a:r>
            <a:r>
              <a:rPr lang="en-US" sz="1600" dirty="0">
                <a:solidFill>
                  <a:schemeClr val="bg2"/>
                </a:solidFill>
                <a:latin typeface="Bahnschrift SemiLight" panose="020B0502040204020203" pitchFamily="34" charset="0"/>
              </a:rPr>
              <a:t> </a:t>
            </a:r>
            <a:r>
              <a:rPr lang="en-US" sz="1600" dirty="0" err="1">
                <a:solidFill>
                  <a:schemeClr val="bg2"/>
                </a:solidFill>
                <a:latin typeface="Bahnschrift SemiLight" panose="020B0502040204020203" pitchFamily="34" charset="0"/>
              </a:rPr>
              <a:t>thông</a:t>
            </a:r>
            <a:r>
              <a:rPr lang="en-US" sz="1600" dirty="0">
                <a:solidFill>
                  <a:schemeClr val="bg2"/>
                </a:solidFill>
                <a:latin typeface="Bahnschrift SemiLight" panose="020B0502040204020203" pitchFamily="34" charset="0"/>
              </a:rPr>
              <a:t> tin </a:t>
            </a:r>
            <a:r>
              <a:rPr lang="en-US" sz="1600" dirty="0" err="1">
                <a:solidFill>
                  <a:schemeClr val="bg2"/>
                </a:solidFill>
                <a:latin typeface="Bahnschrift SemiLight" panose="020B0502040204020203" pitchFamily="34" charset="0"/>
              </a:rPr>
              <a:t>sau</a:t>
            </a:r>
            <a:r>
              <a:rPr lang="en-US" sz="1600" dirty="0">
                <a:solidFill>
                  <a:schemeClr val="bg2"/>
                </a:solidFill>
                <a:latin typeface="Bahnschrift SemiLight" panose="020B0502040204020203" pitchFamily="34" charset="0"/>
              </a:rPr>
              <a:t> </a:t>
            </a:r>
            <a:r>
              <a:rPr lang="en-US" sz="1600" dirty="0" err="1">
                <a:solidFill>
                  <a:schemeClr val="bg2"/>
                </a:solidFill>
                <a:latin typeface="Bahnschrift SemiLight" panose="020B0502040204020203" pitchFamily="34" charset="0"/>
              </a:rPr>
              <a:t>được</a:t>
            </a:r>
            <a:r>
              <a:rPr lang="en-US" sz="1600" dirty="0">
                <a:solidFill>
                  <a:schemeClr val="bg2"/>
                </a:solidFill>
                <a:latin typeface="Bahnschrift SemiLight" panose="020B0502040204020203" pitchFamily="34" charset="0"/>
              </a:rPr>
              <a:t> </a:t>
            </a:r>
            <a:r>
              <a:rPr lang="en-US" sz="1600" dirty="0" err="1">
                <a:solidFill>
                  <a:schemeClr val="bg2"/>
                </a:solidFill>
                <a:latin typeface="Bahnschrift SemiLight" panose="020B0502040204020203" pitchFamily="34" charset="0"/>
              </a:rPr>
              <a:t>lưu</a:t>
            </a:r>
            <a:r>
              <a:rPr lang="en-US" sz="1600" dirty="0">
                <a:solidFill>
                  <a:schemeClr val="bg2"/>
                </a:solidFill>
                <a:latin typeface="Bahnschrift SemiLight" panose="020B0502040204020203" pitchFamily="34" charset="0"/>
              </a:rPr>
              <a:t> </a:t>
            </a:r>
            <a:r>
              <a:rPr lang="en-US" sz="1600" dirty="0" err="1">
                <a:solidFill>
                  <a:schemeClr val="bg2"/>
                </a:solidFill>
                <a:latin typeface="Bahnschrift SemiLight" panose="020B0502040204020203" pitchFamily="34" charset="0"/>
              </a:rPr>
              <a:t>trữ</a:t>
            </a:r>
            <a:r>
              <a:rPr lang="en-US" sz="1600" dirty="0">
                <a:solidFill>
                  <a:schemeClr val="bg2"/>
                </a:solidFill>
                <a:latin typeface="Bahnschrift SemiLight" panose="020B0502040204020203" pitchFamily="34" charset="0"/>
              </a:rPr>
              <a:t> </a:t>
            </a:r>
            <a:r>
              <a:rPr lang="en-US" sz="1600" dirty="0" err="1">
                <a:solidFill>
                  <a:schemeClr val="bg2"/>
                </a:solidFill>
                <a:latin typeface="Bahnschrift SemiLight" panose="020B0502040204020203" pitchFamily="34" charset="0"/>
              </a:rPr>
              <a:t>bên</a:t>
            </a:r>
            <a:r>
              <a:rPr lang="en-US" sz="1600" dirty="0">
                <a:solidFill>
                  <a:schemeClr val="bg2"/>
                </a:solidFill>
                <a:latin typeface="Bahnschrift SemiLight" panose="020B0502040204020203" pitchFamily="34" charset="0"/>
              </a:rPr>
              <a:t> </a:t>
            </a:r>
            <a:r>
              <a:rPr lang="en-US" sz="1600" dirty="0" err="1">
                <a:solidFill>
                  <a:schemeClr val="bg2"/>
                </a:solidFill>
                <a:latin typeface="Bahnschrift SemiLight" panose="020B0502040204020203" pitchFamily="34" charset="0"/>
              </a:rPr>
              <a:t>trong</a:t>
            </a:r>
            <a:r>
              <a:rPr lang="en-US" sz="1600" dirty="0">
                <a:solidFill>
                  <a:schemeClr val="bg2"/>
                </a:solidFill>
                <a:latin typeface="Bahnschrift SemiLight" panose="020B0502040204020203" pitchFamily="34" charset="0"/>
              </a:rPr>
              <a:t>:</a:t>
            </a:r>
            <a:endParaRPr kumimoji="0" lang="en-US" altLang="en-US" sz="2400" b="0" i="0" u="none" strike="noStrike" cap="none" normalizeH="0" baseline="0" dirty="0">
              <a:ln>
                <a:noFill/>
              </a:ln>
              <a:solidFill>
                <a:schemeClr val="bg2"/>
              </a:solidFill>
              <a:effectLst/>
              <a:latin typeface="Bahnschrift Semi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2"/>
                </a:solidFill>
                <a:effectLst/>
                <a:latin typeface="Bahnschrift SemiLight" panose="020B0502040204020203" pitchFamily="34" charset="0"/>
              </a:rPr>
              <a:t>- </a:t>
            </a:r>
            <a:r>
              <a:rPr kumimoji="0" lang="en-US" altLang="en-US" sz="1800" b="1" i="0" u="none" strike="noStrike" cap="none" normalizeH="0" baseline="0" dirty="0" err="1">
                <a:ln>
                  <a:noFill/>
                </a:ln>
                <a:solidFill>
                  <a:schemeClr val="bg2"/>
                </a:solidFill>
                <a:effectLst/>
                <a:latin typeface="Bahnschrift SemiLight" panose="020B0502040204020203" pitchFamily="34" charset="0"/>
              </a:rPr>
              <a:t>src</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Chỉ</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số</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của</a:t>
            </a:r>
            <a:r>
              <a:rPr kumimoji="0" lang="en-US" altLang="en-US" sz="1600" b="0" i="0" u="none" strike="noStrike" cap="none" normalizeH="0" baseline="0" dirty="0">
                <a:ln>
                  <a:noFill/>
                </a:ln>
                <a:solidFill>
                  <a:schemeClr val="bg2"/>
                </a:solidFill>
                <a:effectLst/>
                <a:latin typeface="Bahnschrift SemiLight" panose="020B0502040204020203" pitchFamily="34" charset="0"/>
              </a:rPr>
              <a:t> ô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cờ</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tính</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từ</a:t>
            </a:r>
            <a:r>
              <a:rPr kumimoji="0" lang="en-US" altLang="en-US" sz="1600" b="0" i="0" u="none" strike="noStrike" cap="none" normalizeH="0" baseline="0" dirty="0">
                <a:ln>
                  <a:noFill/>
                </a:ln>
                <a:solidFill>
                  <a:schemeClr val="bg2"/>
                </a:solidFill>
                <a:effectLst/>
                <a:latin typeface="Bahnschrift SemiLight" panose="020B0502040204020203" pitchFamily="34" charset="0"/>
              </a:rPr>
              <a:t> 0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đến</a:t>
            </a:r>
            <a:r>
              <a:rPr kumimoji="0" lang="en-US" altLang="en-US" sz="1600" b="0" i="0" u="none" strike="noStrike" cap="none" normalizeH="0" baseline="0" dirty="0">
                <a:ln>
                  <a:noFill/>
                </a:ln>
                <a:solidFill>
                  <a:schemeClr val="bg2"/>
                </a:solidFill>
                <a:effectLst/>
                <a:latin typeface="Bahnschrift SemiLight" panose="020B0502040204020203" pitchFamily="34" charset="0"/>
              </a:rPr>
              <a:t> 63)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mà</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quân</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cờ</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đang</a:t>
            </a:r>
            <a:r>
              <a:rPr kumimoji="0" lang="en-US" altLang="en-US" sz="1600" b="0" i="0" u="none" strike="noStrike" cap="none" normalizeH="0" baseline="0" dirty="0">
                <a:ln>
                  <a:noFill/>
                </a:ln>
                <a:solidFill>
                  <a:schemeClr val="bg2"/>
                </a:solidFill>
                <a:effectLst/>
                <a:latin typeface="Bahnschrift SemiLight" panose="020B0502040204020203" pitchFamily="34" charset="0"/>
              </a:rPr>
              <a:t> ở.</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2"/>
                </a:solidFill>
                <a:effectLst/>
                <a:latin typeface="Bahnschrift SemiLight" panose="020B0502040204020203" pitchFamily="34" charset="0"/>
              </a:rPr>
              <a:t>- des</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Chỉ</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số</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của</a:t>
            </a:r>
            <a:r>
              <a:rPr kumimoji="0" lang="en-US" altLang="en-US" sz="1600" b="0" i="0" u="none" strike="noStrike" cap="none" normalizeH="0" baseline="0" dirty="0">
                <a:ln>
                  <a:noFill/>
                </a:ln>
                <a:solidFill>
                  <a:schemeClr val="bg2"/>
                </a:solidFill>
                <a:effectLst/>
                <a:latin typeface="Bahnschrift SemiLight" panose="020B0502040204020203" pitchFamily="34" charset="0"/>
              </a:rPr>
              <a:t> ô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cờ</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tính</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từ</a:t>
            </a:r>
            <a:r>
              <a:rPr kumimoji="0" lang="en-US" altLang="en-US" sz="1600" b="0" i="0" u="none" strike="noStrike" cap="none" normalizeH="0" baseline="0" dirty="0">
                <a:ln>
                  <a:noFill/>
                </a:ln>
                <a:solidFill>
                  <a:schemeClr val="bg2"/>
                </a:solidFill>
                <a:effectLst/>
                <a:latin typeface="Bahnschrift SemiLight" panose="020B0502040204020203" pitchFamily="34" charset="0"/>
              </a:rPr>
              <a:t> 0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đến</a:t>
            </a:r>
            <a:r>
              <a:rPr kumimoji="0" lang="en-US" altLang="en-US" sz="1600" b="0" i="0" u="none" strike="noStrike" cap="none" normalizeH="0" baseline="0" dirty="0">
                <a:ln>
                  <a:noFill/>
                </a:ln>
                <a:solidFill>
                  <a:schemeClr val="bg2"/>
                </a:solidFill>
                <a:effectLst/>
                <a:latin typeface="Bahnschrift SemiLight" panose="020B0502040204020203" pitchFamily="34" charset="0"/>
              </a:rPr>
              <a:t> 63)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mà</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quân</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cờ</a:t>
            </a:r>
            <a:r>
              <a:rPr kumimoji="0" lang="en-US" altLang="en-US" sz="1600" b="0" i="0" u="none" strike="noStrike" cap="none" normalizeH="0" baseline="0" dirty="0">
                <a:ln>
                  <a:noFill/>
                </a:ln>
                <a:solidFill>
                  <a:schemeClr val="bg2"/>
                </a:solidFill>
                <a:effectLst/>
                <a:latin typeface="Bahnschrift SemiLight" panose="020B0502040204020203" pitchFamily="34" charset="0"/>
              </a:rPr>
              <a:t> di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chuyển</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đến</a:t>
            </a:r>
            <a:r>
              <a:rPr kumimoji="0" lang="en-US" altLang="en-US" sz="1600" b="0" i="0" u="none" strike="noStrike" cap="none" normalizeH="0" baseline="0" dirty="0">
                <a:ln>
                  <a:noFill/>
                </a:ln>
                <a:solidFill>
                  <a:schemeClr val="bg2"/>
                </a:solidFill>
                <a:effectLst/>
                <a:latin typeface="Bahnschrift SemiLight"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tabLst/>
            </a:pPr>
            <a:r>
              <a:rPr lang="en-US" altLang="en-US" sz="1800" b="1" dirty="0">
                <a:solidFill>
                  <a:schemeClr val="bg2"/>
                </a:solidFill>
                <a:latin typeface="Bahnschrift SemiLight" panose="020B0502040204020203" pitchFamily="34" charset="0"/>
              </a:rPr>
              <a:t>-</a:t>
            </a:r>
            <a:r>
              <a:rPr kumimoji="0" lang="en-US" altLang="en-US" sz="1800" b="1" i="0" u="none" strike="noStrike" cap="none" normalizeH="0" baseline="0" dirty="0">
                <a:ln>
                  <a:noFill/>
                </a:ln>
                <a:solidFill>
                  <a:schemeClr val="bg2"/>
                </a:solidFill>
                <a:effectLst/>
                <a:latin typeface="Bahnschrift SemiLight" panose="020B0502040204020203" pitchFamily="34" charset="0"/>
              </a:rPr>
              <a:t> piece</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Loại</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quân</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cờ</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được</a:t>
            </a:r>
            <a:r>
              <a:rPr kumimoji="0" lang="en-US" altLang="en-US" sz="1600" b="0" i="0" u="none" strike="noStrike" cap="none" normalizeH="0" baseline="0" dirty="0">
                <a:ln>
                  <a:noFill/>
                </a:ln>
                <a:solidFill>
                  <a:schemeClr val="bg2"/>
                </a:solidFill>
                <a:effectLst/>
                <a:latin typeface="Bahnschrift SemiLight" panose="020B0502040204020203" pitchFamily="34" charset="0"/>
              </a:rPr>
              <a:t> di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chuyển</a:t>
            </a:r>
            <a:r>
              <a:rPr kumimoji="0" lang="en-US" altLang="en-US" sz="1600" b="0" i="0" u="none" strike="noStrike" cap="none" normalizeH="0" baseline="0" dirty="0">
                <a:ln>
                  <a:noFill/>
                </a:ln>
                <a:solidFill>
                  <a:schemeClr val="bg2"/>
                </a:solidFill>
                <a:effectLst/>
                <a:latin typeface="Bahnschrift SemiLight"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tabLst/>
            </a:pPr>
            <a:r>
              <a:rPr lang="en-US" altLang="en-US" sz="1800" b="1" dirty="0">
                <a:solidFill>
                  <a:schemeClr val="bg2"/>
                </a:solidFill>
                <a:latin typeface="Bahnschrift SemiLight" panose="020B0502040204020203" pitchFamily="34" charset="0"/>
              </a:rPr>
              <a:t>- </a:t>
            </a:r>
            <a:r>
              <a:rPr kumimoji="0" lang="en-US" altLang="en-US" sz="1800" b="1" i="0" u="none" strike="noStrike" cap="none" normalizeH="0" baseline="0" dirty="0">
                <a:ln>
                  <a:noFill/>
                </a:ln>
                <a:solidFill>
                  <a:schemeClr val="bg2"/>
                </a:solidFill>
                <a:effectLst/>
                <a:latin typeface="Bahnschrift SemiLight" panose="020B0502040204020203" pitchFamily="34" charset="0"/>
              </a:rPr>
              <a:t>promotion</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Loại</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quân</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cờ</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mà</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quân</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cờ</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được</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chuyển</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đến</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sau</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khi</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thăng</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cấp</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nếu</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có</a:t>
            </a:r>
            <a:r>
              <a:rPr kumimoji="0" lang="en-US" altLang="en-US" sz="1600" b="0" i="0" u="none" strike="noStrike" cap="none" normalizeH="0" baseline="0" dirty="0">
                <a:ln>
                  <a:noFill/>
                </a:ln>
                <a:solidFill>
                  <a:schemeClr val="bg2"/>
                </a:solidFill>
                <a:effectLst/>
                <a:latin typeface="Bahnschrift SemiLight"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2"/>
                </a:solidFill>
                <a:effectLst/>
                <a:latin typeface="Bahnschrift SemiLight" panose="020B0502040204020203" pitchFamily="34" charset="0"/>
              </a:rPr>
              <a:t>- capture</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Cờ</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chỉ</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ra</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liệu</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nước</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đi</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có</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phải</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là</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một</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nước</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ăn</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quân</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không</a:t>
            </a:r>
            <a:r>
              <a:rPr kumimoji="0" lang="en-US" altLang="en-US" sz="1600" b="0" i="0" u="none" strike="noStrike" cap="none" normalizeH="0" baseline="0" dirty="0">
                <a:ln>
                  <a:noFill/>
                </a:ln>
                <a:solidFill>
                  <a:schemeClr val="bg2"/>
                </a:solidFill>
                <a:effectLst/>
                <a:latin typeface="Bahnschrift SemiLight"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2"/>
                </a:solidFill>
                <a:effectLst/>
                <a:latin typeface="Bahnschrift SemiLight" panose="020B0502040204020203" pitchFamily="34" charset="0"/>
              </a:rPr>
              <a:t>- </a:t>
            </a:r>
            <a:r>
              <a:rPr kumimoji="0" lang="en-US" altLang="en-US" sz="1800" b="1" i="0" u="none" strike="noStrike" cap="none" normalizeH="0" baseline="0" dirty="0" err="1">
                <a:ln>
                  <a:noFill/>
                </a:ln>
                <a:solidFill>
                  <a:schemeClr val="bg2"/>
                </a:solidFill>
                <a:effectLst/>
                <a:latin typeface="Bahnschrift SemiLight" panose="020B0502040204020203" pitchFamily="34" charset="0"/>
              </a:rPr>
              <a:t>dpush</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Cờ</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chỉ</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ra</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liệu</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nước</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đi</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có</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là</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một</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nước</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đi</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hai</a:t>
            </a:r>
            <a:r>
              <a:rPr kumimoji="0" lang="en-US" altLang="en-US" sz="1600" b="0" i="0" u="none" strike="noStrike" cap="none" normalizeH="0" baseline="0" dirty="0">
                <a:ln>
                  <a:noFill/>
                </a:ln>
                <a:solidFill>
                  <a:schemeClr val="bg2"/>
                </a:solidFill>
                <a:effectLst/>
                <a:latin typeface="Bahnschrift SemiLight" panose="020B0502040204020203" pitchFamily="34" charset="0"/>
              </a:rPr>
              <a:t> ô hay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không</a:t>
            </a:r>
            <a:r>
              <a:rPr kumimoji="0" lang="en-US" altLang="en-US" sz="1600" b="0" i="0" u="none" strike="noStrike" cap="none" normalizeH="0" baseline="0" dirty="0">
                <a:ln>
                  <a:noFill/>
                </a:ln>
                <a:solidFill>
                  <a:schemeClr val="bg2"/>
                </a:solidFill>
                <a:effectLst/>
                <a:latin typeface="Bahnschrift SemiLight" panose="020B0502040204020203" pitchFamily="34" charset="0"/>
              </a:rPr>
              <a:t> (ở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tốt</a:t>
            </a:r>
            <a:r>
              <a:rPr kumimoji="0" lang="en-US" altLang="en-US" sz="1600" b="0" i="0" u="none" strike="noStrike" cap="none" normalizeH="0" baseline="0" dirty="0">
                <a:ln>
                  <a:noFill/>
                </a:ln>
                <a:solidFill>
                  <a:schemeClr val="bg2"/>
                </a:solidFill>
                <a:effectLst/>
                <a:latin typeface="Bahnschrift SemiLight"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2"/>
                </a:solidFill>
                <a:effectLst/>
                <a:latin typeface="Bahnschrift SemiLight" panose="020B0502040204020203" pitchFamily="34" charset="0"/>
              </a:rPr>
              <a:t>- ep</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Cờ</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chỉ</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ra</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liệu</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nước</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đi</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có</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là</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một</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nước</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bắ</a:t>
            </a:r>
            <a:r>
              <a:rPr lang="en-US" altLang="en-US" sz="1600" dirty="0" err="1">
                <a:solidFill>
                  <a:schemeClr val="bg2"/>
                </a:solidFill>
                <a:latin typeface="Bahnschrift SemiLight" panose="020B0502040204020203" pitchFamily="34" charset="0"/>
              </a:rPr>
              <a:t>t</a:t>
            </a:r>
            <a:r>
              <a:rPr lang="en-US" altLang="en-US" sz="1600" dirty="0">
                <a:solidFill>
                  <a:schemeClr val="bg2"/>
                </a:solidFill>
                <a:latin typeface="Bahnschrift SemiLight" panose="020B0502040204020203" pitchFamily="34" charset="0"/>
              </a:rPr>
              <a:t> </a:t>
            </a:r>
            <a:r>
              <a:rPr lang="en-US" altLang="en-US" sz="1600" dirty="0" err="1">
                <a:solidFill>
                  <a:schemeClr val="bg2"/>
                </a:solidFill>
                <a:latin typeface="Bahnschrift SemiLight" panose="020B0502040204020203" pitchFamily="34" charset="0"/>
              </a:rPr>
              <a:t>tốt</a:t>
            </a:r>
            <a:r>
              <a:rPr lang="en-US" altLang="en-US" sz="1600" dirty="0">
                <a:solidFill>
                  <a:schemeClr val="bg2"/>
                </a:solidFill>
                <a:latin typeface="Bahnschrift SemiLight" panose="020B0502040204020203" pitchFamily="34" charset="0"/>
              </a:rPr>
              <a:t> qua </a:t>
            </a:r>
            <a:r>
              <a:rPr lang="en-US" altLang="en-US" sz="1600" dirty="0" err="1">
                <a:solidFill>
                  <a:schemeClr val="bg2"/>
                </a:solidFill>
                <a:latin typeface="Bahnschrift SemiLight" panose="020B0502040204020203" pitchFamily="34" charset="0"/>
              </a:rPr>
              <a:t>đường</a:t>
            </a:r>
            <a:r>
              <a:rPr lang="en-US" altLang="en-US" sz="1600" dirty="0">
                <a:solidFill>
                  <a:schemeClr val="bg2"/>
                </a:solidFill>
                <a:latin typeface="Bahnschrift SemiLight" panose="020B0502040204020203" pitchFamily="34" charset="0"/>
              </a:rPr>
              <a:t> hay </a:t>
            </a:r>
            <a:r>
              <a:rPr lang="en-US" altLang="en-US" sz="1600" dirty="0" err="1">
                <a:solidFill>
                  <a:schemeClr val="bg2"/>
                </a:solidFill>
                <a:latin typeface="Bahnschrift SemiLight" panose="020B0502040204020203" pitchFamily="34" charset="0"/>
              </a:rPr>
              <a:t>không</a:t>
            </a:r>
            <a:r>
              <a:rPr lang="en-US" altLang="en-US" sz="1600" dirty="0">
                <a:solidFill>
                  <a:schemeClr val="bg2"/>
                </a:solidFill>
                <a:latin typeface="Bahnschrift SemiLight" panose="020B0502040204020203" pitchFamily="34" charset="0"/>
              </a:rPr>
              <a:t>.</a:t>
            </a:r>
            <a:endParaRPr kumimoji="0" lang="vi-VN" altLang="en-US" sz="1600" b="0" i="0" u="none" strike="noStrike" cap="none" normalizeH="0" baseline="0" dirty="0">
              <a:ln>
                <a:noFill/>
              </a:ln>
              <a:solidFill>
                <a:schemeClr val="bg2"/>
              </a:solidFill>
              <a:effectLst/>
              <a:latin typeface="Bahnschrift SemiLight" panose="020B0502040204020203" pitchFamily="34" charset="0"/>
            </a:endParaRPr>
          </a:p>
        </p:txBody>
      </p:sp>
    </p:spTree>
    <p:extLst>
      <p:ext uri="{BB962C8B-B14F-4D97-AF65-F5344CB8AC3E}">
        <p14:creationId xmlns:p14="http://schemas.microsoft.com/office/powerpoint/2010/main" val="1430594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77" name="Google Shape;977;p4"/>
          <p:cNvSpPr txBox="1"/>
          <p:nvPr/>
        </p:nvSpPr>
        <p:spPr>
          <a:xfrm>
            <a:off x="8772525" y="4781531"/>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4</a:t>
            </a:r>
            <a:endParaRPr dirty="0"/>
          </a:p>
        </p:txBody>
      </p:sp>
      <p:sp>
        <p:nvSpPr>
          <p:cNvPr id="3" name="Google Shape;1131;p16">
            <a:extLst>
              <a:ext uri="{FF2B5EF4-FFF2-40B4-BE49-F238E27FC236}">
                <a16:creationId xmlns:a16="http://schemas.microsoft.com/office/drawing/2014/main" id="{A275C43A-1DC8-A919-FDBF-FE30738E6115}"/>
              </a:ext>
            </a:extLst>
          </p:cNvPr>
          <p:cNvSpPr txBox="1">
            <a:spLocks noGrp="1"/>
          </p:cNvSpPr>
          <p:nvPr>
            <p:ph type="title"/>
          </p:nvPr>
        </p:nvSpPr>
        <p:spPr>
          <a:xfrm>
            <a:off x="1266448" y="245176"/>
            <a:ext cx="6611100" cy="54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dirty="0" err="1">
                <a:solidFill>
                  <a:schemeClr val="bg2"/>
                </a:solidFill>
                <a:latin typeface="Barlow Semi Condensed Medium" panose="00000606000000000000" pitchFamily="2" charset="0"/>
              </a:rPr>
              <a:t>Thiết</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kế</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thuật</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toán</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tạo</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nước</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đi</a:t>
            </a:r>
            <a:endParaRPr b="1" dirty="0">
              <a:solidFill>
                <a:schemeClr val="bg2"/>
              </a:solidFill>
              <a:latin typeface="Barlow Semi Condensed Medium" panose="00000606000000000000" pitchFamily="2" charset="0"/>
            </a:endParaRPr>
          </a:p>
        </p:txBody>
      </p:sp>
      <p:sp>
        <p:nvSpPr>
          <p:cNvPr id="14" name="Google Shape;964;p4">
            <a:extLst>
              <a:ext uri="{FF2B5EF4-FFF2-40B4-BE49-F238E27FC236}">
                <a16:creationId xmlns:a16="http://schemas.microsoft.com/office/drawing/2014/main" id="{26AF1D00-EC72-E466-BFFD-62990F64CCE9}"/>
              </a:ext>
            </a:extLst>
          </p:cNvPr>
          <p:cNvSpPr txBox="1">
            <a:spLocks noGrp="1"/>
          </p:cNvSpPr>
          <p:nvPr>
            <p:ph type="subTitle" idx="1"/>
          </p:nvPr>
        </p:nvSpPr>
        <p:spPr>
          <a:xfrm>
            <a:off x="598844" y="1146885"/>
            <a:ext cx="8087955" cy="57155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sz="2800" b="1" dirty="0"/>
              <a:t>2. </a:t>
            </a:r>
            <a:r>
              <a:rPr lang="en-US" sz="2800" b="1" dirty="0" err="1"/>
              <a:t>Tạo</a:t>
            </a:r>
            <a:r>
              <a:rPr lang="en-US" sz="2800" b="1" dirty="0"/>
              <a:t> </a:t>
            </a:r>
            <a:r>
              <a:rPr lang="en-US" sz="2800" b="1" dirty="0" err="1"/>
              <a:t>ra</a:t>
            </a:r>
            <a:r>
              <a:rPr lang="en-US" sz="2800" b="1" dirty="0"/>
              <a:t> </a:t>
            </a:r>
            <a:r>
              <a:rPr lang="en-US" sz="2800" b="1" dirty="0" err="1"/>
              <a:t>danh</a:t>
            </a:r>
            <a:r>
              <a:rPr lang="en-US" sz="2800" b="1" dirty="0"/>
              <a:t> </a:t>
            </a:r>
            <a:r>
              <a:rPr lang="en-US" sz="2800" b="1" dirty="0" err="1"/>
              <a:t>sách</a:t>
            </a:r>
            <a:r>
              <a:rPr lang="en-US" sz="2800" b="1" dirty="0"/>
              <a:t> </a:t>
            </a:r>
            <a:r>
              <a:rPr lang="en-US" sz="2800" b="1" dirty="0" err="1"/>
              <a:t>nước</a:t>
            </a:r>
            <a:r>
              <a:rPr lang="en-US" sz="2800" b="1" dirty="0"/>
              <a:t> </a:t>
            </a:r>
            <a:r>
              <a:rPr lang="en-US" sz="2800" b="1" dirty="0" err="1"/>
              <a:t>đi</a:t>
            </a:r>
            <a:r>
              <a:rPr lang="en-US" sz="2800" b="1" dirty="0"/>
              <a:t>.</a:t>
            </a:r>
            <a:endParaRPr sz="2800" b="1" dirty="0"/>
          </a:p>
        </p:txBody>
      </p:sp>
      <p:sp>
        <p:nvSpPr>
          <p:cNvPr id="16" name="Google Shape;965;p4">
            <a:extLst>
              <a:ext uri="{FF2B5EF4-FFF2-40B4-BE49-F238E27FC236}">
                <a16:creationId xmlns:a16="http://schemas.microsoft.com/office/drawing/2014/main" id="{411F19E6-4E13-99A4-8561-14DFCE159B3E}"/>
              </a:ext>
            </a:extLst>
          </p:cNvPr>
          <p:cNvSpPr txBox="1">
            <a:spLocks noGrp="1"/>
          </p:cNvSpPr>
          <p:nvPr>
            <p:ph type="subTitle" idx="2"/>
          </p:nvPr>
        </p:nvSpPr>
        <p:spPr>
          <a:xfrm>
            <a:off x="988107" y="1854936"/>
            <a:ext cx="7526810" cy="93827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600"/>
              <a:buNone/>
            </a:pPr>
            <a:r>
              <a:rPr kumimoji="0" lang="en-US" altLang="en-US" sz="1600" b="0" i="0" u="none" strike="noStrike" cap="none" normalizeH="0" baseline="0" dirty="0" err="1">
                <a:ln>
                  <a:noFill/>
                </a:ln>
                <a:solidFill>
                  <a:schemeClr val="bg2"/>
                </a:solidFill>
                <a:effectLst/>
                <a:latin typeface="Bahnschrift SemiLight" panose="020B0502040204020203" pitchFamily="34" charset="0"/>
              </a:rPr>
              <a:t>Dựa</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trên</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cơ</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sở</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dữ</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liệu</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đã</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lưu</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trữ</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tất</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cả</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các</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nước</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đi</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có</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thể</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có</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lang="en-US" altLang="en-US" sz="1600" dirty="0" err="1" smtClean="0">
                <a:solidFill>
                  <a:schemeClr val="bg2"/>
                </a:solidFill>
                <a:latin typeface="Bahnschrift SemiLight" panose="020B0502040204020203" pitchFamily="34" charset="0"/>
              </a:rPr>
              <a:t>đối</a:t>
            </a:r>
            <a:r>
              <a:rPr lang="en-US" altLang="en-US" sz="1600" dirty="0" smtClean="0">
                <a:solidFill>
                  <a:schemeClr val="bg2"/>
                </a:solidFill>
                <a:latin typeface="Bahnschrift SemiLight" panose="020B0502040204020203" pitchFamily="34" charset="0"/>
              </a:rPr>
              <a:t> </a:t>
            </a:r>
            <a:r>
              <a:rPr lang="en-US" altLang="en-US" sz="1600" dirty="0" err="1" smtClean="0">
                <a:solidFill>
                  <a:schemeClr val="bg2"/>
                </a:solidFill>
                <a:latin typeface="Bahnschrift SemiLight" panose="020B0502040204020203" pitchFamily="34" charset="0"/>
              </a:rPr>
              <a:t>với</a:t>
            </a:r>
            <a:r>
              <a:rPr lang="en-US" altLang="en-US" sz="1600" dirty="0" smtClean="0">
                <a:solidFill>
                  <a:schemeClr val="bg2"/>
                </a:solidFill>
                <a:latin typeface="Bahnschrift SemiLight" panose="020B0502040204020203" pitchFamily="34" charset="0"/>
              </a:rPr>
              <a:t> </a:t>
            </a:r>
            <a:r>
              <a:rPr lang="en-US" altLang="en-US" sz="1600" dirty="0" err="1" smtClean="0">
                <a:solidFill>
                  <a:schemeClr val="bg2"/>
                </a:solidFill>
                <a:latin typeface="Bahnschrift SemiLight" panose="020B0502040204020203" pitchFamily="34" charset="0"/>
              </a:rPr>
              <a:t>từng</a:t>
            </a:r>
            <a:r>
              <a:rPr lang="en-US" altLang="en-US" sz="1600" dirty="0" smtClean="0">
                <a:solidFill>
                  <a:schemeClr val="bg2"/>
                </a:solidFill>
                <a:latin typeface="Bahnschrift SemiLight" panose="020B0502040204020203" pitchFamily="34" charset="0"/>
              </a:rPr>
              <a:t> </a:t>
            </a:r>
            <a:r>
              <a:rPr lang="en-US" altLang="en-US" sz="1600" dirty="0" err="1" smtClean="0">
                <a:solidFill>
                  <a:schemeClr val="bg2"/>
                </a:solidFill>
                <a:latin typeface="Bahnschrift SemiLight" panose="020B0502040204020203" pitchFamily="34" charset="0"/>
              </a:rPr>
              <a:t>quân</a:t>
            </a:r>
            <a:r>
              <a:rPr lang="en-US" altLang="en-US" sz="1600" dirty="0" smtClean="0">
                <a:solidFill>
                  <a:schemeClr val="bg2"/>
                </a:solidFill>
                <a:latin typeface="Bahnschrift SemiLight" panose="020B0502040204020203" pitchFamily="34" charset="0"/>
              </a:rPr>
              <a:t> </a:t>
            </a:r>
            <a:r>
              <a:rPr lang="en-US" altLang="en-US" sz="1600" dirty="0" err="1" smtClean="0">
                <a:solidFill>
                  <a:schemeClr val="bg2"/>
                </a:solidFill>
                <a:latin typeface="Bahnschrift SemiLight" panose="020B0502040204020203" pitchFamily="34" charset="0"/>
              </a:rPr>
              <a:t>cờ</a:t>
            </a:r>
            <a:r>
              <a:rPr lang="en-US" altLang="en-US" sz="1600" dirty="0" smtClean="0">
                <a:solidFill>
                  <a:schemeClr val="bg2"/>
                </a:solidFill>
                <a:latin typeface="Bahnschrift SemiLight" panose="020B0502040204020203" pitchFamily="34" charset="0"/>
              </a:rPr>
              <a:t> </a:t>
            </a:r>
            <a:r>
              <a:rPr kumimoji="0" lang="en-US" altLang="en-US" sz="1600" b="0" i="0" u="none" strike="noStrike" cap="none" normalizeH="0" baseline="0" dirty="0" err="1" smtClean="0">
                <a:ln>
                  <a:noFill/>
                </a:ln>
                <a:solidFill>
                  <a:schemeClr val="bg2"/>
                </a:solidFill>
                <a:effectLst/>
                <a:latin typeface="Bahnschrift SemiLight" panose="020B0502040204020203" pitchFamily="34" charset="0"/>
              </a:rPr>
              <a:t>trước</a:t>
            </a:r>
            <a:r>
              <a:rPr kumimoji="0" lang="en-US" altLang="en-US" sz="1600" b="0" i="0" u="none" strike="noStrike" cap="none" normalizeH="0" baseline="0" dirty="0" smtClean="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đó</a:t>
            </a:r>
            <a:r>
              <a:rPr kumimoji="0" lang="en-US" altLang="en-US" sz="1600" b="0" i="0" u="none" strike="noStrike" cap="none" normalizeH="0" baseline="0" dirty="0">
                <a:ln>
                  <a:noFill/>
                </a:ln>
                <a:solidFill>
                  <a:schemeClr val="bg2"/>
                </a:solidFill>
                <a:effectLst/>
                <a:latin typeface="Bahnschrift SemiLight" panose="020B0502040204020203" pitchFamily="34" charset="0"/>
              </a:rPr>
              <a:t>, </a:t>
            </a:r>
            <a:r>
              <a:rPr kumimoji="0" lang="en-US" altLang="en-US" sz="1600" b="0" i="0" u="none" strike="noStrike" cap="none" normalizeH="0" baseline="0" dirty="0" err="1">
                <a:ln>
                  <a:noFill/>
                </a:ln>
                <a:solidFill>
                  <a:schemeClr val="bg2"/>
                </a:solidFill>
                <a:effectLst/>
                <a:latin typeface="Bahnschrift SemiLight" panose="020B0502040204020203" pitchFamily="34" charset="0"/>
              </a:rPr>
              <a:t>chúng</a:t>
            </a:r>
            <a:r>
              <a:rPr kumimoji="0" lang="en-US" altLang="en-US" sz="1600" b="0" i="0" u="none" strike="noStrike" cap="none" normalizeH="0" baseline="0" dirty="0">
                <a:ln>
                  <a:noFill/>
                </a:ln>
                <a:solidFill>
                  <a:schemeClr val="bg2"/>
                </a:solidFill>
                <a:effectLst/>
                <a:latin typeface="Bahnschrift SemiLight" panose="020B0502040204020203" pitchFamily="34" charset="0"/>
              </a:rPr>
              <a:t> ta </a:t>
            </a:r>
            <a:r>
              <a:rPr kumimoji="0" lang="en-US" altLang="en-US" sz="1600" b="0" i="0" u="none" strike="noStrike" cap="none" normalizeH="0" baseline="0" dirty="0" err="1" smtClean="0">
                <a:ln>
                  <a:noFill/>
                </a:ln>
                <a:solidFill>
                  <a:schemeClr val="bg2"/>
                </a:solidFill>
                <a:effectLst/>
                <a:latin typeface="Bahnschrift SemiLight" panose="020B0502040204020203" pitchFamily="34" charset="0"/>
              </a:rPr>
              <a:t>duyệt</a:t>
            </a:r>
            <a:r>
              <a:rPr kumimoji="0" lang="en-US" altLang="en-US" sz="1600" b="0" i="0" u="none" strike="noStrike" cap="none" normalizeH="0" dirty="0" smtClean="0">
                <a:ln>
                  <a:noFill/>
                </a:ln>
                <a:solidFill>
                  <a:schemeClr val="bg2"/>
                </a:solidFill>
                <a:effectLst/>
                <a:latin typeface="Bahnschrift SemiLight" panose="020B0502040204020203" pitchFamily="34" charset="0"/>
              </a:rPr>
              <a:t> qua </a:t>
            </a:r>
            <a:r>
              <a:rPr kumimoji="0" lang="en-US" altLang="en-US" sz="1600" b="0" i="0" u="none" strike="noStrike" cap="none" normalizeH="0" dirty="0" err="1" smtClean="0">
                <a:ln>
                  <a:noFill/>
                </a:ln>
                <a:solidFill>
                  <a:schemeClr val="bg2"/>
                </a:solidFill>
                <a:effectLst/>
                <a:latin typeface="Bahnschrift SemiLight" panose="020B0502040204020203" pitchFamily="34" charset="0"/>
              </a:rPr>
              <a:t>từng</a:t>
            </a:r>
            <a:r>
              <a:rPr kumimoji="0" lang="en-US" altLang="en-US" sz="1600" b="0" i="0" u="none" strike="noStrike" cap="none" normalizeH="0" dirty="0" smtClean="0">
                <a:ln>
                  <a:noFill/>
                </a:ln>
                <a:solidFill>
                  <a:schemeClr val="bg2"/>
                </a:solidFill>
                <a:effectLst/>
                <a:latin typeface="Bahnschrift SemiLight" panose="020B0502040204020203" pitchFamily="34" charset="0"/>
              </a:rPr>
              <a:t> </a:t>
            </a:r>
            <a:r>
              <a:rPr kumimoji="0" lang="en-US" altLang="en-US" sz="1600" b="0" i="0" u="none" strike="noStrike" cap="none" normalizeH="0" dirty="0" err="1" smtClean="0">
                <a:ln>
                  <a:noFill/>
                </a:ln>
                <a:solidFill>
                  <a:schemeClr val="bg2"/>
                </a:solidFill>
                <a:effectLst/>
                <a:latin typeface="Bahnschrift SemiLight" panose="020B0502040204020203" pitchFamily="34" charset="0"/>
              </a:rPr>
              <a:t>quân</a:t>
            </a:r>
            <a:r>
              <a:rPr kumimoji="0" lang="en-US" altLang="en-US" sz="1600" b="0" i="0" u="none" strike="noStrike" cap="none" normalizeH="0" dirty="0" smtClean="0">
                <a:ln>
                  <a:noFill/>
                </a:ln>
                <a:solidFill>
                  <a:schemeClr val="bg2"/>
                </a:solidFill>
                <a:effectLst/>
                <a:latin typeface="Bahnschrift SemiLight" panose="020B0502040204020203" pitchFamily="34" charset="0"/>
              </a:rPr>
              <a:t> </a:t>
            </a:r>
            <a:r>
              <a:rPr kumimoji="0" lang="en-US" altLang="en-US" sz="1600" b="0" i="0" u="none" strike="noStrike" cap="none" normalizeH="0" dirty="0" err="1" smtClean="0">
                <a:ln>
                  <a:noFill/>
                </a:ln>
                <a:solidFill>
                  <a:schemeClr val="bg2"/>
                </a:solidFill>
                <a:effectLst/>
                <a:latin typeface="Bahnschrift SemiLight" panose="020B0502040204020203" pitchFamily="34" charset="0"/>
              </a:rPr>
              <a:t>cờ</a:t>
            </a:r>
            <a:r>
              <a:rPr kumimoji="0" lang="en-US" altLang="en-US" sz="1600" b="0" i="0" u="none" strike="noStrike" cap="none" normalizeH="0" dirty="0" smtClean="0">
                <a:ln>
                  <a:noFill/>
                </a:ln>
                <a:solidFill>
                  <a:schemeClr val="bg2"/>
                </a:solidFill>
                <a:effectLst/>
                <a:latin typeface="Bahnschrift SemiLight" panose="020B0502040204020203" pitchFamily="34" charset="0"/>
              </a:rPr>
              <a:t>, </a:t>
            </a:r>
            <a:r>
              <a:rPr kumimoji="0" lang="en-US" altLang="en-US" sz="1600" b="0" i="0" u="none" strike="noStrike" cap="none" normalizeH="0" dirty="0" err="1" smtClean="0">
                <a:ln>
                  <a:noFill/>
                </a:ln>
                <a:solidFill>
                  <a:schemeClr val="bg2"/>
                </a:solidFill>
                <a:effectLst/>
                <a:latin typeface="Bahnschrift SemiLight" panose="020B0502040204020203" pitchFamily="34" charset="0"/>
              </a:rPr>
              <a:t>và</a:t>
            </a:r>
            <a:r>
              <a:rPr kumimoji="0" lang="en-US" altLang="en-US" sz="1600" b="0" i="0" u="none" strike="noStrike" cap="none" normalizeH="0" dirty="0" smtClean="0">
                <a:ln>
                  <a:noFill/>
                </a:ln>
                <a:solidFill>
                  <a:schemeClr val="bg2"/>
                </a:solidFill>
                <a:effectLst/>
                <a:latin typeface="Bahnschrift SemiLight" panose="020B0502040204020203" pitchFamily="34" charset="0"/>
              </a:rPr>
              <a:t> </a:t>
            </a:r>
            <a:r>
              <a:rPr kumimoji="0" lang="en-US" altLang="en-US" sz="1600" b="0" i="0" u="none" strike="noStrike" cap="none" normalizeH="0" dirty="0" err="1" smtClean="0">
                <a:ln>
                  <a:noFill/>
                </a:ln>
                <a:solidFill>
                  <a:schemeClr val="bg2"/>
                </a:solidFill>
                <a:effectLst/>
                <a:latin typeface="Bahnschrift SemiLight" panose="020B0502040204020203" pitchFamily="34" charset="0"/>
              </a:rPr>
              <a:t>thêm</a:t>
            </a:r>
            <a:r>
              <a:rPr kumimoji="0" lang="en-US" altLang="en-US" sz="1600" b="0" i="0" u="none" strike="noStrike" cap="none" normalizeH="0" dirty="0" smtClean="0">
                <a:ln>
                  <a:noFill/>
                </a:ln>
                <a:solidFill>
                  <a:schemeClr val="bg2"/>
                </a:solidFill>
                <a:effectLst/>
                <a:latin typeface="Bahnschrift SemiLight" panose="020B0502040204020203" pitchFamily="34" charset="0"/>
              </a:rPr>
              <a:t> </a:t>
            </a:r>
            <a:r>
              <a:rPr kumimoji="0" lang="en-US" altLang="en-US" sz="1600" b="0" i="0" u="none" strike="noStrike" cap="none" normalizeH="0" dirty="0" err="1" smtClean="0">
                <a:ln>
                  <a:noFill/>
                </a:ln>
                <a:solidFill>
                  <a:schemeClr val="bg2"/>
                </a:solidFill>
                <a:effectLst/>
                <a:latin typeface="Bahnschrift SemiLight" panose="020B0502040204020203" pitchFamily="34" charset="0"/>
              </a:rPr>
              <a:t>các</a:t>
            </a:r>
            <a:r>
              <a:rPr kumimoji="0" lang="en-US" altLang="en-US" sz="1600" b="0" i="0" u="none" strike="noStrike" cap="none" normalizeH="0" dirty="0" smtClean="0">
                <a:ln>
                  <a:noFill/>
                </a:ln>
                <a:solidFill>
                  <a:schemeClr val="bg2"/>
                </a:solidFill>
                <a:effectLst/>
                <a:latin typeface="Bahnschrift SemiLight" panose="020B0502040204020203" pitchFamily="34" charset="0"/>
              </a:rPr>
              <a:t> </a:t>
            </a:r>
            <a:r>
              <a:rPr kumimoji="0" lang="en-US" altLang="en-US" sz="1600" b="0" i="0" u="none" strike="noStrike" cap="none" normalizeH="0" dirty="0" err="1" smtClean="0">
                <a:ln>
                  <a:noFill/>
                </a:ln>
                <a:solidFill>
                  <a:schemeClr val="bg2"/>
                </a:solidFill>
                <a:effectLst/>
                <a:latin typeface="Bahnschrift SemiLight" panose="020B0502040204020203" pitchFamily="34" charset="0"/>
              </a:rPr>
              <a:t>nước</a:t>
            </a:r>
            <a:r>
              <a:rPr kumimoji="0" lang="en-US" altLang="en-US" sz="1600" b="0" i="0" u="none" strike="noStrike" cap="none" normalizeH="0" dirty="0" smtClean="0">
                <a:ln>
                  <a:noFill/>
                </a:ln>
                <a:solidFill>
                  <a:schemeClr val="bg2"/>
                </a:solidFill>
                <a:effectLst/>
                <a:latin typeface="Bahnschrift SemiLight" panose="020B0502040204020203" pitchFamily="34" charset="0"/>
              </a:rPr>
              <a:t> </a:t>
            </a:r>
            <a:r>
              <a:rPr kumimoji="0" lang="en-US" altLang="en-US" sz="1600" b="0" i="0" u="none" strike="noStrike" cap="none" normalizeH="0" dirty="0" err="1" smtClean="0">
                <a:ln>
                  <a:noFill/>
                </a:ln>
                <a:solidFill>
                  <a:schemeClr val="bg2"/>
                </a:solidFill>
                <a:effectLst/>
                <a:latin typeface="Bahnschrift SemiLight" panose="020B0502040204020203" pitchFamily="34" charset="0"/>
              </a:rPr>
              <a:t>đi</a:t>
            </a:r>
            <a:r>
              <a:rPr kumimoji="0" lang="en-US" altLang="en-US" sz="1600" b="0" i="0" u="none" strike="noStrike" cap="none" normalizeH="0" dirty="0" smtClean="0">
                <a:ln>
                  <a:noFill/>
                </a:ln>
                <a:solidFill>
                  <a:schemeClr val="bg2"/>
                </a:solidFill>
                <a:effectLst/>
                <a:latin typeface="Bahnschrift SemiLight" panose="020B0502040204020203" pitchFamily="34" charset="0"/>
              </a:rPr>
              <a:t> </a:t>
            </a:r>
            <a:r>
              <a:rPr kumimoji="0" lang="en-US" altLang="en-US" sz="1600" b="0" i="0" u="none" strike="noStrike" cap="none" normalizeH="0" dirty="0" err="1" smtClean="0">
                <a:ln>
                  <a:noFill/>
                </a:ln>
                <a:solidFill>
                  <a:schemeClr val="bg2"/>
                </a:solidFill>
                <a:effectLst/>
                <a:latin typeface="Bahnschrift SemiLight" panose="020B0502040204020203" pitchFamily="34" charset="0"/>
              </a:rPr>
              <a:t>vào</a:t>
            </a:r>
            <a:r>
              <a:rPr kumimoji="0" lang="en-US" altLang="en-US" sz="1600" b="0" i="0" u="none" strike="noStrike" cap="none" normalizeH="0" dirty="0" smtClean="0">
                <a:ln>
                  <a:noFill/>
                </a:ln>
                <a:solidFill>
                  <a:schemeClr val="bg2"/>
                </a:solidFill>
                <a:effectLst/>
                <a:latin typeface="Bahnschrift SemiLight" panose="020B0502040204020203" pitchFamily="34" charset="0"/>
              </a:rPr>
              <a:t> </a:t>
            </a:r>
            <a:r>
              <a:rPr kumimoji="0" lang="en-US" altLang="en-US" sz="1600" b="0" i="0" u="none" strike="noStrike" cap="none" normalizeH="0" dirty="0" err="1" smtClean="0">
                <a:ln>
                  <a:noFill/>
                </a:ln>
                <a:solidFill>
                  <a:schemeClr val="bg2"/>
                </a:solidFill>
                <a:effectLst/>
                <a:latin typeface="Bahnschrift SemiLight" panose="020B0502040204020203" pitchFamily="34" charset="0"/>
              </a:rPr>
              <a:t>danh</a:t>
            </a:r>
            <a:r>
              <a:rPr kumimoji="0" lang="en-US" altLang="en-US" sz="1600" b="0" i="0" u="none" strike="noStrike" cap="none" normalizeH="0" dirty="0" smtClean="0">
                <a:ln>
                  <a:noFill/>
                </a:ln>
                <a:solidFill>
                  <a:schemeClr val="bg2"/>
                </a:solidFill>
                <a:effectLst/>
                <a:latin typeface="Bahnschrift SemiLight" panose="020B0502040204020203" pitchFamily="34" charset="0"/>
              </a:rPr>
              <a:t> </a:t>
            </a:r>
            <a:r>
              <a:rPr kumimoji="0" lang="en-US" altLang="en-US" sz="1600" b="0" i="0" u="none" strike="noStrike" cap="none" normalizeH="0" dirty="0" err="1" smtClean="0">
                <a:ln>
                  <a:noFill/>
                </a:ln>
                <a:solidFill>
                  <a:schemeClr val="bg2"/>
                </a:solidFill>
                <a:effectLst/>
                <a:latin typeface="Bahnschrift SemiLight" panose="020B0502040204020203" pitchFamily="34" charset="0"/>
              </a:rPr>
              <a:t>sách</a:t>
            </a:r>
            <a:r>
              <a:rPr kumimoji="0" lang="en-US" altLang="en-US" sz="1600" b="0" i="0" u="none" strike="noStrike" cap="none" normalizeH="0" dirty="0" smtClean="0">
                <a:ln>
                  <a:noFill/>
                </a:ln>
                <a:solidFill>
                  <a:schemeClr val="bg2"/>
                </a:solidFill>
                <a:effectLst/>
                <a:latin typeface="Bahnschrift SemiLight" panose="020B0502040204020203" pitchFamily="34" charset="0"/>
              </a:rPr>
              <a:t>.</a:t>
            </a:r>
            <a:endParaRPr kumimoji="0" lang="vi-VN" altLang="en-US" sz="1600" b="0" i="0" u="none" strike="noStrike" cap="none" normalizeH="0" baseline="0" dirty="0">
              <a:ln>
                <a:noFill/>
              </a:ln>
              <a:solidFill>
                <a:schemeClr val="bg2"/>
              </a:solidFill>
              <a:effectLst/>
              <a:latin typeface="Bahnschrift SemiLight" panose="020B0502040204020203" pitchFamily="34" charset="0"/>
            </a:endParaRPr>
          </a:p>
        </p:txBody>
      </p:sp>
      <p:sp>
        <p:nvSpPr>
          <p:cNvPr id="2" name="Google Shape;964;p4">
            <a:extLst>
              <a:ext uri="{FF2B5EF4-FFF2-40B4-BE49-F238E27FC236}">
                <a16:creationId xmlns:a16="http://schemas.microsoft.com/office/drawing/2014/main" id="{BBF3EDFA-44EA-9542-DB1E-9C46E85EF597}"/>
              </a:ext>
            </a:extLst>
          </p:cNvPr>
          <p:cNvSpPr txBox="1">
            <a:spLocks/>
          </p:cNvSpPr>
          <p:nvPr/>
        </p:nvSpPr>
        <p:spPr>
          <a:xfrm>
            <a:off x="629083" y="2785236"/>
            <a:ext cx="8087955" cy="5715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buSzPts val="1800"/>
            </a:pPr>
            <a:r>
              <a:rPr lang="en-US" sz="2800" b="1" dirty="0"/>
              <a:t>3</a:t>
            </a:r>
            <a:r>
              <a:rPr lang="vi-VN" sz="2800" b="1" dirty="0"/>
              <a:t>. Tạo ra danh sách nước đi</a:t>
            </a:r>
            <a:r>
              <a:rPr lang="en-US" sz="2800" b="1" dirty="0"/>
              <a:t> </a:t>
            </a:r>
            <a:r>
              <a:rPr lang="en-US" sz="2800" b="1" dirty="0" err="1"/>
              <a:t>hợp</a:t>
            </a:r>
            <a:r>
              <a:rPr lang="en-US" sz="2800" b="1" dirty="0"/>
              <a:t> </a:t>
            </a:r>
            <a:r>
              <a:rPr lang="en-US" sz="2800" b="1" dirty="0" err="1"/>
              <a:t>lệ</a:t>
            </a:r>
            <a:r>
              <a:rPr lang="vi-VN" sz="2800" b="1" dirty="0"/>
              <a:t>.</a:t>
            </a:r>
          </a:p>
        </p:txBody>
      </p:sp>
      <p:sp>
        <p:nvSpPr>
          <p:cNvPr id="4" name="Google Shape;965;p4">
            <a:extLst>
              <a:ext uri="{FF2B5EF4-FFF2-40B4-BE49-F238E27FC236}">
                <a16:creationId xmlns:a16="http://schemas.microsoft.com/office/drawing/2014/main" id="{E50DD0B0-5DEB-46E7-EF28-A589F08DDD25}"/>
              </a:ext>
            </a:extLst>
          </p:cNvPr>
          <p:cNvSpPr txBox="1">
            <a:spLocks/>
          </p:cNvSpPr>
          <p:nvPr/>
        </p:nvSpPr>
        <p:spPr>
          <a:xfrm>
            <a:off x="988107" y="3485317"/>
            <a:ext cx="7526810" cy="9382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algn="just">
              <a:buSzPts val="1600"/>
            </a:pPr>
            <a:r>
              <a:rPr lang="en-US" altLang="en-US" sz="1600" dirty="0" err="1">
                <a:solidFill>
                  <a:schemeClr val="bg2"/>
                </a:solidFill>
                <a:latin typeface="Bahnschrift SemiLight" panose="020B0502040204020203" pitchFamily="34" charset="0"/>
              </a:rPr>
              <a:t>Duyệt</a:t>
            </a:r>
            <a:r>
              <a:rPr lang="en-US" altLang="en-US" sz="1600" dirty="0">
                <a:solidFill>
                  <a:schemeClr val="bg2"/>
                </a:solidFill>
                <a:latin typeface="Bahnschrift SemiLight" panose="020B0502040204020203" pitchFamily="34" charset="0"/>
              </a:rPr>
              <a:t> qua </a:t>
            </a:r>
            <a:r>
              <a:rPr lang="en-US" altLang="en-US" sz="1600" dirty="0" err="1">
                <a:solidFill>
                  <a:schemeClr val="bg2"/>
                </a:solidFill>
                <a:latin typeface="Bahnschrift SemiLight" panose="020B0502040204020203" pitchFamily="34" charset="0"/>
              </a:rPr>
              <a:t>danh</a:t>
            </a:r>
            <a:r>
              <a:rPr lang="en-US" altLang="en-US" sz="1600" dirty="0">
                <a:solidFill>
                  <a:schemeClr val="bg2"/>
                </a:solidFill>
                <a:latin typeface="Bahnschrift SemiLight" panose="020B0502040204020203" pitchFamily="34" charset="0"/>
              </a:rPr>
              <a:t> </a:t>
            </a:r>
            <a:r>
              <a:rPr lang="en-US" altLang="en-US" sz="1600" dirty="0" err="1">
                <a:solidFill>
                  <a:schemeClr val="bg2"/>
                </a:solidFill>
                <a:latin typeface="Bahnschrift SemiLight" panose="020B0502040204020203" pitchFamily="34" charset="0"/>
              </a:rPr>
              <a:t>sách</a:t>
            </a:r>
            <a:r>
              <a:rPr lang="en-US" altLang="en-US" sz="1600" dirty="0">
                <a:solidFill>
                  <a:schemeClr val="bg2"/>
                </a:solidFill>
                <a:latin typeface="Bahnschrift SemiLight" panose="020B0502040204020203" pitchFamily="34" charset="0"/>
              </a:rPr>
              <a:t> </a:t>
            </a:r>
            <a:r>
              <a:rPr lang="en-US" altLang="en-US" sz="1600" dirty="0" err="1">
                <a:solidFill>
                  <a:schemeClr val="bg2"/>
                </a:solidFill>
                <a:latin typeface="Bahnschrift SemiLight" panose="020B0502040204020203" pitchFamily="34" charset="0"/>
              </a:rPr>
              <a:t>tất</a:t>
            </a:r>
            <a:r>
              <a:rPr lang="en-US" altLang="en-US" sz="1600" dirty="0">
                <a:solidFill>
                  <a:schemeClr val="bg2"/>
                </a:solidFill>
                <a:latin typeface="Bahnschrift SemiLight" panose="020B0502040204020203" pitchFamily="34" charset="0"/>
              </a:rPr>
              <a:t> </a:t>
            </a:r>
            <a:r>
              <a:rPr lang="en-US" altLang="en-US" sz="1600" dirty="0" err="1">
                <a:solidFill>
                  <a:schemeClr val="bg2"/>
                </a:solidFill>
                <a:latin typeface="Bahnschrift SemiLight" panose="020B0502040204020203" pitchFamily="34" charset="0"/>
              </a:rPr>
              <a:t>cả</a:t>
            </a:r>
            <a:r>
              <a:rPr lang="en-US" altLang="en-US" sz="1600" dirty="0">
                <a:solidFill>
                  <a:schemeClr val="bg2"/>
                </a:solidFill>
                <a:latin typeface="Bahnschrift SemiLight" panose="020B0502040204020203" pitchFamily="34" charset="0"/>
              </a:rPr>
              <a:t> </a:t>
            </a:r>
            <a:r>
              <a:rPr lang="en-US" altLang="en-US" sz="1600" dirty="0" err="1">
                <a:solidFill>
                  <a:schemeClr val="bg2"/>
                </a:solidFill>
                <a:latin typeface="Bahnschrift SemiLight" panose="020B0502040204020203" pitchFamily="34" charset="0"/>
              </a:rPr>
              <a:t>các</a:t>
            </a:r>
            <a:r>
              <a:rPr lang="en-US" altLang="en-US" sz="1600" dirty="0">
                <a:solidFill>
                  <a:schemeClr val="bg2"/>
                </a:solidFill>
                <a:latin typeface="Bahnschrift SemiLight" panose="020B0502040204020203" pitchFamily="34" charset="0"/>
              </a:rPr>
              <a:t> </a:t>
            </a:r>
            <a:r>
              <a:rPr lang="en-US" altLang="en-US" sz="1600" dirty="0" err="1">
                <a:solidFill>
                  <a:schemeClr val="bg2"/>
                </a:solidFill>
                <a:latin typeface="Bahnschrift SemiLight" panose="020B0502040204020203" pitchFamily="34" charset="0"/>
              </a:rPr>
              <a:t>nước</a:t>
            </a:r>
            <a:r>
              <a:rPr lang="en-US" altLang="en-US" sz="1600" dirty="0">
                <a:solidFill>
                  <a:schemeClr val="bg2"/>
                </a:solidFill>
                <a:latin typeface="Bahnschrift SemiLight" panose="020B0502040204020203" pitchFamily="34" charset="0"/>
              </a:rPr>
              <a:t> </a:t>
            </a:r>
            <a:r>
              <a:rPr lang="en-US" altLang="en-US" sz="1600" dirty="0" err="1">
                <a:solidFill>
                  <a:schemeClr val="bg2"/>
                </a:solidFill>
                <a:latin typeface="Bahnschrift SemiLight" panose="020B0502040204020203" pitchFamily="34" charset="0"/>
              </a:rPr>
              <a:t>đi</a:t>
            </a:r>
            <a:r>
              <a:rPr lang="en-US" altLang="en-US" sz="1600" dirty="0">
                <a:solidFill>
                  <a:schemeClr val="bg2"/>
                </a:solidFill>
                <a:latin typeface="Bahnschrift SemiLight" panose="020B0502040204020203" pitchFamily="34" charset="0"/>
              </a:rPr>
              <a:t>, </a:t>
            </a:r>
            <a:r>
              <a:rPr lang="en-US" altLang="en-US" sz="1600" dirty="0" err="1">
                <a:solidFill>
                  <a:schemeClr val="bg2"/>
                </a:solidFill>
                <a:latin typeface="Bahnschrift SemiLight" panose="020B0502040204020203" pitchFamily="34" charset="0"/>
              </a:rPr>
              <a:t>hiện</a:t>
            </a:r>
            <a:r>
              <a:rPr lang="en-US" altLang="en-US" sz="1600" dirty="0">
                <a:solidFill>
                  <a:schemeClr val="bg2"/>
                </a:solidFill>
                <a:latin typeface="Bahnschrift SemiLight" panose="020B0502040204020203" pitchFamily="34" charset="0"/>
              </a:rPr>
              <a:t> </a:t>
            </a:r>
            <a:r>
              <a:rPr lang="en-US" altLang="en-US" sz="1600" dirty="0" err="1">
                <a:solidFill>
                  <a:schemeClr val="bg2"/>
                </a:solidFill>
                <a:latin typeface="Bahnschrift SemiLight" panose="020B0502040204020203" pitchFamily="34" charset="0"/>
              </a:rPr>
              <a:t>thực</a:t>
            </a:r>
            <a:r>
              <a:rPr lang="en-US" altLang="en-US" sz="1600" dirty="0">
                <a:solidFill>
                  <a:schemeClr val="bg2"/>
                </a:solidFill>
                <a:latin typeface="Bahnschrift SemiLight" panose="020B0502040204020203" pitchFamily="34" charset="0"/>
              </a:rPr>
              <a:t> </a:t>
            </a:r>
            <a:r>
              <a:rPr lang="en-US" altLang="en-US" sz="1600" dirty="0" err="1">
                <a:solidFill>
                  <a:schemeClr val="bg2"/>
                </a:solidFill>
                <a:latin typeface="Bahnschrift SemiLight" panose="020B0502040204020203" pitchFamily="34" charset="0"/>
              </a:rPr>
              <a:t>trạng</a:t>
            </a:r>
            <a:r>
              <a:rPr lang="en-US" altLang="en-US" sz="1600" dirty="0">
                <a:solidFill>
                  <a:schemeClr val="bg2"/>
                </a:solidFill>
                <a:latin typeface="Bahnschrift SemiLight" panose="020B0502040204020203" pitchFamily="34" charset="0"/>
              </a:rPr>
              <a:t> </a:t>
            </a:r>
            <a:r>
              <a:rPr lang="en-US" altLang="en-US" sz="1600" dirty="0" err="1">
                <a:solidFill>
                  <a:schemeClr val="bg2"/>
                </a:solidFill>
                <a:latin typeface="Bahnschrift SemiLight" panose="020B0502040204020203" pitchFamily="34" charset="0"/>
              </a:rPr>
              <a:t>thái</a:t>
            </a:r>
            <a:r>
              <a:rPr lang="en-US" altLang="en-US" sz="1600" dirty="0">
                <a:solidFill>
                  <a:schemeClr val="bg2"/>
                </a:solidFill>
                <a:latin typeface="Bahnschrift SemiLight" panose="020B0502040204020203" pitchFamily="34" charset="0"/>
              </a:rPr>
              <a:t> </a:t>
            </a:r>
            <a:r>
              <a:rPr lang="en-US" altLang="en-US" sz="1600" dirty="0" err="1">
                <a:solidFill>
                  <a:schemeClr val="bg2"/>
                </a:solidFill>
                <a:latin typeface="Bahnschrift SemiLight" panose="020B0502040204020203" pitchFamily="34" charset="0"/>
              </a:rPr>
              <a:t>sau</a:t>
            </a:r>
            <a:r>
              <a:rPr lang="en-US" altLang="en-US" sz="1600" dirty="0">
                <a:solidFill>
                  <a:schemeClr val="bg2"/>
                </a:solidFill>
                <a:latin typeface="Bahnschrift SemiLight" panose="020B0502040204020203" pitchFamily="34" charset="0"/>
              </a:rPr>
              <a:t> </a:t>
            </a:r>
            <a:r>
              <a:rPr lang="en-US" altLang="en-US" sz="1600" dirty="0" err="1">
                <a:solidFill>
                  <a:schemeClr val="bg2"/>
                </a:solidFill>
                <a:latin typeface="Bahnschrift SemiLight" panose="020B0502040204020203" pitchFamily="34" charset="0"/>
              </a:rPr>
              <a:t>khi</a:t>
            </a:r>
            <a:r>
              <a:rPr lang="en-US" altLang="en-US" sz="1600" dirty="0">
                <a:solidFill>
                  <a:schemeClr val="bg2"/>
                </a:solidFill>
                <a:latin typeface="Bahnschrift SemiLight" panose="020B0502040204020203" pitchFamily="34" charset="0"/>
              </a:rPr>
              <a:t> </a:t>
            </a:r>
            <a:r>
              <a:rPr lang="en-US" altLang="en-US" sz="1600" dirty="0" err="1">
                <a:solidFill>
                  <a:schemeClr val="bg2"/>
                </a:solidFill>
                <a:latin typeface="Bahnschrift SemiLight" panose="020B0502040204020203" pitchFamily="34" charset="0"/>
              </a:rPr>
              <a:t>đã</a:t>
            </a:r>
            <a:r>
              <a:rPr lang="en-US" altLang="en-US" sz="1600" dirty="0">
                <a:solidFill>
                  <a:schemeClr val="bg2"/>
                </a:solidFill>
                <a:latin typeface="Bahnschrift SemiLight" panose="020B0502040204020203" pitchFamily="34" charset="0"/>
              </a:rPr>
              <a:t> </a:t>
            </a:r>
            <a:r>
              <a:rPr lang="en-US" altLang="en-US" sz="1600" dirty="0" err="1">
                <a:solidFill>
                  <a:schemeClr val="bg2"/>
                </a:solidFill>
                <a:latin typeface="Bahnschrift SemiLight" panose="020B0502040204020203" pitchFamily="34" charset="0"/>
              </a:rPr>
              <a:t>đi</a:t>
            </a:r>
            <a:r>
              <a:rPr lang="en-US" altLang="en-US" sz="1600" dirty="0">
                <a:solidFill>
                  <a:schemeClr val="bg2"/>
                </a:solidFill>
                <a:latin typeface="Bahnschrift SemiLight" panose="020B0502040204020203" pitchFamily="34" charset="0"/>
              </a:rPr>
              <a:t> </a:t>
            </a:r>
            <a:r>
              <a:rPr lang="en-US" altLang="en-US" sz="1600" dirty="0" err="1">
                <a:solidFill>
                  <a:schemeClr val="bg2"/>
                </a:solidFill>
                <a:latin typeface="Bahnschrift SemiLight" panose="020B0502040204020203" pitchFamily="34" charset="0"/>
              </a:rPr>
              <a:t>nước</a:t>
            </a:r>
            <a:r>
              <a:rPr lang="en-US" altLang="en-US" sz="1600" dirty="0">
                <a:solidFill>
                  <a:schemeClr val="bg2"/>
                </a:solidFill>
                <a:latin typeface="Bahnschrift SemiLight" panose="020B0502040204020203" pitchFamily="34" charset="0"/>
              </a:rPr>
              <a:t> </a:t>
            </a:r>
            <a:r>
              <a:rPr lang="en-US" altLang="en-US" sz="1600" dirty="0" err="1">
                <a:solidFill>
                  <a:schemeClr val="bg2"/>
                </a:solidFill>
                <a:latin typeface="Bahnschrift SemiLight" panose="020B0502040204020203" pitchFamily="34" charset="0"/>
              </a:rPr>
              <a:t>đó</a:t>
            </a:r>
            <a:r>
              <a:rPr lang="en-US" altLang="en-US" sz="1600" dirty="0">
                <a:solidFill>
                  <a:schemeClr val="bg2"/>
                </a:solidFill>
                <a:latin typeface="Bahnschrift SemiLight" panose="020B0502040204020203" pitchFamily="34" charset="0"/>
              </a:rPr>
              <a:t>, </a:t>
            </a:r>
            <a:r>
              <a:rPr lang="en-US" altLang="en-US" sz="1600" dirty="0" err="1">
                <a:solidFill>
                  <a:schemeClr val="bg2"/>
                </a:solidFill>
                <a:latin typeface="Bahnschrift SemiLight" panose="020B0502040204020203" pitchFamily="34" charset="0"/>
              </a:rPr>
              <a:t>xem</a:t>
            </a:r>
            <a:r>
              <a:rPr lang="en-US" altLang="en-US" sz="1600" dirty="0">
                <a:solidFill>
                  <a:schemeClr val="bg2"/>
                </a:solidFill>
                <a:latin typeface="Bahnschrift SemiLight" panose="020B0502040204020203" pitchFamily="34" charset="0"/>
              </a:rPr>
              <a:t> </a:t>
            </a:r>
            <a:r>
              <a:rPr lang="en-US" altLang="en-US" sz="1600" dirty="0" err="1">
                <a:solidFill>
                  <a:schemeClr val="bg2"/>
                </a:solidFill>
                <a:latin typeface="Bahnschrift SemiLight" panose="020B0502040204020203" pitchFamily="34" charset="0"/>
              </a:rPr>
              <a:t>có</a:t>
            </a:r>
            <a:r>
              <a:rPr lang="en-US" altLang="en-US" sz="1600" dirty="0">
                <a:solidFill>
                  <a:schemeClr val="bg2"/>
                </a:solidFill>
                <a:latin typeface="Bahnschrift SemiLight" panose="020B0502040204020203" pitchFamily="34" charset="0"/>
              </a:rPr>
              <a:t> </a:t>
            </a:r>
            <a:r>
              <a:rPr lang="en-US" altLang="en-US" sz="1600" dirty="0" err="1">
                <a:solidFill>
                  <a:schemeClr val="bg2"/>
                </a:solidFill>
                <a:latin typeface="Bahnschrift SemiLight" panose="020B0502040204020203" pitchFamily="34" charset="0"/>
              </a:rPr>
              <a:t>hợp</a:t>
            </a:r>
            <a:r>
              <a:rPr lang="en-US" altLang="en-US" sz="1600" dirty="0">
                <a:solidFill>
                  <a:schemeClr val="bg2"/>
                </a:solidFill>
                <a:latin typeface="Bahnschrift SemiLight" panose="020B0502040204020203" pitchFamily="34" charset="0"/>
              </a:rPr>
              <a:t> </a:t>
            </a:r>
            <a:r>
              <a:rPr lang="en-US" altLang="en-US" sz="1600" dirty="0" err="1">
                <a:solidFill>
                  <a:schemeClr val="bg2"/>
                </a:solidFill>
                <a:latin typeface="Bahnschrift SemiLight" panose="020B0502040204020203" pitchFamily="34" charset="0"/>
              </a:rPr>
              <a:t>lệ</a:t>
            </a:r>
            <a:r>
              <a:rPr lang="en-US" altLang="en-US" sz="1600" dirty="0">
                <a:solidFill>
                  <a:schemeClr val="bg2"/>
                </a:solidFill>
                <a:latin typeface="Bahnschrift SemiLight" panose="020B0502040204020203" pitchFamily="34" charset="0"/>
              </a:rPr>
              <a:t> hay </a:t>
            </a:r>
            <a:r>
              <a:rPr lang="en-US" altLang="en-US" sz="1600" dirty="0" err="1">
                <a:solidFill>
                  <a:schemeClr val="bg2"/>
                </a:solidFill>
                <a:latin typeface="Bahnschrift SemiLight" panose="020B0502040204020203" pitchFamily="34" charset="0"/>
              </a:rPr>
              <a:t>không</a:t>
            </a:r>
            <a:r>
              <a:rPr lang="en-US" altLang="en-US" sz="1600" dirty="0">
                <a:solidFill>
                  <a:schemeClr val="bg2"/>
                </a:solidFill>
                <a:latin typeface="Bahnschrift SemiLight" panose="020B0502040204020203" pitchFamily="34" charset="0"/>
              </a:rPr>
              <a:t> (</a:t>
            </a:r>
            <a:r>
              <a:rPr lang="en-US" altLang="en-US" sz="1600" dirty="0" err="1">
                <a:solidFill>
                  <a:schemeClr val="bg2"/>
                </a:solidFill>
                <a:latin typeface="Bahnschrift SemiLight" panose="020B0502040204020203" pitchFamily="34" charset="0"/>
              </a:rPr>
              <a:t>nếu</a:t>
            </a:r>
            <a:r>
              <a:rPr lang="en-US" altLang="en-US" sz="1600" dirty="0">
                <a:solidFill>
                  <a:schemeClr val="bg2"/>
                </a:solidFill>
                <a:latin typeface="Bahnschrift SemiLight" panose="020B0502040204020203" pitchFamily="34" charset="0"/>
              </a:rPr>
              <a:t> </a:t>
            </a:r>
            <a:r>
              <a:rPr lang="en-US" altLang="en-US" sz="1600" dirty="0" err="1">
                <a:solidFill>
                  <a:schemeClr val="bg2"/>
                </a:solidFill>
                <a:latin typeface="Bahnschrift SemiLight" panose="020B0502040204020203" pitchFamily="34" charset="0"/>
              </a:rPr>
              <a:t>đang</a:t>
            </a:r>
            <a:r>
              <a:rPr lang="en-US" altLang="en-US" sz="1600" dirty="0">
                <a:solidFill>
                  <a:schemeClr val="bg2"/>
                </a:solidFill>
                <a:latin typeface="Bahnschrift SemiLight" panose="020B0502040204020203" pitchFamily="34" charset="0"/>
              </a:rPr>
              <a:t> </a:t>
            </a:r>
            <a:r>
              <a:rPr lang="en-US" altLang="en-US" sz="1600" dirty="0" err="1">
                <a:solidFill>
                  <a:schemeClr val="bg2"/>
                </a:solidFill>
                <a:latin typeface="Bahnschrift SemiLight" panose="020B0502040204020203" pitchFamily="34" charset="0"/>
              </a:rPr>
              <a:t>bị</a:t>
            </a:r>
            <a:r>
              <a:rPr lang="en-US" altLang="en-US" sz="1600" dirty="0">
                <a:solidFill>
                  <a:schemeClr val="bg2"/>
                </a:solidFill>
                <a:latin typeface="Bahnschrift SemiLight" panose="020B0502040204020203" pitchFamily="34" charset="0"/>
              </a:rPr>
              <a:t> </a:t>
            </a:r>
            <a:r>
              <a:rPr lang="en-US" altLang="en-US" sz="1600" dirty="0" err="1">
                <a:solidFill>
                  <a:schemeClr val="bg2"/>
                </a:solidFill>
                <a:latin typeface="Bahnschrift SemiLight" panose="020B0502040204020203" pitchFamily="34" charset="0"/>
              </a:rPr>
              <a:t>chiếu</a:t>
            </a:r>
            <a:r>
              <a:rPr lang="en-US" altLang="en-US" sz="1600" dirty="0">
                <a:solidFill>
                  <a:schemeClr val="bg2"/>
                </a:solidFill>
                <a:latin typeface="Bahnschrift SemiLight" panose="020B0502040204020203" pitchFamily="34" charset="0"/>
              </a:rPr>
              <a:t> </a:t>
            </a:r>
            <a:r>
              <a:rPr lang="en-US" altLang="en-US" sz="1600" dirty="0" err="1">
                <a:solidFill>
                  <a:schemeClr val="bg2"/>
                </a:solidFill>
                <a:latin typeface="Bahnschrift SemiLight" panose="020B0502040204020203" pitchFamily="34" charset="0"/>
              </a:rPr>
              <a:t>phải</a:t>
            </a:r>
            <a:r>
              <a:rPr lang="en-US" altLang="en-US" sz="1600" dirty="0">
                <a:solidFill>
                  <a:schemeClr val="bg2"/>
                </a:solidFill>
                <a:latin typeface="Bahnschrift SemiLight" panose="020B0502040204020203" pitchFamily="34" charset="0"/>
              </a:rPr>
              <a:t> </a:t>
            </a:r>
            <a:r>
              <a:rPr lang="en-US" altLang="en-US" sz="1600" dirty="0" err="1">
                <a:solidFill>
                  <a:schemeClr val="bg2"/>
                </a:solidFill>
                <a:latin typeface="Bahnschrift SemiLight" panose="020B0502040204020203" pitchFamily="34" charset="0"/>
              </a:rPr>
              <a:t>bảo</a:t>
            </a:r>
            <a:r>
              <a:rPr lang="en-US" altLang="en-US" sz="1600" dirty="0">
                <a:solidFill>
                  <a:schemeClr val="bg2"/>
                </a:solidFill>
                <a:latin typeface="Bahnschrift SemiLight" panose="020B0502040204020203" pitchFamily="34" charset="0"/>
              </a:rPr>
              <a:t> </a:t>
            </a:r>
            <a:r>
              <a:rPr lang="en-US" altLang="en-US" sz="1600" dirty="0" err="1">
                <a:solidFill>
                  <a:schemeClr val="bg2"/>
                </a:solidFill>
                <a:latin typeface="Bahnschrift SemiLight" panose="020B0502040204020203" pitchFamily="34" charset="0"/>
              </a:rPr>
              <a:t>vệ</a:t>
            </a:r>
            <a:r>
              <a:rPr lang="en-US" altLang="en-US" sz="1600" dirty="0">
                <a:solidFill>
                  <a:schemeClr val="bg2"/>
                </a:solidFill>
                <a:latin typeface="Bahnschrift SemiLight" panose="020B0502040204020203" pitchFamily="34" charset="0"/>
              </a:rPr>
              <a:t> </a:t>
            </a:r>
            <a:r>
              <a:rPr lang="en-US" altLang="en-US" sz="1600" dirty="0" err="1">
                <a:solidFill>
                  <a:schemeClr val="bg2"/>
                </a:solidFill>
                <a:latin typeface="Bahnschrift SemiLight" panose="020B0502040204020203" pitchFamily="34" charset="0"/>
              </a:rPr>
              <a:t>vua</a:t>
            </a:r>
            <a:r>
              <a:rPr lang="en-US" altLang="en-US" sz="1600" dirty="0">
                <a:solidFill>
                  <a:schemeClr val="bg2"/>
                </a:solidFill>
                <a:latin typeface="Bahnschrift SemiLight" panose="020B0502040204020203" pitchFamily="34" charset="0"/>
              </a:rPr>
              <a:t>), </a:t>
            </a:r>
            <a:r>
              <a:rPr lang="en-US" altLang="en-US" sz="1600" dirty="0" err="1">
                <a:solidFill>
                  <a:schemeClr val="bg2"/>
                </a:solidFill>
                <a:latin typeface="Bahnschrift SemiLight" panose="020B0502040204020203" pitchFamily="34" charset="0"/>
              </a:rPr>
              <a:t>nếu</a:t>
            </a:r>
            <a:r>
              <a:rPr lang="en-US" altLang="en-US" sz="1600" dirty="0">
                <a:solidFill>
                  <a:schemeClr val="bg2"/>
                </a:solidFill>
                <a:latin typeface="Bahnschrift SemiLight" panose="020B0502040204020203" pitchFamily="34" charset="0"/>
              </a:rPr>
              <a:t> </a:t>
            </a:r>
            <a:r>
              <a:rPr lang="en-US" altLang="en-US" sz="1600" dirty="0" err="1">
                <a:solidFill>
                  <a:schemeClr val="bg2"/>
                </a:solidFill>
                <a:latin typeface="Bahnschrift SemiLight" panose="020B0502040204020203" pitchFamily="34" charset="0"/>
              </a:rPr>
              <a:t>hợp</a:t>
            </a:r>
            <a:r>
              <a:rPr lang="en-US" altLang="en-US" sz="1600" dirty="0">
                <a:solidFill>
                  <a:schemeClr val="bg2"/>
                </a:solidFill>
                <a:latin typeface="Bahnschrift SemiLight" panose="020B0502040204020203" pitchFamily="34" charset="0"/>
              </a:rPr>
              <a:t> </a:t>
            </a:r>
            <a:r>
              <a:rPr lang="en-US" altLang="en-US" sz="1600" dirty="0" err="1">
                <a:solidFill>
                  <a:schemeClr val="bg2"/>
                </a:solidFill>
                <a:latin typeface="Bahnschrift SemiLight" panose="020B0502040204020203" pitchFamily="34" charset="0"/>
              </a:rPr>
              <a:t>lệ</a:t>
            </a:r>
            <a:r>
              <a:rPr lang="en-US" altLang="en-US" sz="1600" dirty="0">
                <a:solidFill>
                  <a:schemeClr val="bg2"/>
                </a:solidFill>
                <a:latin typeface="Bahnschrift SemiLight" panose="020B0502040204020203" pitchFamily="34" charset="0"/>
              </a:rPr>
              <a:t> </a:t>
            </a:r>
            <a:r>
              <a:rPr lang="en-US" altLang="en-US" sz="1600" dirty="0" err="1">
                <a:solidFill>
                  <a:schemeClr val="bg2"/>
                </a:solidFill>
                <a:latin typeface="Bahnschrift SemiLight" panose="020B0502040204020203" pitchFamily="34" charset="0"/>
              </a:rPr>
              <a:t>trả</a:t>
            </a:r>
            <a:r>
              <a:rPr lang="en-US" altLang="en-US" sz="1600" dirty="0">
                <a:solidFill>
                  <a:schemeClr val="bg2"/>
                </a:solidFill>
                <a:latin typeface="Bahnschrift SemiLight" panose="020B0502040204020203" pitchFamily="34" charset="0"/>
              </a:rPr>
              <a:t> </a:t>
            </a:r>
            <a:r>
              <a:rPr lang="en-US" altLang="en-US" sz="1600" dirty="0" err="1">
                <a:solidFill>
                  <a:schemeClr val="bg2"/>
                </a:solidFill>
                <a:latin typeface="Bahnschrift SemiLight" panose="020B0502040204020203" pitchFamily="34" charset="0"/>
              </a:rPr>
              <a:t>về</a:t>
            </a:r>
            <a:r>
              <a:rPr lang="en-US" altLang="en-US" sz="1600" dirty="0">
                <a:solidFill>
                  <a:schemeClr val="bg2"/>
                </a:solidFill>
                <a:latin typeface="Bahnschrift SemiLight" panose="020B0502040204020203" pitchFamily="34" charset="0"/>
              </a:rPr>
              <a:t> </a:t>
            </a:r>
            <a:r>
              <a:rPr lang="en-US" altLang="en-US" sz="1600" dirty="0" err="1">
                <a:solidFill>
                  <a:schemeClr val="bg2"/>
                </a:solidFill>
                <a:latin typeface="Bahnschrift SemiLight" panose="020B0502040204020203" pitchFamily="34" charset="0"/>
              </a:rPr>
              <a:t>danh</a:t>
            </a:r>
            <a:r>
              <a:rPr lang="en-US" altLang="en-US" sz="1600" dirty="0">
                <a:solidFill>
                  <a:schemeClr val="bg2"/>
                </a:solidFill>
                <a:latin typeface="Bahnschrift SemiLight" panose="020B0502040204020203" pitchFamily="34" charset="0"/>
              </a:rPr>
              <a:t> </a:t>
            </a:r>
            <a:r>
              <a:rPr lang="en-US" altLang="en-US" sz="1600" dirty="0" err="1">
                <a:solidFill>
                  <a:schemeClr val="bg2"/>
                </a:solidFill>
                <a:latin typeface="Bahnschrift SemiLight" panose="020B0502040204020203" pitchFamily="34" charset="0"/>
              </a:rPr>
              <a:t>sách</a:t>
            </a:r>
            <a:r>
              <a:rPr lang="en-US" altLang="en-US" sz="1600" dirty="0">
                <a:solidFill>
                  <a:schemeClr val="bg2"/>
                </a:solidFill>
                <a:latin typeface="Bahnschrift SemiLight" panose="020B0502040204020203" pitchFamily="34" charset="0"/>
              </a:rPr>
              <a:t> </a:t>
            </a:r>
            <a:r>
              <a:rPr lang="en-US" altLang="en-US" sz="1600" dirty="0" err="1">
                <a:solidFill>
                  <a:schemeClr val="bg2"/>
                </a:solidFill>
                <a:latin typeface="Bahnschrift SemiLight" panose="020B0502040204020203" pitchFamily="34" charset="0"/>
              </a:rPr>
              <a:t>nước</a:t>
            </a:r>
            <a:r>
              <a:rPr lang="en-US" altLang="en-US" sz="1600" dirty="0">
                <a:solidFill>
                  <a:schemeClr val="bg2"/>
                </a:solidFill>
                <a:latin typeface="Bahnschrift SemiLight" panose="020B0502040204020203" pitchFamily="34" charset="0"/>
              </a:rPr>
              <a:t> </a:t>
            </a:r>
            <a:r>
              <a:rPr lang="en-US" altLang="en-US" sz="1600" dirty="0" err="1">
                <a:solidFill>
                  <a:schemeClr val="bg2"/>
                </a:solidFill>
                <a:latin typeface="Bahnschrift SemiLight" panose="020B0502040204020203" pitchFamily="34" charset="0"/>
              </a:rPr>
              <a:t>đi</a:t>
            </a:r>
            <a:r>
              <a:rPr lang="en-US" altLang="en-US" sz="1600" dirty="0">
                <a:solidFill>
                  <a:schemeClr val="bg2"/>
                </a:solidFill>
                <a:latin typeface="Bahnschrift SemiLight" panose="020B0502040204020203" pitchFamily="34" charset="0"/>
              </a:rPr>
              <a:t> </a:t>
            </a:r>
            <a:r>
              <a:rPr lang="en-US" altLang="en-US" sz="1600" dirty="0" err="1">
                <a:solidFill>
                  <a:schemeClr val="bg2"/>
                </a:solidFill>
                <a:latin typeface="Bahnschrift SemiLight" panose="020B0502040204020203" pitchFamily="34" charset="0"/>
              </a:rPr>
              <a:t>hợp</a:t>
            </a:r>
            <a:r>
              <a:rPr lang="en-US" altLang="en-US" sz="1600" dirty="0">
                <a:solidFill>
                  <a:schemeClr val="bg2"/>
                </a:solidFill>
                <a:latin typeface="Bahnschrift SemiLight" panose="020B0502040204020203" pitchFamily="34" charset="0"/>
              </a:rPr>
              <a:t> </a:t>
            </a:r>
            <a:r>
              <a:rPr lang="en-US" altLang="en-US" sz="1600" dirty="0" err="1">
                <a:solidFill>
                  <a:schemeClr val="bg2"/>
                </a:solidFill>
                <a:latin typeface="Bahnschrift SemiLight" panose="020B0502040204020203" pitchFamily="34" charset="0"/>
              </a:rPr>
              <a:t>lệ</a:t>
            </a:r>
            <a:r>
              <a:rPr lang="en-US" altLang="en-US" sz="1600" dirty="0">
                <a:solidFill>
                  <a:schemeClr val="bg2"/>
                </a:solidFill>
                <a:latin typeface="Bahnschrift SemiLight" panose="020B0502040204020203" pitchFamily="34" charset="0"/>
              </a:rPr>
              <a:t>.</a:t>
            </a:r>
            <a:endParaRPr lang="vi-VN" altLang="en-US" sz="1600" dirty="0">
              <a:solidFill>
                <a:schemeClr val="bg2"/>
              </a:solidFill>
              <a:latin typeface="Bahnschrift SemiLight" panose="020B0502040204020203" pitchFamily="34" charset="0"/>
            </a:endParaRPr>
          </a:p>
        </p:txBody>
      </p:sp>
    </p:spTree>
    <p:extLst>
      <p:ext uri="{BB962C8B-B14F-4D97-AF65-F5344CB8AC3E}">
        <p14:creationId xmlns:p14="http://schemas.microsoft.com/office/powerpoint/2010/main" val="2857342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81"/>
        <p:cNvGrpSpPr/>
        <p:nvPr/>
      </p:nvGrpSpPr>
      <p:grpSpPr>
        <a:xfrm>
          <a:off x="0" y="0"/>
          <a:ext cx="0" cy="0"/>
          <a:chOff x="0" y="0"/>
          <a:chExt cx="0" cy="0"/>
        </a:xfrm>
      </p:grpSpPr>
      <p:sp>
        <p:nvSpPr>
          <p:cNvPr id="982" name="Google Shape;982;p5"/>
          <p:cNvSpPr txBox="1">
            <a:spLocks noGrp="1"/>
          </p:cNvSpPr>
          <p:nvPr>
            <p:ph type="title"/>
          </p:nvPr>
        </p:nvSpPr>
        <p:spPr>
          <a:xfrm>
            <a:off x="2656035" y="2592948"/>
            <a:ext cx="3677653" cy="804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sz="4700" dirty="0" err="1">
                <a:latin typeface="Barlow Semi Condensed Medium" panose="00000606000000000000" pitchFamily="2" charset="0"/>
              </a:rPr>
              <a:t>Thiết</a:t>
            </a:r>
            <a:r>
              <a:rPr lang="en-US" sz="4700" dirty="0">
                <a:latin typeface="Barlow Semi Condensed Medium" panose="00000606000000000000" pitchFamily="2" charset="0"/>
              </a:rPr>
              <a:t> </a:t>
            </a:r>
            <a:r>
              <a:rPr lang="en-US" sz="4700" dirty="0" err="1">
                <a:latin typeface="Barlow Semi Condensed Medium" panose="00000606000000000000" pitchFamily="2" charset="0"/>
              </a:rPr>
              <a:t>kế</a:t>
            </a:r>
            <a:r>
              <a:rPr lang="en-US" sz="4700" dirty="0">
                <a:latin typeface="Barlow Semi Condensed Medium" panose="00000606000000000000" pitchFamily="2" charset="0"/>
              </a:rPr>
              <a:t> </a:t>
            </a:r>
            <a:r>
              <a:rPr lang="en-US" sz="4700" dirty="0" smtClean="0">
                <a:latin typeface="Barlow Semi Condensed Medium" panose="00000606000000000000" pitchFamily="2" charset="0"/>
              </a:rPr>
              <a:t>Agent</a:t>
            </a:r>
            <a:endParaRPr sz="4700" dirty="0">
              <a:latin typeface="Barlow Semi Condensed Medium" panose="00000606000000000000" pitchFamily="2" charset="0"/>
            </a:endParaRPr>
          </a:p>
        </p:txBody>
      </p:sp>
      <p:sp>
        <p:nvSpPr>
          <p:cNvPr id="983" name="Google Shape;983;p5"/>
          <p:cNvSpPr txBox="1">
            <a:spLocks noGrp="1"/>
          </p:cNvSpPr>
          <p:nvPr>
            <p:ph type="title" idx="2"/>
          </p:nvPr>
        </p:nvSpPr>
        <p:spPr>
          <a:xfrm>
            <a:off x="2971800" y="1161288"/>
            <a:ext cx="2967600" cy="1069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600"/>
              <a:buNone/>
            </a:pPr>
            <a:r>
              <a:rPr lang="en-US"/>
              <a:t>02</a:t>
            </a:r>
            <a:endParaRPr/>
          </a:p>
        </p:txBody>
      </p:sp>
      <p:sp>
        <p:nvSpPr>
          <p:cNvPr id="984" name="Google Shape;984;p5"/>
          <p:cNvSpPr txBox="1"/>
          <p:nvPr/>
        </p:nvSpPr>
        <p:spPr>
          <a:xfrm>
            <a:off x="8772525" y="4781531"/>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5</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3" name="Google Shape;1131;p16">
            <a:extLst>
              <a:ext uri="{FF2B5EF4-FFF2-40B4-BE49-F238E27FC236}">
                <a16:creationId xmlns:a16="http://schemas.microsoft.com/office/drawing/2014/main" id="{A275C43A-1DC8-A919-FDBF-FE30738E6115}"/>
              </a:ext>
            </a:extLst>
          </p:cNvPr>
          <p:cNvSpPr txBox="1">
            <a:spLocks noGrp="1"/>
          </p:cNvSpPr>
          <p:nvPr>
            <p:ph type="title"/>
          </p:nvPr>
        </p:nvSpPr>
        <p:spPr>
          <a:xfrm>
            <a:off x="1266448" y="245176"/>
            <a:ext cx="6611100" cy="54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dirty="0" err="1">
                <a:solidFill>
                  <a:schemeClr val="bg2"/>
                </a:solidFill>
                <a:latin typeface="Barlow Semi Condensed Medium" panose="00000606000000000000" pitchFamily="2" charset="0"/>
              </a:rPr>
              <a:t>Các</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giải</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thuật</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sử</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dụng</a:t>
            </a:r>
            <a:endParaRPr b="1" dirty="0">
              <a:solidFill>
                <a:schemeClr val="bg2"/>
              </a:solidFill>
              <a:latin typeface="Barlow Semi Condensed Medium" panose="00000606000000000000" pitchFamily="2" charset="0"/>
            </a:endParaRPr>
          </a:p>
        </p:txBody>
      </p:sp>
      <p:sp>
        <p:nvSpPr>
          <p:cNvPr id="14" name="Google Shape;964;p4">
            <a:extLst>
              <a:ext uri="{FF2B5EF4-FFF2-40B4-BE49-F238E27FC236}">
                <a16:creationId xmlns:a16="http://schemas.microsoft.com/office/drawing/2014/main" id="{26AF1D00-EC72-E466-BFFD-62990F64CCE9}"/>
              </a:ext>
            </a:extLst>
          </p:cNvPr>
          <p:cNvSpPr txBox="1">
            <a:spLocks noGrp="1"/>
          </p:cNvSpPr>
          <p:nvPr>
            <p:ph type="subTitle" idx="1"/>
          </p:nvPr>
        </p:nvSpPr>
        <p:spPr>
          <a:xfrm>
            <a:off x="598844" y="1146885"/>
            <a:ext cx="8087955" cy="57155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sz="2800" b="1" dirty="0" err="1"/>
              <a:t>Giải</a:t>
            </a:r>
            <a:r>
              <a:rPr lang="en-US" sz="2800" b="1" dirty="0"/>
              <a:t> </a:t>
            </a:r>
            <a:r>
              <a:rPr lang="en-US" sz="2800" b="1" dirty="0" err="1"/>
              <a:t>thuật</a:t>
            </a:r>
            <a:r>
              <a:rPr lang="en-US" sz="2800" b="1" dirty="0"/>
              <a:t> Minimax</a:t>
            </a:r>
            <a:endParaRPr sz="2800" b="1" dirty="0"/>
          </a:p>
        </p:txBody>
      </p:sp>
      <p:sp>
        <p:nvSpPr>
          <p:cNvPr id="16" name="Google Shape;965;p4">
            <a:extLst>
              <a:ext uri="{FF2B5EF4-FFF2-40B4-BE49-F238E27FC236}">
                <a16:creationId xmlns:a16="http://schemas.microsoft.com/office/drawing/2014/main" id="{411F19E6-4E13-99A4-8561-14DFCE159B3E}"/>
              </a:ext>
            </a:extLst>
          </p:cNvPr>
          <p:cNvSpPr txBox="1">
            <a:spLocks noGrp="1"/>
          </p:cNvSpPr>
          <p:nvPr>
            <p:ph type="subTitle" idx="2"/>
          </p:nvPr>
        </p:nvSpPr>
        <p:spPr>
          <a:xfrm>
            <a:off x="988107" y="1854935"/>
            <a:ext cx="7526810" cy="2917955"/>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600"/>
              <a:buNone/>
            </a:pPr>
            <a:r>
              <a:rPr lang="vi-VN" sz="1800" b="0" i="0" dirty="0">
                <a:solidFill>
                  <a:schemeClr val="bg2"/>
                </a:solidFill>
                <a:effectLst/>
                <a:latin typeface="Open Sans" panose="020B0606030504020204" pitchFamily="34" charset="0"/>
              </a:rPr>
              <a:t>Minimax là giải thuật là một thuật toán đệ quy lựa chọn bước đi kế tiếp trong một trò chơi có hai người bằng cách định giá trị cho các Node trên cây trò chơi sau đó tìm Node có giá trị phù hợp để đi bước tiếp theo.</a:t>
            </a:r>
            <a:endParaRPr lang="en-US" sz="1800" b="0" i="0" dirty="0">
              <a:solidFill>
                <a:schemeClr val="bg2"/>
              </a:solidFill>
              <a:effectLst/>
              <a:latin typeface="Open Sans" panose="020B0606030504020204" pitchFamily="34" charset="0"/>
            </a:endParaRPr>
          </a:p>
          <a:p>
            <a:pPr marL="0" lvl="0" indent="0" algn="just" rtl="0">
              <a:lnSpc>
                <a:spcPct val="100000"/>
              </a:lnSpc>
              <a:spcBef>
                <a:spcPts val="0"/>
              </a:spcBef>
              <a:spcAft>
                <a:spcPts val="0"/>
              </a:spcAft>
              <a:buSzPts val="1600"/>
              <a:buNone/>
            </a:pPr>
            <a:endParaRPr lang="en-US" sz="1800" dirty="0">
              <a:solidFill>
                <a:schemeClr val="bg2"/>
              </a:solidFill>
              <a:latin typeface="Open Sans" panose="020B0606030504020204" pitchFamily="34" charset="0"/>
            </a:endParaRPr>
          </a:p>
          <a:p>
            <a:pPr marL="0" lvl="0" indent="0" algn="just" rtl="0">
              <a:lnSpc>
                <a:spcPct val="100000"/>
              </a:lnSpc>
              <a:spcBef>
                <a:spcPts val="0"/>
              </a:spcBef>
              <a:spcAft>
                <a:spcPts val="0"/>
              </a:spcAft>
              <a:buSzPts val="1600"/>
              <a:buNone/>
            </a:pPr>
            <a:r>
              <a:rPr lang="en-US" sz="1800" b="0" i="0" dirty="0">
                <a:solidFill>
                  <a:schemeClr val="bg2"/>
                </a:solidFill>
                <a:effectLst/>
                <a:latin typeface="Open Sans" panose="020B0606030504020204" pitchFamily="34" charset="0"/>
              </a:rPr>
              <a:t>Theo </a:t>
            </a:r>
            <a:r>
              <a:rPr lang="en-US" sz="1800" b="0" i="0" dirty="0" err="1">
                <a:solidFill>
                  <a:schemeClr val="bg2"/>
                </a:solidFill>
                <a:effectLst/>
                <a:latin typeface="Open Sans" panose="020B0606030504020204" pitchFamily="34" charset="0"/>
              </a:rPr>
              <a:t>đó</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với</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một</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hàm</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lượng</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giá</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cho</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các</a:t>
            </a:r>
            <a:r>
              <a:rPr lang="en-US" sz="1800" b="0" i="0" dirty="0">
                <a:solidFill>
                  <a:schemeClr val="bg2"/>
                </a:solidFill>
                <a:effectLst/>
                <a:latin typeface="Open Sans" panose="020B0606030504020204" pitchFamily="34" charset="0"/>
              </a:rPr>
              <a:t> node, </a:t>
            </a:r>
            <a:r>
              <a:rPr lang="en-US" sz="1800" b="0" i="0" dirty="0" err="1">
                <a:solidFill>
                  <a:schemeClr val="bg2"/>
                </a:solidFill>
                <a:effectLst/>
                <a:latin typeface="Open Sans" panose="020B0606030504020204" pitchFamily="34" charset="0"/>
              </a:rPr>
              <a:t>nếu</a:t>
            </a:r>
            <a:r>
              <a:rPr lang="en-US" sz="1800" b="0" i="0" dirty="0">
                <a:solidFill>
                  <a:schemeClr val="bg2"/>
                </a:solidFill>
                <a:effectLst/>
                <a:latin typeface="Open Sans" panose="020B0606030504020204" pitchFamily="34" charset="0"/>
              </a:rPr>
              <a:t> node </a:t>
            </a:r>
            <a:r>
              <a:rPr lang="en-US" sz="1800" b="0" i="0" dirty="0" err="1">
                <a:solidFill>
                  <a:schemeClr val="bg2"/>
                </a:solidFill>
                <a:effectLst/>
                <a:latin typeface="Open Sans" panose="020B0606030504020204" pitchFamily="34" charset="0"/>
              </a:rPr>
              <a:t>hiện</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tại</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đang</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được</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đánh</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giá</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theo</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hướng</a:t>
            </a:r>
            <a:r>
              <a:rPr lang="en-US" sz="1800" b="0" i="0" dirty="0">
                <a:solidFill>
                  <a:schemeClr val="bg2"/>
                </a:solidFill>
                <a:effectLst/>
                <a:latin typeface="Open Sans" panose="020B0606030504020204" pitchFamily="34" charset="0"/>
              </a:rPr>
              <a:t> maximize (minimize) </a:t>
            </a:r>
            <a:r>
              <a:rPr lang="en-US" sz="1800" b="0" i="0" dirty="0" err="1">
                <a:solidFill>
                  <a:schemeClr val="bg2"/>
                </a:solidFill>
                <a:effectLst/>
                <a:latin typeface="Open Sans" panose="020B0606030504020204" pitchFamily="34" charset="0"/>
              </a:rPr>
              <a:t>hàm</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lượng</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giá</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thì</a:t>
            </a:r>
            <a:r>
              <a:rPr lang="en-US" sz="1800" b="0" i="0" dirty="0">
                <a:solidFill>
                  <a:schemeClr val="bg2"/>
                </a:solidFill>
                <a:effectLst/>
                <a:latin typeface="Open Sans" panose="020B0606030504020204" pitchFamily="34" charset="0"/>
              </a:rPr>
              <a:t> ta </a:t>
            </a:r>
            <a:r>
              <a:rPr lang="en-US" sz="1800" b="0" i="0" dirty="0" err="1">
                <a:solidFill>
                  <a:schemeClr val="bg2"/>
                </a:solidFill>
                <a:effectLst/>
                <a:latin typeface="Open Sans" panose="020B0606030504020204" pitchFamily="34" charset="0"/>
              </a:rPr>
              <a:t>sẽ</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sinh</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ra</a:t>
            </a:r>
            <a:r>
              <a:rPr lang="en-US" sz="1800" b="0" i="0" dirty="0">
                <a:solidFill>
                  <a:schemeClr val="bg2"/>
                </a:solidFill>
                <a:effectLst/>
                <a:latin typeface="Open Sans" panose="020B0606030504020204" pitchFamily="34" charset="0"/>
              </a:rPr>
              <a:t> node ở level </a:t>
            </a:r>
            <a:r>
              <a:rPr lang="en-US" sz="1800" b="0" i="0" dirty="0" err="1">
                <a:solidFill>
                  <a:schemeClr val="bg2"/>
                </a:solidFill>
                <a:effectLst/>
                <a:latin typeface="Open Sans" panose="020B0606030504020204" pitchFamily="34" charset="0"/>
              </a:rPr>
              <a:t>tiếp</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theo</a:t>
            </a:r>
            <a:r>
              <a:rPr lang="en-US" sz="1800" b="0" i="0" dirty="0">
                <a:solidFill>
                  <a:schemeClr val="bg2"/>
                </a:solidFill>
                <a:effectLst/>
                <a:latin typeface="Open Sans" panose="020B0606030504020204" pitchFamily="34" charset="0"/>
              </a:rPr>
              <a:t> (con </a:t>
            </a:r>
            <a:r>
              <a:rPr lang="en-US" sz="1800" b="0" i="0" dirty="0" err="1">
                <a:solidFill>
                  <a:schemeClr val="bg2"/>
                </a:solidFill>
                <a:effectLst/>
                <a:latin typeface="Open Sans" panose="020B0606030504020204" pitchFamily="34" charset="0"/>
              </a:rPr>
              <a:t>của</a:t>
            </a:r>
            <a:r>
              <a:rPr lang="en-US" sz="1800" b="0" i="0" dirty="0">
                <a:solidFill>
                  <a:schemeClr val="bg2"/>
                </a:solidFill>
                <a:effectLst/>
                <a:latin typeface="Open Sans" panose="020B0606030504020204" pitchFamily="34" charset="0"/>
              </a:rPr>
              <a:t> node </a:t>
            </a:r>
            <a:r>
              <a:rPr lang="en-US" sz="1800" b="0" i="0" dirty="0" err="1">
                <a:solidFill>
                  <a:schemeClr val="bg2"/>
                </a:solidFill>
                <a:effectLst/>
                <a:latin typeface="Open Sans" panose="020B0606030504020204" pitchFamily="34" charset="0"/>
              </a:rPr>
              <a:t>hiện</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tại</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và</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đánh</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giá</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hàm</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lượng</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giá</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cho</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đến</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khi</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tìm</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được</a:t>
            </a:r>
            <a:r>
              <a:rPr lang="en-US" sz="1800" dirty="0">
                <a:solidFill>
                  <a:schemeClr val="bg2"/>
                </a:solidFill>
                <a:latin typeface="Open Sans" panose="020B0606030504020204" pitchFamily="34" charset="0"/>
              </a:rPr>
              <a:t> node </a:t>
            </a:r>
            <a:r>
              <a:rPr lang="en-US" sz="1800" dirty="0" err="1">
                <a:solidFill>
                  <a:schemeClr val="bg2"/>
                </a:solidFill>
                <a:latin typeface="Open Sans" panose="020B0606030504020204" pitchFamily="34" charset="0"/>
              </a:rPr>
              <a:t>có</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hàm</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lượng</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giá</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nhỏ</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hơn</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giá</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trị</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lượng</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giá</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nhỏ</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nhất</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lớn</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hơn</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giá</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trị</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lượng</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giá</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lớn</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nhất</a:t>
            </a:r>
            <a:r>
              <a:rPr lang="en-US" sz="1800" dirty="0">
                <a:solidFill>
                  <a:schemeClr val="bg2"/>
                </a:solidFill>
                <a:latin typeface="Open Sans" panose="020B0606030504020204" pitchFamily="34" charset="0"/>
              </a:rPr>
              <a:t>).</a:t>
            </a:r>
            <a:endParaRPr lang="en-US" sz="1800" b="0" i="0" dirty="0">
              <a:solidFill>
                <a:schemeClr val="bg2"/>
              </a:solidFill>
              <a:effectLst/>
              <a:latin typeface="Bahnschrift SemiLight" panose="020B0502040204020203" pitchFamily="34" charset="0"/>
            </a:endParaRPr>
          </a:p>
        </p:txBody>
      </p:sp>
    </p:spTree>
    <p:extLst>
      <p:ext uri="{BB962C8B-B14F-4D97-AF65-F5344CB8AC3E}">
        <p14:creationId xmlns:p14="http://schemas.microsoft.com/office/powerpoint/2010/main" val="2155889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3" name="Google Shape;1131;p16">
            <a:extLst>
              <a:ext uri="{FF2B5EF4-FFF2-40B4-BE49-F238E27FC236}">
                <a16:creationId xmlns:a16="http://schemas.microsoft.com/office/drawing/2014/main" id="{A275C43A-1DC8-A919-FDBF-FE30738E6115}"/>
              </a:ext>
            </a:extLst>
          </p:cNvPr>
          <p:cNvSpPr txBox="1">
            <a:spLocks noGrp="1"/>
          </p:cNvSpPr>
          <p:nvPr>
            <p:ph type="title"/>
          </p:nvPr>
        </p:nvSpPr>
        <p:spPr>
          <a:xfrm>
            <a:off x="1266448" y="245176"/>
            <a:ext cx="6611100" cy="54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dirty="0" err="1">
                <a:solidFill>
                  <a:schemeClr val="bg2"/>
                </a:solidFill>
                <a:latin typeface="Barlow Semi Condensed Medium" panose="00000606000000000000" pitchFamily="2" charset="0"/>
              </a:rPr>
              <a:t>Các</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giải</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thuật</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sử</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dụng</a:t>
            </a:r>
            <a:endParaRPr b="1" dirty="0">
              <a:solidFill>
                <a:schemeClr val="bg2"/>
              </a:solidFill>
              <a:latin typeface="Barlow Semi Condensed Medium" panose="00000606000000000000" pitchFamily="2" charset="0"/>
            </a:endParaRPr>
          </a:p>
        </p:txBody>
      </p:sp>
      <p:sp>
        <p:nvSpPr>
          <p:cNvPr id="14" name="Google Shape;964;p4">
            <a:extLst>
              <a:ext uri="{FF2B5EF4-FFF2-40B4-BE49-F238E27FC236}">
                <a16:creationId xmlns:a16="http://schemas.microsoft.com/office/drawing/2014/main" id="{26AF1D00-EC72-E466-BFFD-62990F64CCE9}"/>
              </a:ext>
            </a:extLst>
          </p:cNvPr>
          <p:cNvSpPr txBox="1">
            <a:spLocks noGrp="1"/>
          </p:cNvSpPr>
          <p:nvPr>
            <p:ph type="subTitle" idx="1"/>
          </p:nvPr>
        </p:nvSpPr>
        <p:spPr>
          <a:xfrm>
            <a:off x="598844" y="1146885"/>
            <a:ext cx="8087955" cy="57155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sz="2800" b="1" dirty="0" err="1"/>
              <a:t>Giải</a:t>
            </a:r>
            <a:r>
              <a:rPr lang="en-US" sz="2800" b="1" dirty="0"/>
              <a:t> </a:t>
            </a:r>
            <a:r>
              <a:rPr lang="en-US" sz="2800" b="1" dirty="0" err="1"/>
              <a:t>thuật</a:t>
            </a:r>
            <a:r>
              <a:rPr lang="en-US" sz="2800" b="1" dirty="0"/>
              <a:t> </a:t>
            </a:r>
            <a:r>
              <a:rPr lang="en-US" sz="2800" b="1" dirty="0" err="1"/>
              <a:t>cắt</a:t>
            </a:r>
            <a:r>
              <a:rPr lang="en-US" sz="2800" b="1" dirty="0"/>
              <a:t> </a:t>
            </a:r>
            <a:r>
              <a:rPr lang="en-US" sz="2800" b="1" dirty="0" err="1"/>
              <a:t>tỉa</a:t>
            </a:r>
            <a:r>
              <a:rPr lang="en-US" sz="2800" b="1" dirty="0"/>
              <a:t> Alpha – Beta</a:t>
            </a:r>
            <a:endParaRPr sz="2800" b="1" dirty="0"/>
          </a:p>
        </p:txBody>
      </p:sp>
      <p:sp>
        <p:nvSpPr>
          <p:cNvPr id="16" name="Google Shape;965;p4">
            <a:extLst>
              <a:ext uri="{FF2B5EF4-FFF2-40B4-BE49-F238E27FC236}">
                <a16:creationId xmlns:a16="http://schemas.microsoft.com/office/drawing/2014/main" id="{411F19E6-4E13-99A4-8561-14DFCE159B3E}"/>
              </a:ext>
            </a:extLst>
          </p:cNvPr>
          <p:cNvSpPr txBox="1">
            <a:spLocks noGrp="1"/>
          </p:cNvSpPr>
          <p:nvPr>
            <p:ph type="subTitle" idx="2"/>
          </p:nvPr>
        </p:nvSpPr>
        <p:spPr>
          <a:xfrm>
            <a:off x="988107" y="1854935"/>
            <a:ext cx="7526810" cy="1380101"/>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600"/>
              <a:buNone/>
            </a:pPr>
            <a:r>
              <a:rPr lang="en-US" sz="1800" b="0" i="0" dirty="0">
                <a:solidFill>
                  <a:schemeClr val="bg2"/>
                </a:solidFill>
                <a:effectLst/>
                <a:latin typeface="Open Sans" panose="020B0606030504020204" pitchFamily="34" charset="0"/>
              </a:rPr>
              <a:t>Trong </a:t>
            </a:r>
            <a:r>
              <a:rPr lang="en-US" sz="1800" b="0" i="0" dirty="0" err="1">
                <a:solidFill>
                  <a:schemeClr val="bg2"/>
                </a:solidFill>
                <a:effectLst/>
                <a:latin typeface="Open Sans" panose="020B0606030504020204" pitchFamily="34" charset="0"/>
              </a:rPr>
              <a:t>khi</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sử</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dụng</a:t>
            </a:r>
            <a:r>
              <a:rPr lang="en-US" sz="1800" b="0" i="0" dirty="0">
                <a:solidFill>
                  <a:schemeClr val="bg2"/>
                </a:solidFill>
                <a:effectLst/>
                <a:latin typeface="Open Sans" panose="020B0606030504020204" pitchFamily="34" charset="0"/>
              </a:rPr>
              <a:t> </a:t>
            </a:r>
            <a:r>
              <a:rPr lang="vi-VN" sz="1800" b="0" i="0" dirty="0">
                <a:solidFill>
                  <a:schemeClr val="bg2"/>
                </a:solidFill>
                <a:effectLst/>
                <a:latin typeface="Open Sans" panose="020B0606030504020204" pitchFamily="34" charset="0"/>
              </a:rPr>
              <a:t>Minimax</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cây</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trò</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chơi</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được</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tạo</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ra</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có</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thể</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rất</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lớn</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nhất</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là</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trong</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cờ</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vua</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một</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trạng</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thái</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có</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thể</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sinh</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ra</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nhất</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nhiều</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nước</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đi</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nên</a:t>
            </a:r>
            <a:r>
              <a:rPr lang="en-US" sz="1800" dirty="0">
                <a:solidFill>
                  <a:schemeClr val="bg2"/>
                </a:solidFill>
                <a:latin typeface="Open Sans" panose="020B0606030504020204" pitchFamily="34" charset="0"/>
              </a:rPr>
              <a:t> ta </a:t>
            </a:r>
            <a:r>
              <a:rPr lang="en-US" sz="1800" dirty="0" err="1">
                <a:solidFill>
                  <a:schemeClr val="bg2"/>
                </a:solidFill>
                <a:latin typeface="Open Sans" panose="020B0606030504020204" pitchFamily="34" charset="0"/>
              </a:rPr>
              <a:t>cần</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sử</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dụng</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thêm</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cắt</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tỉa</a:t>
            </a:r>
            <a:r>
              <a:rPr lang="en-US" sz="1800" dirty="0">
                <a:solidFill>
                  <a:schemeClr val="bg2"/>
                </a:solidFill>
                <a:latin typeface="Open Sans" panose="020B0606030504020204" pitchFamily="34" charset="0"/>
              </a:rPr>
              <a:t> Alpha – Beta </a:t>
            </a:r>
            <a:r>
              <a:rPr lang="en-US" sz="1800" dirty="0" err="1">
                <a:solidFill>
                  <a:schemeClr val="bg2"/>
                </a:solidFill>
                <a:latin typeface="Open Sans" panose="020B0606030504020204" pitchFamily="34" charset="0"/>
              </a:rPr>
              <a:t>để</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giảm</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tải</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lượng</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tính</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toán</a:t>
            </a:r>
            <a:r>
              <a:rPr lang="en-US" sz="1800" dirty="0">
                <a:solidFill>
                  <a:schemeClr val="bg2"/>
                </a:solidFill>
                <a:latin typeface="Open Sans" panose="020B0606030504020204" pitchFamily="34" charset="0"/>
              </a:rPr>
              <a:t>.</a:t>
            </a:r>
          </a:p>
          <a:p>
            <a:pPr marL="0" lvl="0" indent="0" algn="just" rtl="0">
              <a:lnSpc>
                <a:spcPct val="100000"/>
              </a:lnSpc>
              <a:spcBef>
                <a:spcPts val="0"/>
              </a:spcBef>
              <a:spcAft>
                <a:spcPts val="0"/>
              </a:spcAft>
              <a:buSzPts val="1600"/>
              <a:buNone/>
            </a:pPr>
            <a:endParaRPr lang="en-US" sz="1800" b="0" i="0" dirty="0">
              <a:solidFill>
                <a:schemeClr val="bg2"/>
              </a:solidFill>
              <a:effectLst/>
              <a:latin typeface="Open Sans" panose="020B0606030504020204" pitchFamily="34" charset="0"/>
            </a:endParaRPr>
          </a:p>
          <a:p>
            <a:pPr marL="0" lvl="0" indent="0" algn="just" rtl="0">
              <a:lnSpc>
                <a:spcPct val="100000"/>
              </a:lnSpc>
              <a:spcBef>
                <a:spcPts val="0"/>
              </a:spcBef>
              <a:spcAft>
                <a:spcPts val="0"/>
              </a:spcAft>
              <a:buSzPts val="1600"/>
              <a:buNone/>
            </a:pPr>
            <a:endParaRPr lang="en-US" sz="1800" b="0" i="0" dirty="0">
              <a:solidFill>
                <a:schemeClr val="bg2"/>
              </a:solidFill>
              <a:effectLst/>
              <a:latin typeface="Bahnschrift SemiLight" panose="020B0502040204020203" pitchFamily="34" charset="0"/>
            </a:endParaRPr>
          </a:p>
        </p:txBody>
      </p:sp>
    </p:spTree>
    <p:extLst>
      <p:ext uri="{BB962C8B-B14F-4D97-AF65-F5344CB8AC3E}">
        <p14:creationId xmlns:p14="http://schemas.microsoft.com/office/powerpoint/2010/main" val="3057522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3" name="Google Shape;1131;p16">
            <a:extLst>
              <a:ext uri="{FF2B5EF4-FFF2-40B4-BE49-F238E27FC236}">
                <a16:creationId xmlns:a16="http://schemas.microsoft.com/office/drawing/2014/main" id="{A275C43A-1DC8-A919-FDBF-FE30738E6115}"/>
              </a:ext>
            </a:extLst>
          </p:cNvPr>
          <p:cNvSpPr txBox="1">
            <a:spLocks noGrp="1"/>
          </p:cNvSpPr>
          <p:nvPr>
            <p:ph type="title"/>
          </p:nvPr>
        </p:nvSpPr>
        <p:spPr>
          <a:xfrm>
            <a:off x="1266448" y="245176"/>
            <a:ext cx="6611100" cy="54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dirty="0" err="1">
                <a:solidFill>
                  <a:schemeClr val="bg2"/>
                </a:solidFill>
                <a:latin typeface="Barlow Semi Condensed Medium" panose="00000606000000000000" pitchFamily="2" charset="0"/>
              </a:rPr>
              <a:t>Các</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giải</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thuật</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sử</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dụng</a:t>
            </a:r>
            <a:endParaRPr b="1" dirty="0">
              <a:solidFill>
                <a:schemeClr val="bg2"/>
              </a:solidFill>
              <a:latin typeface="Barlow Semi Condensed Medium" panose="00000606000000000000" pitchFamily="2" charset="0"/>
            </a:endParaRPr>
          </a:p>
        </p:txBody>
      </p:sp>
      <p:sp>
        <p:nvSpPr>
          <p:cNvPr id="14" name="Google Shape;964;p4">
            <a:extLst>
              <a:ext uri="{FF2B5EF4-FFF2-40B4-BE49-F238E27FC236}">
                <a16:creationId xmlns:a16="http://schemas.microsoft.com/office/drawing/2014/main" id="{26AF1D00-EC72-E466-BFFD-62990F64CCE9}"/>
              </a:ext>
            </a:extLst>
          </p:cNvPr>
          <p:cNvSpPr txBox="1">
            <a:spLocks noGrp="1"/>
          </p:cNvSpPr>
          <p:nvPr>
            <p:ph type="subTitle" idx="1"/>
          </p:nvPr>
        </p:nvSpPr>
        <p:spPr>
          <a:xfrm>
            <a:off x="598844" y="1146885"/>
            <a:ext cx="8087955" cy="57155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sz="2800" b="1" dirty="0" err="1"/>
              <a:t>Giải</a:t>
            </a:r>
            <a:r>
              <a:rPr lang="en-US" sz="2800" b="1" dirty="0"/>
              <a:t> </a:t>
            </a:r>
            <a:r>
              <a:rPr lang="en-US" sz="2800" b="1" dirty="0" err="1"/>
              <a:t>thuật</a:t>
            </a:r>
            <a:r>
              <a:rPr lang="en-US" sz="2800" b="1" dirty="0"/>
              <a:t> </a:t>
            </a:r>
            <a:r>
              <a:rPr lang="en-US" sz="2800" b="1" dirty="0" err="1"/>
              <a:t>cắt</a:t>
            </a:r>
            <a:r>
              <a:rPr lang="en-US" sz="2800" b="1" dirty="0"/>
              <a:t> </a:t>
            </a:r>
            <a:r>
              <a:rPr lang="en-US" sz="2800" b="1" dirty="0" err="1"/>
              <a:t>tỉa</a:t>
            </a:r>
            <a:r>
              <a:rPr lang="en-US" sz="2800" b="1" dirty="0"/>
              <a:t> Alpha – Beta</a:t>
            </a:r>
            <a:endParaRPr sz="2800" b="1" dirty="0"/>
          </a:p>
        </p:txBody>
      </p:sp>
      <mc:AlternateContent xmlns:mc="http://schemas.openxmlformats.org/markup-compatibility/2006" xmlns:a14="http://schemas.microsoft.com/office/drawing/2010/main">
        <mc:Choice Requires="a14">
          <p:sp>
            <p:nvSpPr>
              <p:cNvPr id="16" name="Google Shape;965;p4">
                <a:extLst>
                  <a:ext uri="{FF2B5EF4-FFF2-40B4-BE49-F238E27FC236}">
                    <a16:creationId xmlns:a16="http://schemas.microsoft.com/office/drawing/2014/main" id="{411F19E6-4E13-99A4-8561-14DFCE159B3E}"/>
                  </a:ext>
                </a:extLst>
              </p:cNvPr>
              <p:cNvSpPr txBox="1">
                <a:spLocks noGrp="1"/>
              </p:cNvSpPr>
              <p:nvPr>
                <p:ph type="subTitle" idx="2"/>
              </p:nvPr>
            </p:nvSpPr>
            <p:spPr>
              <a:xfrm>
                <a:off x="946544" y="1718436"/>
                <a:ext cx="7526810" cy="3255346"/>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600"/>
                  <a:buNone/>
                </a:pPr>
                <a:r>
                  <a:rPr lang="en-US" sz="1800" b="0" i="0" dirty="0">
                    <a:solidFill>
                      <a:schemeClr val="bg2"/>
                    </a:solidFill>
                    <a:effectLst/>
                    <a:latin typeface="Open Sans" panose="020B0606030504020204" pitchFamily="34" charset="0"/>
                  </a:rPr>
                  <a:t>Theo </a:t>
                </a:r>
                <a:r>
                  <a:rPr lang="en-US" sz="1800" b="0" i="0" dirty="0" err="1">
                    <a:solidFill>
                      <a:schemeClr val="bg2"/>
                    </a:solidFill>
                    <a:effectLst/>
                    <a:latin typeface="Open Sans" panose="020B0606030504020204" pitchFamily="34" charset="0"/>
                  </a:rPr>
                  <a:t>đó</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với</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mỗi</a:t>
                </a:r>
                <a:r>
                  <a:rPr lang="en-US" sz="1800" b="0" i="0" dirty="0">
                    <a:solidFill>
                      <a:schemeClr val="bg2"/>
                    </a:solidFill>
                    <a:effectLst/>
                    <a:latin typeface="Open Sans" panose="020B0606030504020204" pitchFamily="34" charset="0"/>
                  </a:rPr>
                  <a:t> node ở </a:t>
                </a:r>
                <a:r>
                  <a:rPr lang="en-US" sz="1800" b="0" i="0" dirty="0" err="1">
                    <a:solidFill>
                      <a:schemeClr val="bg2"/>
                    </a:solidFill>
                    <a:effectLst/>
                    <a:latin typeface="Open Sans" panose="020B0606030504020204" pitchFamily="34" charset="0"/>
                  </a:rPr>
                  <a:t>mỗi</a:t>
                </a:r>
                <a:r>
                  <a:rPr lang="en-US" sz="1800" b="0" i="0" dirty="0">
                    <a:solidFill>
                      <a:schemeClr val="bg2"/>
                    </a:solidFill>
                    <a:effectLst/>
                    <a:latin typeface="Open Sans" panose="020B0606030504020204" pitchFamily="34" charset="0"/>
                  </a:rPr>
                  <a:t> level max (min), ta </a:t>
                </a:r>
                <a:r>
                  <a:rPr lang="en-US" sz="1800" b="0" i="0" dirty="0" err="1">
                    <a:solidFill>
                      <a:schemeClr val="bg2"/>
                    </a:solidFill>
                    <a:effectLst/>
                    <a:latin typeface="Open Sans" panose="020B0606030504020204" pitchFamily="34" charset="0"/>
                  </a:rPr>
                  <a:t>gán</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một</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giá</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trị</a:t>
                </a:r>
                <a:r>
                  <a:rPr lang="en-US" sz="1800" b="0" i="0" dirty="0">
                    <a:solidFill>
                      <a:schemeClr val="bg2"/>
                    </a:solidFill>
                    <a:effectLst/>
                    <a:latin typeface="Open Sans" panose="020B0606030504020204" pitchFamily="34" charset="0"/>
                  </a:rPr>
                  <a:t> </a:t>
                </a:r>
                <a14:m>
                  <m:oMath xmlns:m="http://schemas.openxmlformats.org/officeDocument/2006/math">
                    <m:r>
                      <a:rPr lang="en-US" sz="1800" b="0" i="1" smtClean="0">
                        <a:solidFill>
                          <a:schemeClr val="bg2"/>
                        </a:solidFill>
                        <a:effectLst/>
                        <a:latin typeface="Cambria Math" panose="02040503050406030204" pitchFamily="18" charset="0"/>
                      </a:rPr>
                      <m:t>𝛼</m:t>
                    </m:r>
                  </m:oMath>
                </a14:m>
                <a:r>
                  <a:rPr lang="en-US" sz="1800" dirty="0">
                    <a:solidFill>
                      <a:schemeClr val="bg2"/>
                    </a:solidFill>
                    <a:latin typeface="Open Sans" panose="020B0606030504020204" pitchFamily="34" charset="0"/>
                  </a:rPr>
                  <a:t> (</a:t>
                </a:r>
                <a14:m>
                  <m:oMath xmlns:m="http://schemas.openxmlformats.org/officeDocument/2006/math">
                    <m:r>
                      <a:rPr lang="en-US" sz="1800" b="0" i="1" dirty="0" smtClean="0">
                        <a:solidFill>
                          <a:schemeClr val="bg2"/>
                        </a:solidFill>
                        <a:latin typeface="Cambria Math" panose="02040503050406030204" pitchFamily="18" charset="0"/>
                      </a:rPr>
                      <m:t>𝛽</m:t>
                    </m:r>
                  </m:oMath>
                </a14:m>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khi</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này</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tùy</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theo</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quá</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trình</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duyệt</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cây</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từ</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trái</a:t>
                </a:r>
                <a:r>
                  <a:rPr lang="en-US" sz="1800" dirty="0">
                    <a:solidFill>
                      <a:schemeClr val="bg2"/>
                    </a:solidFill>
                    <a:latin typeface="Open Sans" panose="020B0606030504020204" pitchFamily="34" charset="0"/>
                  </a:rPr>
                  <a:t> sang </a:t>
                </a:r>
                <a:r>
                  <a:rPr lang="en-US" sz="1800" dirty="0" err="1">
                    <a:solidFill>
                      <a:schemeClr val="bg2"/>
                    </a:solidFill>
                    <a:latin typeface="Open Sans" panose="020B0606030504020204" pitchFamily="34" charset="0"/>
                  </a:rPr>
                  <a:t>phải</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hoặc</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từ</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phải</a:t>
                </a:r>
                <a:r>
                  <a:rPr lang="en-US" sz="1800" dirty="0">
                    <a:solidFill>
                      <a:schemeClr val="bg2"/>
                    </a:solidFill>
                    <a:latin typeface="Open Sans" panose="020B0606030504020204" pitchFamily="34" charset="0"/>
                  </a:rPr>
                  <a:t> sang </a:t>
                </a:r>
                <a:r>
                  <a:rPr lang="en-US" sz="1800" dirty="0" err="1">
                    <a:solidFill>
                      <a:schemeClr val="bg2"/>
                    </a:solidFill>
                    <a:latin typeface="Open Sans" panose="020B0606030504020204" pitchFamily="34" charset="0"/>
                  </a:rPr>
                  <a:t>trái</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khi</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gặp</a:t>
                </a:r>
                <a:r>
                  <a:rPr lang="en-US" sz="1800" dirty="0">
                    <a:solidFill>
                      <a:schemeClr val="bg2"/>
                    </a:solidFill>
                    <a:latin typeface="Open Sans" panose="020B0606030504020204" pitchFamily="34" charset="0"/>
                  </a:rPr>
                  <a:t> node </a:t>
                </a:r>
                <a:r>
                  <a:rPr lang="en-US" sz="1800" dirty="0" err="1">
                    <a:solidFill>
                      <a:schemeClr val="bg2"/>
                    </a:solidFill>
                    <a:latin typeface="Open Sans" panose="020B0606030504020204" pitchFamily="34" charset="0"/>
                  </a:rPr>
                  <a:t>đầu</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tiên</a:t>
                </a:r>
                <a:r>
                  <a:rPr lang="en-US" sz="1800" dirty="0">
                    <a:solidFill>
                      <a:schemeClr val="bg2"/>
                    </a:solidFill>
                    <a:latin typeface="Open Sans" panose="020B0606030504020204" pitchFamily="34" charset="0"/>
                  </a:rPr>
                  <a:t> ta </a:t>
                </a:r>
                <a:r>
                  <a:rPr lang="en-US" sz="1800" dirty="0" err="1">
                    <a:solidFill>
                      <a:schemeClr val="bg2"/>
                    </a:solidFill>
                    <a:latin typeface="Open Sans" panose="020B0606030504020204" pitchFamily="34" charset="0"/>
                  </a:rPr>
                  <a:t>sẽ</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gán</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giá</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trị</a:t>
                </a:r>
                <a:r>
                  <a:rPr lang="en-US" sz="1800" dirty="0">
                    <a:solidFill>
                      <a:schemeClr val="bg2"/>
                    </a:solidFill>
                    <a:latin typeface="Open Sans" panose="020B0606030504020204" pitchFamily="34" charset="0"/>
                  </a:rPr>
                  <a:t> </a:t>
                </a:r>
                <a14:m>
                  <m:oMath xmlns:m="http://schemas.openxmlformats.org/officeDocument/2006/math">
                    <m:r>
                      <a:rPr lang="en-US" sz="1800" b="0" i="1" smtClean="0">
                        <a:solidFill>
                          <a:schemeClr val="bg2"/>
                        </a:solidFill>
                        <a:latin typeface="Cambria Math" panose="02040503050406030204" pitchFamily="18" charset="0"/>
                      </a:rPr>
                      <m:t>𝛼</m:t>
                    </m:r>
                  </m:oMath>
                </a14:m>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hoặc</a:t>
                </a:r>
                <a:r>
                  <a:rPr lang="en-US" sz="1800" dirty="0">
                    <a:solidFill>
                      <a:schemeClr val="bg2"/>
                    </a:solidFill>
                    <a:latin typeface="Open Sans" panose="020B0606030504020204" pitchFamily="34" charset="0"/>
                  </a:rPr>
                  <a:t> </a:t>
                </a:r>
                <a14:m>
                  <m:oMath xmlns:m="http://schemas.openxmlformats.org/officeDocument/2006/math">
                    <m:r>
                      <a:rPr lang="en-US" sz="1800" b="0" i="1" smtClean="0">
                        <a:solidFill>
                          <a:schemeClr val="bg2"/>
                        </a:solidFill>
                        <a:latin typeface="Cambria Math" panose="02040503050406030204" pitchFamily="18" charset="0"/>
                      </a:rPr>
                      <m:t>𝛽</m:t>
                    </m:r>
                  </m:oMath>
                </a14:m>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tương</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ứng</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cho</a:t>
                </a:r>
                <a:r>
                  <a:rPr lang="en-US" sz="1800" dirty="0">
                    <a:solidFill>
                      <a:schemeClr val="bg2"/>
                    </a:solidFill>
                    <a:latin typeface="Open Sans" panose="020B0606030504020204" pitchFamily="34" charset="0"/>
                  </a:rPr>
                  <a:t> node cha.</a:t>
                </a:r>
              </a:p>
              <a:p>
                <a:pPr marL="0" lvl="0" indent="0" algn="just" rtl="0">
                  <a:lnSpc>
                    <a:spcPct val="100000"/>
                  </a:lnSpc>
                  <a:spcBef>
                    <a:spcPts val="0"/>
                  </a:spcBef>
                  <a:spcAft>
                    <a:spcPts val="0"/>
                  </a:spcAft>
                  <a:buSzPts val="1600"/>
                  <a:buNone/>
                </a:pPr>
                <a:endParaRPr lang="en-US" sz="1800" dirty="0">
                  <a:solidFill>
                    <a:schemeClr val="bg2"/>
                  </a:solidFill>
                  <a:latin typeface="Open Sans" panose="020B0606030504020204" pitchFamily="34" charset="0"/>
                </a:endParaRPr>
              </a:p>
              <a:p>
                <a:pPr marL="0" lvl="0" indent="0" algn="just" rtl="0">
                  <a:lnSpc>
                    <a:spcPct val="100000"/>
                  </a:lnSpc>
                  <a:spcBef>
                    <a:spcPts val="0"/>
                  </a:spcBef>
                  <a:spcAft>
                    <a:spcPts val="0"/>
                  </a:spcAft>
                  <a:buSzPts val="1600"/>
                  <a:buNone/>
                </a:pPr>
                <a:r>
                  <a:rPr lang="en-US" sz="1800" dirty="0">
                    <a:solidFill>
                      <a:schemeClr val="bg2"/>
                    </a:solidFill>
                    <a:latin typeface="Open Sans" panose="020B0606030504020204" pitchFamily="34" charset="0"/>
                  </a:rPr>
                  <a:t>Khi </a:t>
                </a:r>
                <a:r>
                  <a:rPr lang="en-US" sz="1800" dirty="0" err="1">
                    <a:solidFill>
                      <a:schemeClr val="bg2"/>
                    </a:solidFill>
                    <a:latin typeface="Open Sans" panose="020B0606030504020204" pitchFamily="34" charset="0"/>
                  </a:rPr>
                  <a:t>đó</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nếu</a:t>
                </a:r>
                <a:r>
                  <a:rPr lang="en-US" sz="1800" dirty="0">
                    <a:solidFill>
                      <a:schemeClr val="bg2"/>
                    </a:solidFill>
                    <a:latin typeface="Open Sans" panose="020B0606030504020204" pitchFamily="34" charset="0"/>
                  </a:rPr>
                  <a:t> node cha </a:t>
                </a:r>
                <a:r>
                  <a:rPr lang="en-US" sz="1800" dirty="0" err="1">
                    <a:solidFill>
                      <a:schemeClr val="bg2"/>
                    </a:solidFill>
                    <a:latin typeface="Open Sans" panose="020B0606030504020204" pitchFamily="34" charset="0"/>
                  </a:rPr>
                  <a:t>có</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giá</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trị</a:t>
                </a:r>
                <a:r>
                  <a:rPr lang="en-US" sz="1800" dirty="0">
                    <a:solidFill>
                      <a:schemeClr val="bg2"/>
                    </a:solidFill>
                    <a:latin typeface="Open Sans" panose="020B0606030504020204" pitchFamily="34" charset="0"/>
                  </a:rPr>
                  <a:t> </a:t>
                </a:r>
                <a14:m>
                  <m:oMath xmlns:m="http://schemas.openxmlformats.org/officeDocument/2006/math">
                    <m:r>
                      <a:rPr lang="en-US" sz="1800" b="0" i="1" smtClean="0">
                        <a:solidFill>
                          <a:schemeClr val="bg2"/>
                        </a:solidFill>
                        <a:latin typeface="Cambria Math" panose="02040503050406030204" pitchFamily="18" charset="0"/>
                      </a:rPr>
                      <m:t>𝛼</m:t>
                    </m:r>
                  </m:oMath>
                </a14:m>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thì</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các</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nốt</a:t>
                </a:r>
                <a:r>
                  <a:rPr lang="en-US" sz="1800" dirty="0">
                    <a:solidFill>
                      <a:schemeClr val="bg2"/>
                    </a:solidFill>
                    <a:latin typeface="Open Sans" panose="020B0606030504020204" pitchFamily="34" charset="0"/>
                  </a:rPr>
                  <a:t> con </a:t>
                </a:r>
                <a:r>
                  <a:rPr lang="en-US" sz="1800" dirty="0" err="1">
                    <a:solidFill>
                      <a:schemeClr val="bg2"/>
                    </a:solidFill>
                    <a:latin typeface="Open Sans" panose="020B0606030504020204" pitchFamily="34" charset="0"/>
                  </a:rPr>
                  <a:t>còn</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lại</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trừ</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các</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nốt</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đã</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duyệt</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phải</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có</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giá</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trị</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lớn</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hơn</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hoặc</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bằng</a:t>
                </a:r>
                <a:r>
                  <a:rPr lang="en-US" sz="1800" dirty="0">
                    <a:solidFill>
                      <a:schemeClr val="bg2"/>
                    </a:solidFill>
                    <a:latin typeface="Open Sans" panose="020B0606030504020204" pitchFamily="34" charset="0"/>
                  </a:rPr>
                  <a:t> </a:t>
                </a:r>
                <a14:m>
                  <m:oMath xmlns:m="http://schemas.openxmlformats.org/officeDocument/2006/math">
                    <m:r>
                      <a:rPr lang="en-US" sz="1800" b="0" i="1" smtClean="0">
                        <a:solidFill>
                          <a:schemeClr val="bg2"/>
                        </a:solidFill>
                        <a:latin typeface="Cambria Math" panose="02040503050406030204" pitchFamily="18" charset="0"/>
                      </a:rPr>
                      <m:t>𝛼</m:t>
                    </m:r>
                  </m:oMath>
                </a14:m>
                <a:r>
                  <a:rPr lang="en-US" sz="1800" dirty="0">
                    <a:solidFill>
                      <a:schemeClr val="bg2"/>
                    </a:solidFill>
                    <a:latin typeface="Open Sans" panose="020B0606030504020204" pitchFamily="34" charset="0"/>
                  </a:rPr>
                  <a:t> nếu </a:t>
                </a:r>
                <a:r>
                  <a:rPr lang="en-US" sz="1800" dirty="0" err="1">
                    <a:solidFill>
                      <a:schemeClr val="bg2"/>
                    </a:solidFill>
                    <a:latin typeface="Open Sans" panose="020B0606030504020204" pitchFamily="34" charset="0"/>
                  </a:rPr>
                  <a:t>không</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có</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sẽ</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bị</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cắt</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bỏ</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Tương</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tự</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với</a:t>
                </a:r>
                <a:r>
                  <a:rPr lang="en-US" sz="1800" dirty="0">
                    <a:solidFill>
                      <a:schemeClr val="bg2"/>
                    </a:solidFill>
                    <a:latin typeface="Open Sans" panose="020B0606030504020204" pitchFamily="34" charset="0"/>
                  </a:rPr>
                  <a:t> </a:t>
                </a:r>
                <a14:m>
                  <m:oMath xmlns:m="http://schemas.openxmlformats.org/officeDocument/2006/math">
                    <m:r>
                      <a:rPr lang="en-US" sz="1800" b="0" i="1" smtClean="0">
                        <a:solidFill>
                          <a:schemeClr val="bg2"/>
                        </a:solidFill>
                        <a:latin typeface="Cambria Math" panose="02040503050406030204" pitchFamily="18" charset="0"/>
                      </a:rPr>
                      <m:t>𝛽</m:t>
                    </m:r>
                  </m:oMath>
                </a14:m>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thì</a:t>
                </a:r>
                <a:r>
                  <a:rPr lang="en-US" sz="1800" dirty="0">
                    <a:solidFill>
                      <a:schemeClr val="bg2"/>
                    </a:solidFill>
                    <a:latin typeface="Open Sans" panose="020B0606030504020204" pitchFamily="34" charset="0"/>
                  </a:rPr>
                  <a:t> ta </a:t>
                </a:r>
                <a:r>
                  <a:rPr lang="en-US" sz="1800" dirty="0" err="1">
                    <a:solidFill>
                      <a:schemeClr val="bg2"/>
                    </a:solidFill>
                    <a:latin typeface="Open Sans" panose="020B0606030504020204" pitchFamily="34" charset="0"/>
                  </a:rPr>
                  <a:t>có</a:t>
                </a:r>
                <a:r>
                  <a:rPr lang="en-US" sz="1800" dirty="0">
                    <a:solidFill>
                      <a:schemeClr val="bg2"/>
                    </a:solidFill>
                    <a:latin typeface="Open Sans" panose="020B0606030504020204" pitchFamily="34" charset="0"/>
                  </a:rPr>
                  <a:t> </a:t>
                </a:r>
                <a14:m>
                  <m:oMath xmlns:m="http://schemas.openxmlformats.org/officeDocument/2006/math">
                    <m:r>
                      <a:rPr lang="en-US" sz="1800" i="1" smtClean="0">
                        <a:solidFill>
                          <a:schemeClr val="bg2"/>
                        </a:solidFill>
                        <a:latin typeface="Cambria Math" panose="02040503050406030204" pitchFamily="18" charset="0"/>
                        <a:ea typeface="Cambria Math" panose="02040503050406030204" pitchFamily="18" charset="0"/>
                      </a:rPr>
                      <m:t>≤</m:t>
                    </m:r>
                    <m:r>
                      <a:rPr lang="en-US" sz="1800" b="0" i="1" smtClean="0">
                        <a:solidFill>
                          <a:schemeClr val="bg2"/>
                        </a:solidFill>
                        <a:latin typeface="Cambria Math" panose="02040503050406030204" pitchFamily="18" charset="0"/>
                        <a:ea typeface="Cambria Math" panose="02040503050406030204" pitchFamily="18" charset="0"/>
                      </a:rPr>
                      <m:t>𝛽</m:t>
                    </m:r>
                  </m:oMath>
                </a14:m>
                <a:r>
                  <a:rPr lang="en-US" sz="1800" dirty="0">
                    <a:solidFill>
                      <a:schemeClr val="bg2"/>
                    </a:solidFill>
                    <a:latin typeface="Open Sans" panose="020B0606030504020204" pitchFamily="34" charset="0"/>
                  </a:rPr>
                  <a:t>.</a:t>
                </a:r>
              </a:p>
              <a:p>
                <a:pPr marL="0" lvl="0" indent="0" algn="just" rtl="0">
                  <a:lnSpc>
                    <a:spcPct val="100000"/>
                  </a:lnSpc>
                  <a:spcBef>
                    <a:spcPts val="0"/>
                  </a:spcBef>
                  <a:spcAft>
                    <a:spcPts val="0"/>
                  </a:spcAft>
                  <a:buSzPts val="1600"/>
                  <a:buNone/>
                </a:pPr>
                <a:endParaRPr lang="en-US" sz="1800" dirty="0">
                  <a:solidFill>
                    <a:schemeClr val="bg2"/>
                  </a:solidFill>
                  <a:latin typeface="Open Sans" panose="020B0606030504020204" pitchFamily="34" charset="0"/>
                </a:endParaRPr>
              </a:p>
              <a:p>
                <a:pPr marL="0" lvl="0" indent="0" algn="just" rtl="0">
                  <a:lnSpc>
                    <a:spcPct val="100000"/>
                  </a:lnSpc>
                  <a:spcBef>
                    <a:spcPts val="0"/>
                  </a:spcBef>
                  <a:spcAft>
                    <a:spcPts val="0"/>
                  </a:spcAft>
                  <a:buSzPts val="1600"/>
                  <a:buNone/>
                </a:pPr>
                <a:r>
                  <a:rPr lang="en-US" sz="1800" b="0" i="0" dirty="0" err="1">
                    <a:solidFill>
                      <a:schemeClr val="bg2"/>
                    </a:solidFill>
                    <a:effectLst/>
                    <a:latin typeface="Open Sans" panose="020B0606030504020204" pitchFamily="34" charset="0"/>
                  </a:rPr>
                  <a:t>Nếu</a:t>
                </a:r>
                <a:r>
                  <a:rPr lang="en-US" sz="1800" b="0" i="0" dirty="0">
                    <a:solidFill>
                      <a:schemeClr val="bg2"/>
                    </a:solidFill>
                    <a:effectLst/>
                    <a:latin typeface="Open Sans" panose="020B0606030504020204" pitchFamily="34" charset="0"/>
                  </a:rPr>
                  <a:t> node cha </a:t>
                </a:r>
                <a:r>
                  <a:rPr lang="en-US" sz="1800" b="0" i="0" dirty="0" err="1">
                    <a:solidFill>
                      <a:schemeClr val="bg2"/>
                    </a:solidFill>
                    <a:effectLst/>
                    <a:latin typeface="Open Sans" panose="020B0606030504020204" pitchFamily="34" charset="0"/>
                  </a:rPr>
                  <a:t>có</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giá</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trị</a:t>
                </a:r>
                <a:r>
                  <a:rPr lang="en-US" sz="1800" b="0" i="0" dirty="0">
                    <a:solidFill>
                      <a:schemeClr val="bg2"/>
                    </a:solidFill>
                    <a:effectLst/>
                    <a:latin typeface="Open Sans" panose="020B0606030504020204" pitchFamily="34" charset="0"/>
                  </a:rPr>
                  <a:t> </a:t>
                </a:r>
                <a14:m>
                  <m:oMath xmlns:m="http://schemas.openxmlformats.org/officeDocument/2006/math">
                    <m:r>
                      <a:rPr lang="en-US" sz="1800" b="0" i="1" smtClean="0">
                        <a:solidFill>
                          <a:schemeClr val="bg2"/>
                        </a:solidFill>
                        <a:effectLst/>
                        <a:latin typeface="Cambria Math" panose="02040503050406030204" pitchFamily="18" charset="0"/>
                      </a:rPr>
                      <m:t>𝛼</m:t>
                    </m:r>
                  </m:oMath>
                </a14:m>
                <a:r>
                  <a:rPr lang="en-US" sz="1800" b="0" i="0" dirty="0">
                    <a:solidFill>
                      <a:schemeClr val="bg2"/>
                    </a:solidFill>
                    <a:effectLst/>
                    <a:latin typeface="Open Sans" panose="020B0606030504020204" pitchFamily="34" charset="0"/>
                  </a:rPr>
                  <a:t> (</a:t>
                </a:r>
                <a14:m>
                  <m:oMath xmlns:m="http://schemas.openxmlformats.org/officeDocument/2006/math">
                    <m:r>
                      <a:rPr lang="en-US" sz="1800" b="0" i="1" smtClean="0">
                        <a:solidFill>
                          <a:schemeClr val="bg2"/>
                        </a:solidFill>
                        <a:effectLst/>
                        <a:latin typeface="Cambria Math" panose="02040503050406030204" pitchFamily="18" charset="0"/>
                      </a:rPr>
                      <m:t>𝛽</m:t>
                    </m:r>
                  </m:oMath>
                </a14:m>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và</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nốt</a:t>
                </a:r>
                <a:r>
                  <a:rPr lang="en-US" sz="1800" b="0" i="0" dirty="0">
                    <a:solidFill>
                      <a:schemeClr val="bg2"/>
                    </a:solidFill>
                    <a:effectLst/>
                    <a:latin typeface="Open Sans" panose="020B0606030504020204" pitchFamily="34" charset="0"/>
                  </a:rPr>
                  <a:t> con </a:t>
                </a:r>
                <a:r>
                  <a:rPr lang="en-US" sz="1800" b="0" i="0" dirty="0" err="1">
                    <a:solidFill>
                      <a:schemeClr val="bg2"/>
                    </a:solidFill>
                    <a:effectLst/>
                    <a:latin typeface="Open Sans" panose="020B0606030504020204" pitchFamily="34" charset="0"/>
                  </a:rPr>
                  <a:t>có</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giá</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trị</a:t>
                </a:r>
                <a:r>
                  <a:rPr lang="en-US" sz="1800" b="0" i="0" dirty="0">
                    <a:solidFill>
                      <a:schemeClr val="bg2"/>
                    </a:solidFill>
                    <a:effectLst/>
                    <a:latin typeface="Open Sans" panose="020B0606030504020204" pitchFamily="34" charset="0"/>
                  </a:rPr>
                  <a:t> </a:t>
                </a:r>
                <a14:m>
                  <m:oMath xmlns:m="http://schemas.openxmlformats.org/officeDocument/2006/math">
                    <m:r>
                      <a:rPr lang="en-US" sz="1800" b="0" i="1" smtClean="0">
                        <a:solidFill>
                          <a:schemeClr val="bg2"/>
                        </a:solidFill>
                        <a:effectLst/>
                        <a:latin typeface="Cambria Math" panose="02040503050406030204" pitchFamily="18" charset="0"/>
                      </a:rPr>
                      <m:t>𝛽</m:t>
                    </m:r>
                  </m:oMath>
                </a14:m>
                <a:r>
                  <a:rPr lang="en-US" sz="1800" b="0" i="0" dirty="0">
                    <a:solidFill>
                      <a:schemeClr val="bg2"/>
                    </a:solidFill>
                    <a:effectLst/>
                    <a:latin typeface="Open Sans" panose="020B0606030504020204" pitchFamily="34" charset="0"/>
                  </a:rPr>
                  <a:t> (</a:t>
                </a:r>
                <a14:m>
                  <m:oMath xmlns:m="http://schemas.openxmlformats.org/officeDocument/2006/math">
                    <m:r>
                      <a:rPr lang="en-US" sz="1800" b="0" i="1" dirty="0" smtClean="0">
                        <a:solidFill>
                          <a:schemeClr val="bg2"/>
                        </a:solidFill>
                        <a:effectLst/>
                        <a:latin typeface="Cambria Math" panose="02040503050406030204" pitchFamily="18" charset="0"/>
                      </a:rPr>
                      <m:t>𝛼</m:t>
                    </m:r>
                  </m:oMath>
                </a14:m>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sao</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cho</a:t>
                </a:r>
                <a:r>
                  <a:rPr lang="en-US" sz="1800" b="0" i="0" dirty="0">
                    <a:solidFill>
                      <a:schemeClr val="bg2"/>
                    </a:solidFill>
                    <a:effectLst/>
                    <a:latin typeface="Open Sans" panose="020B0606030504020204" pitchFamily="34" charset="0"/>
                  </a:rPr>
                  <a:t> </a:t>
                </a:r>
                <a14:m>
                  <m:oMath xmlns:m="http://schemas.openxmlformats.org/officeDocument/2006/math">
                    <m:r>
                      <a:rPr lang="en-US" sz="1800" b="0" i="1" smtClean="0">
                        <a:solidFill>
                          <a:schemeClr val="bg2"/>
                        </a:solidFill>
                        <a:effectLst/>
                        <a:latin typeface="Cambria Math" panose="02040503050406030204" pitchFamily="18" charset="0"/>
                      </a:rPr>
                      <m:t>𝛼</m:t>
                    </m:r>
                    <m:r>
                      <a:rPr lang="en-US" sz="1800" b="0" i="1" smtClean="0">
                        <a:solidFill>
                          <a:schemeClr val="bg2"/>
                        </a:solidFill>
                        <a:effectLst/>
                        <a:latin typeface="Cambria Math" panose="02040503050406030204" pitchFamily="18" charset="0"/>
                      </a:rPr>
                      <m:t>≥</m:t>
                    </m:r>
                    <m:r>
                      <a:rPr lang="en-US" sz="1800" b="0" i="1" smtClean="0">
                        <a:solidFill>
                          <a:schemeClr val="bg2"/>
                        </a:solidFill>
                        <a:effectLst/>
                        <a:latin typeface="Cambria Math" panose="02040503050406030204" pitchFamily="18" charset="0"/>
                      </a:rPr>
                      <m:t>𝛽</m:t>
                    </m:r>
                  </m:oMath>
                </a14:m>
                <a:r>
                  <a:rPr lang="en-US" sz="1800" b="0" i="0" dirty="0">
                    <a:solidFill>
                      <a:schemeClr val="bg2"/>
                    </a:solidFill>
                    <a:effectLst/>
                    <a:latin typeface="Open Sans" panose="020B0606030504020204" pitchFamily="34" charset="0"/>
                  </a:rPr>
                  <a:t> (</a:t>
                </a:r>
                <a14:m>
                  <m:oMath xmlns:m="http://schemas.openxmlformats.org/officeDocument/2006/math">
                    <m:r>
                      <a:rPr lang="en-US" sz="1800" b="0" i="1" dirty="0" smtClean="0">
                        <a:solidFill>
                          <a:schemeClr val="bg2"/>
                        </a:solidFill>
                        <a:effectLst/>
                        <a:latin typeface="Cambria Math" panose="02040503050406030204" pitchFamily="18" charset="0"/>
                      </a:rPr>
                      <m:t>𝛽</m:t>
                    </m:r>
                    <m:r>
                      <a:rPr lang="en-US" sz="1800" b="0" i="1" dirty="0" smtClean="0">
                        <a:solidFill>
                          <a:schemeClr val="bg2"/>
                        </a:solidFill>
                        <a:effectLst/>
                        <a:latin typeface="Cambria Math" panose="02040503050406030204" pitchFamily="18" charset="0"/>
                      </a:rPr>
                      <m:t>≤</m:t>
                    </m:r>
                    <m:r>
                      <a:rPr lang="en-US" sz="1800" b="0" i="1" dirty="0" smtClean="0">
                        <a:solidFill>
                          <a:schemeClr val="bg2"/>
                        </a:solidFill>
                        <a:effectLst/>
                        <a:latin typeface="Cambria Math" panose="02040503050406030204" pitchFamily="18" charset="0"/>
                      </a:rPr>
                      <m:t>𝛼</m:t>
                    </m:r>
                  </m:oMath>
                </a14:m>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thì</a:t>
                </a:r>
                <a:r>
                  <a:rPr lang="en-US" sz="1800" b="0" i="0" dirty="0">
                    <a:solidFill>
                      <a:schemeClr val="bg2"/>
                    </a:solidFill>
                    <a:effectLst/>
                    <a:latin typeface="Open Sans" panose="020B0606030504020204" pitchFamily="34" charset="0"/>
                  </a:rPr>
                  <a:t> ta </a:t>
                </a:r>
                <a:r>
                  <a:rPr lang="en-US" sz="1800" b="0" i="0" dirty="0" err="1">
                    <a:solidFill>
                      <a:schemeClr val="bg2"/>
                    </a:solidFill>
                    <a:effectLst/>
                    <a:latin typeface="Open Sans" panose="020B0606030504020204" pitchFamily="34" charset="0"/>
                  </a:rPr>
                  <a:t>sẽ</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cắt</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các</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nhánh</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còn</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lại</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của</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nốt</a:t>
                </a:r>
                <a:r>
                  <a:rPr lang="en-US" sz="1800" b="0" i="0" dirty="0">
                    <a:solidFill>
                      <a:schemeClr val="bg2"/>
                    </a:solidFill>
                    <a:effectLst/>
                    <a:latin typeface="Open Sans" panose="020B0606030504020204" pitchFamily="34" charset="0"/>
                  </a:rPr>
                  <a:t> con</a:t>
                </a:r>
              </a:p>
            </p:txBody>
          </p:sp>
        </mc:Choice>
        <mc:Fallback xmlns="">
          <p:sp>
            <p:nvSpPr>
              <p:cNvPr id="16" name="Google Shape;965;p4">
                <a:extLst>
                  <a:ext uri="{FF2B5EF4-FFF2-40B4-BE49-F238E27FC236}">
                    <a16:creationId xmlns:a16="http://schemas.microsoft.com/office/drawing/2014/main" id="{411F19E6-4E13-99A4-8561-14DFCE159B3E}"/>
                  </a:ext>
                </a:extLst>
              </p:cNvPr>
              <p:cNvSpPr txBox="1">
                <a:spLocks noGrp="1" noRot="1" noChangeAspect="1" noMove="1" noResize="1" noEditPoints="1" noAdjustHandles="1" noChangeArrowheads="1" noChangeShapeType="1" noTextEdit="1"/>
              </p:cNvSpPr>
              <p:nvPr>
                <p:ph type="subTitle" idx="2"/>
              </p:nvPr>
            </p:nvSpPr>
            <p:spPr>
              <a:xfrm>
                <a:off x="946544" y="1718436"/>
                <a:ext cx="7526810" cy="3255346"/>
              </a:xfrm>
              <a:prstGeom prst="rect">
                <a:avLst/>
              </a:prstGeom>
              <a:blipFill>
                <a:blip r:embed="rId3"/>
                <a:stretch>
                  <a:fillRect l="-648" r="-72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640687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06DFA-4EEE-4B2F-876A-E3139784DA5F}"/>
              </a:ext>
            </a:extLst>
          </p:cNvPr>
          <p:cNvSpPr>
            <a:spLocks noGrp="1"/>
          </p:cNvSpPr>
          <p:nvPr>
            <p:ph type="title"/>
          </p:nvPr>
        </p:nvSpPr>
        <p:spPr/>
        <p:txBody>
          <a:bodyPr/>
          <a:lstStyle/>
          <a:p>
            <a:r>
              <a:rPr lang="en-US" dirty="0" err="1"/>
              <a:t>Thành</a:t>
            </a:r>
            <a:r>
              <a:rPr lang="en-US" dirty="0"/>
              <a:t> </a:t>
            </a:r>
            <a:r>
              <a:rPr lang="en-US" dirty="0" err="1"/>
              <a:t>viên</a:t>
            </a:r>
            <a:r>
              <a:rPr lang="en-US" dirty="0"/>
              <a:t> </a:t>
            </a:r>
            <a:r>
              <a:rPr lang="en-US" dirty="0" err="1"/>
              <a:t>nhóm</a:t>
            </a:r>
            <a:endParaRPr lang="en-US" dirty="0"/>
          </a:p>
        </p:txBody>
      </p:sp>
      <p:sp>
        <p:nvSpPr>
          <p:cNvPr id="4" name="Subtitle 3">
            <a:extLst>
              <a:ext uri="{FF2B5EF4-FFF2-40B4-BE49-F238E27FC236}">
                <a16:creationId xmlns:a16="http://schemas.microsoft.com/office/drawing/2014/main" id="{3A875BC1-E90A-4627-986A-7316FC92AA05}"/>
              </a:ext>
            </a:extLst>
          </p:cNvPr>
          <p:cNvSpPr>
            <a:spLocks noGrp="1"/>
          </p:cNvSpPr>
          <p:nvPr>
            <p:ph type="subTitle" idx="2"/>
          </p:nvPr>
        </p:nvSpPr>
        <p:spPr>
          <a:xfrm>
            <a:off x="1161580" y="1781365"/>
            <a:ext cx="6820689" cy="1819085"/>
          </a:xfrm>
        </p:spPr>
        <p:txBody>
          <a:bodyPr/>
          <a:lstStyle/>
          <a:p>
            <a:pPr algn="just">
              <a:lnSpc>
                <a:spcPct val="107000"/>
              </a:lnSpc>
              <a:spcAft>
                <a:spcPts val="600"/>
              </a:spcAft>
              <a:tabLst>
                <a:tab pos="270510" algn="l"/>
                <a:tab pos="1620520" algn="l"/>
              </a:tabLst>
            </a:pPr>
            <a:r>
              <a:rPr lang="en-US" sz="2400" b="1" kern="100" dirty="0">
                <a:effectLst/>
                <a:latin typeface="Bahnschrift SemiLight" panose="020B0502040204020203" pitchFamily="34" charset="0"/>
                <a:ea typeface="Aptos" panose="020B0004020202020204" pitchFamily="34" charset="0"/>
                <a:cs typeface="Times New Roman" panose="02020603050405020304" pitchFamily="18" charset="0"/>
              </a:rPr>
              <a:t>Nguyễn Phúc Gia Khiêm			2211573</a:t>
            </a:r>
            <a:endParaRPr lang="en-US" sz="2400" kern="100" dirty="0">
              <a:effectLst/>
              <a:latin typeface="Bahnschrift SemiLight" panose="020B0502040204020203" pitchFamily="34" charset="0"/>
              <a:ea typeface="Aptos" panose="020B0004020202020204" pitchFamily="34" charset="0"/>
              <a:cs typeface="Times New Roman" panose="02020603050405020304" pitchFamily="18" charset="0"/>
            </a:endParaRPr>
          </a:p>
          <a:p>
            <a:pPr algn="just">
              <a:lnSpc>
                <a:spcPct val="107000"/>
              </a:lnSpc>
              <a:spcAft>
                <a:spcPts val="7200"/>
              </a:spcAft>
              <a:tabLst>
                <a:tab pos="270510" algn="l"/>
                <a:tab pos="1620520" algn="l"/>
              </a:tabLst>
            </a:pPr>
            <a:r>
              <a:rPr lang="en-US" sz="2400" b="1" kern="100" dirty="0">
                <a:effectLst/>
                <a:latin typeface="Bahnschrift SemiLight" panose="020B0502040204020203" pitchFamily="34" charset="0"/>
                <a:ea typeface="Aptos" panose="020B0004020202020204" pitchFamily="34" charset="0"/>
                <a:cs typeface="Times New Roman" panose="02020603050405020304" pitchFamily="18" charset="0"/>
              </a:rPr>
              <a:t>Lê </a:t>
            </a:r>
            <a:r>
              <a:rPr lang="en-US" sz="2400" b="1" kern="100" dirty="0" err="1">
                <a:effectLst/>
                <a:latin typeface="Bahnschrift SemiLight" panose="020B0502040204020203" pitchFamily="34" charset="0"/>
                <a:ea typeface="Aptos" panose="020B0004020202020204" pitchFamily="34" charset="0"/>
                <a:cs typeface="Times New Roman" panose="02020603050405020304" pitchFamily="18" charset="0"/>
              </a:rPr>
              <a:t>Ngọc</a:t>
            </a:r>
            <a:r>
              <a:rPr lang="en-US" sz="2400" b="1" kern="100" dirty="0">
                <a:effectLst/>
                <a:latin typeface="Bahnschrift SemiLight" panose="020B0502040204020203" pitchFamily="34" charset="0"/>
                <a:ea typeface="Aptos" panose="020B0004020202020204" pitchFamily="34" charset="0"/>
                <a:cs typeface="Times New Roman" panose="02020603050405020304" pitchFamily="18" charset="0"/>
              </a:rPr>
              <a:t> Vinh					</a:t>
            </a:r>
            <a:r>
              <a:rPr lang="en-US" sz="2400" b="1" kern="100" dirty="0" smtClean="0">
                <a:effectLst/>
                <a:latin typeface="Bahnschrift SemiLight" panose="020B0502040204020203" pitchFamily="34" charset="0"/>
                <a:ea typeface="Aptos" panose="020B0004020202020204" pitchFamily="34" charset="0"/>
                <a:cs typeface="Times New Roman" panose="02020603050405020304" pitchFamily="18" charset="0"/>
              </a:rPr>
              <a:t>2213964</a:t>
            </a:r>
            <a:endParaRPr lang="en-US" sz="2000" i="1" dirty="0">
              <a:latin typeface="Bahnschrift SemiLight" panose="020B0502040204020203" pitchFamily="34" charset="0"/>
            </a:endParaRPr>
          </a:p>
        </p:txBody>
      </p:sp>
    </p:spTree>
    <p:extLst>
      <p:ext uri="{BB962C8B-B14F-4D97-AF65-F5344CB8AC3E}">
        <p14:creationId xmlns:p14="http://schemas.microsoft.com/office/powerpoint/2010/main" val="426185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3" name="Google Shape;1131;p16">
            <a:extLst>
              <a:ext uri="{FF2B5EF4-FFF2-40B4-BE49-F238E27FC236}">
                <a16:creationId xmlns:a16="http://schemas.microsoft.com/office/drawing/2014/main" id="{A275C43A-1DC8-A919-FDBF-FE30738E6115}"/>
              </a:ext>
            </a:extLst>
          </p:cNvPr>
          <p:cNvSpPr txBox="1">
            <a:spLocks noGrp="1"/>
          </p:cNvSpPr>
          <p:nvPr>
            <p:ph type="title"/>
          </p:nvPr>
        </p:nvSpPr>
        <p:spPr>
          <a:xfrm>
            <a:off x="1266448" y="245176"/>
            <a:ext cx="6611100" cy="54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dirty="0" err="1">
                <a:solidFill>
                  <a:schemeClr val="bg2"/>
                </a:solidFill>
                <a:latin typeface="Barlow Semi Condensed Medium" panose="00000606000000000000" pitchFamily="2" charset="0"/>
              </a:rPr>
              <a:t>Hàm</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lượng</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giá</a:t>
            </a:r>
            <a:endParaRPr b="1" dirty="0">
              <a:solidFill>
                <a:schemeClr val="bg2"/>
              </a:solidFill>
              <a:latin typeface="Barlow Semi Condensed Medium" panose="00000606000000000000" pitchFamily="2" charset="0"/>
            </a:endParaRPr>
          </a:p>
        </p:txBody>
      </p:sp>
      <p:sp>
        <p:nvSpPr>
          <p:cNvPr id="16" name="Google Shape;965;p4">
            <a:extLst>
              <a:ext uri="{FF2B5EF4-FFF2-40B4-BE49-F238E27FC236}">
                <a16:creationId xmlns:a16="http://schemas.microsoft.com/office/drawing/2014/main" id="{411F19E6-4E13-99A4-8561-14DFCE159B3E}"/>
              </a:ext>
            </a:extLst>
          </p:cNvPr>
          <p:cNvSpPr txBox="1">
            <a:spLocks noGrp="1"/>
          </p:cNvSpPr>
          <p:nvPr>
            <p:ph type="subTitle" idx="2"/>
          </p:nvPr>
        </p:nvSpPr>
        <p:spPr>
          <a:xfrm>
            <a:off x="808593" y="1101909"/>
            <a:ext cx="7526810" cy="3255346"/>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600"/>
              <a:buNone/>
            </a:pPr>
            <a:r>
              <a:rPr lang="en-US" sz="1800" dirty="0" err="1" smtClean="0">
                <a:solidFill>
                  <a:schemeClr val="bg2"/>
                </a:solidFill>
                <a:latin typeface="Open Sans" panose="020B0606030504020204" pitchFamily="34" charset="0"/>
              </a:rPr>
              <a:t>Vì</a:t>
            </a:r>
            <a:r>
              <a:rPr lang="en-US" sz="1800" dirty="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thuật</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toán</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tốn</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nhiều</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thời</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gian</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khi</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số</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nước</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đi</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lớn</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hơn</a:t>
            </a:r>
            <a:r>
              <a:rPr lang="en-US" sz="1800" dirty="0" smtClean="0">
                <a:solidFill>
                  <a:schemeClr val="bg2"/>
                </a:solidFill>
                <a:latin typeface="Open Sans" panose="020B0606030504020204" pitchFamily="34" charset="0"/>
              </a:rPr>
              <a:t> 2 (depth &gt;= 4) </a:t>
            </a:r>
            <a:r>
              <a:rPr lang="en-US" sz="1800" dirty="0" err="1" smtClean="0">
                <a:solidFill>
                  <a:schemeClr val="bg2"/>
                </a:solidFill>
                <a:latin typeface="Open Sans" panose="020B0606030504020204" pitchFamily="34" charset="0"/>
              </a:rPr>
              <a:t>nên</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nhóm</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dùng</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hàm</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lượng</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giá</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đơn</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giản</a:t>
            </a:r>
            <a:r>
              <a:rPr lang="en-US" sz="1800" dirty="0" smtClean="0">
                <a:solidFill>
                  <a:schemeClr val="bg2"/>
                </a:solidFill>
                <a:latin typeface="Open Sans" panose="020B0606030504020204" pitchFamily="34" charset="0"/>
              </a:rPr>
              <a:t>.</a:t>
            </a:r>
            <a:endParaRPr lang="en-US" sz="1800" b="0" i="0" dirty="0" smtClean="0">
              <a:solidFill>
                <a:schemeClr val="bg2"/>
              </a:solidFill>
              <a:effectLst/>
              <a:latin typeface="Open Sans" panose="020B0606030504020204" pitchFamily="34" charset="0"/>
            </a:endParaRPr>
          </a:p>
          <a:p>
            <a:pPr marL="0" lvl="0" indent="0" algn="just" rtl="0">
              <a:lnSpc>
                <a:spcPct val="100000"/>
              </a:lnSpc>
              <a:spcBef>
                <a:spcPts val="0"/>
              </a:spcBef>
              <a:spcAft>
                <a:spcPts val="0"/>
              </a:spcAft>
              <a:buSzPts val="1600"/>
              <a:buNone/>
            </a:pPr>
            <a:r>
              <a:rPr lang="en-US" sz="1800" b="0" i="0" dirty="0" smtClean="0">
                <a:solidFill>
                  <a:schemeClr val="bg2"/>
                </a:solidFill>
                <a:effectLst/>
                <a:latin typeface="Open Sans" panose="020B0606030504020204" pitchFamily="34" charset="0"/>
              </a:rPr>
              <a:t>Theo </a:t>
            </a:r>
            <a:r>
              <a:rPr lang="en-US" sz="1800" b="0" i="0" dirty="0" err="1">
                <a:solidFill>
                  <a:schemeClr val="bg2"/>
                </a:solidFill>
                <a:effectLst/>
                <a:latin typeface="Open Sans" panose="020B0606030504020204" pitchFamily="34" charset="0"/>
              </a:rPr>
              <a:t>thiết</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kế</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của</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nhóm</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hàm</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lượng</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giá</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là</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tổng</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giá</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trị</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các</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quân</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quân</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trắng</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có</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giá</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trị</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dương</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quân</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đen</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có</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giá</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trị</a:t>
            </a:r>
            <a:r>
              <a:rPr lang="en-US" sz="1800" b="0" i="0" dirty="0">
                <a:solidFill>
                  <a:schemeClr val="bg2"/>
                </a:solidFill>
                <a:effectLst/>
                <a:latin typeface="Open Sans" panose="020B0606030504020204" pitchFamily="34" charset="0"/>
              </a:rPr>
              <a:t> </a:t>
            </a:r>
            <a:r>
              <a:rPr lang="en-US" sz="1800" b="0" i="0" dirty="0" err="1">
                <a:solidFill>
                  <a:schemeClr val="bg2"/>
                </a:solidFill>
                <a:effectLst/>
                <a:latin typeface="Open Sans" panose="020B0606030504020204" pitchFamily="34" charset="0"/>
              </a:rPr>
              <a:t>âm</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và</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cộng</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hết</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lại</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Giá</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trị</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các</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quân</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tuân</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theo</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nguyên</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tắt</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cờ</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vua</a:t>
            </a:r>
            <a:r>
              <a:rPr lang="en-US" sz="1800" dirty="0">
                <a:solidFill>
                  <a:schemeClr val="bg2"/>
                </a:solidFill>
                <a:latin typeface="Open Sans" panose="020B0606030504020204" pitchFamily="34" charset="0"/>
              </a:rPr>
              <a:t>.</a:t>
            </a:r>
            <a:endParaRPr lang="en-US" sz="1800" b="0" i="0" dirty="0">
              <a:solidFill>
                <a:schemeClr val="bg2"/>
              </a:solidFill>
              <a:effectLst/>
              <a:latin typeface="Open Sans" panose="020B0606030504020204" pitchFamily="34" charset="0"/>
            </a:endParaRPr>
          </a:p>
        </p:txBody>
      </p:sp>
    </p:spTree>
    <p:extLst>
      <p:ext uri="{BB962C8B-B14F-4D97-AF65-F5344CB8AC3E}">
        <p14:creationId xmlns:p14="http://schemas.microsoft.com/office/powerpoint/2010/main" val="3600074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81"/>
        <p:cNvGrpSpPr/>
        <p:nvPr/>
      </p:nvGrpSpPr>
      <p:grpSpPr>
        <a:xfrm>
          <a:off x="0" y="0"/>
          <a:ext cx="0" cy="0"/>
          <a:chOff x="0" y="0"/>
          <a:chExt cx="0" cy="0"/>
        </a:xfrm>
      </p:grpSpPr>
      <p:sp>
        <p:nvSpPr>
          <p:cNvPr id="982" name="Google Shape;982;p5"/>
          <p:cNvSpPr txBox="1">
            <a:spLocks noGrp="1"/>
          </p:cNvSpPr>
          <p:nvPr>
            <p:ph type="title"/>
          </p:nvPr>
        </p:nvSpPr>
        <p:spPr>
          <a:xfrm>
            <a:off x="2656035" y="2592948"/>
            <a:ext cx="3448735" cy="804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sz="4700" dirty="0" err="1">
                <a:latin typeface="Barlow Semi Condensed Medium" panose="00000606000000000000" pitchFamily="2" charset="0"/>
              </a:rPr>
              <a:t>Kết</a:t>
            </a:r>
            <a:r>
              <a:rPr lang="en-US" sz="4700" dirty="0">
                <a:latin typeface="Barlow Semi Condensed Medium" panose="00000606000000000000" pitchFamily="2" charset="0"/>
              </a:rPr>
              <a:t> </a:t>
            </a:r>
            <a:r>
              <a:rPr lang="en-US" sz="4700" dirty="0" err="1">
                <a:latin typeface="Barlow Semi Condensed Medium" panose="00000606000000000000" pitchFamily="2" charset="0"/>
              </a:rPr>
              <a:t>quả</a:t>
            </a:r>
            <a:endParaRPr sz="4700" dirty="0">
              <a:latin typeface="Barlow Semi Condensed Medium" panose="00000606000000000000" pitchFamily="2" charset="0"/>
            </a:endParaRPr>
          </a:p>
        </p:txBody>
      </p:sp>
      <p:sp>
        <p:nvSpPr>
          <p:cNvPr id="983" name="Google Shape;983;p5"/>
          <p:cNvSpPr txBox="1">
            <a:spLocks noGrp="1"/>
          </p:cNvSpPr>
          <p:nvPr>
            <p:ph type="title" idx="2"/>
          </p:nvPr>
        </p:nvSpPr>
        <p:spPr>
          <a:xfrm>
            <a:off x="2971800" y="1161288"/>
            <a:ext cx="2967600" cy="1069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600"/>
              <a:buNone/>
            </a:pPr>
            <a:r>
              <a:rPr lang="en-US" dirty="0"/>
              <a:t>03</a:t>
            </a:r>
            <a:endParaRPr dirty="0"/>
          </a:p>
        </p:txBody>
      </p:sp>
      <p:sp>
        <p:nvSpPr>
          <p:cNvPr id="984" name="Google Shape;984;p5"/>
          <p:cNvSpPr txBox="1"/>
          <p:nvPr/>
        </p:nvSpPr>
        <p:spPr>
          <a:xfrm>
            <a:off x="8772525" y="4781531"/>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5</a:t>
            </a:r>
            <a:endParaRPr dirty="0"/>
          </a:p>
        </p:txBody>
      </p:sp>
    </p:spTree>
    <p:extLst>
      <p:ext uri="{BB962C8B-B14F-4D97-AF65-F5344CB8AC3E}">
        <p14:creationId xmlns:p14="http://schemas.microsoft.com/office/powerpoint/2010/main" val="2982773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3" name="Google Shape;1131;p16">
            <a:extLst>
              <a:ext uri="{FF2B5EF4-FFF2-40B4-BE49-F238E27FC236}">
                <a16:creationId xmlns:a16="http://schemas.microsoft.com/office/drawing/2014/main" id="{A275C43A-1DC8-A919-FDBF-FE30738E6115}"/>
              </a:ext>
            </a:extLst>
          </p:cNvPr>
          <p:cNvSpPr txBox="1">
            <a:spLocks noGrp="1"/>
          </p:cNvSpPr>
          <p:nvPr>
            <p:ph type="title"/>
          </p:nvPr>
        </p:nvSpPr>
        <p:spPr>
          <a:xfrm>
            <a:off x="1266448" y="245176"/>
            <a:ext cx="6611100" cy="54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dirty="0" err="1">
                <a:solidFill>
                  <a:schemeClr val="bg2"/>
                </a:solidFill>
                <a:latin typeface="Barlow Semi Condensed Medium" panose="00000606000000000000" pitchFamily="2" charset="0"/>
              </a:rPr>
              <a:t>Bàn</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cờ</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và</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chế</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độ</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chơi</a:t>
            </a:r>
            <a:r>
              <a:rPr lang="en-US" b="1" dirty="0">
                <a:solidFill>
                  <a:schemeClr val="bg2"/>
                </a:solidFill>
                <a:latin typeface="Barlow Semi Condensed Medium" panose="00000606000000000000" pitchFamily="2" charset="0"/>
              </a:rPr>
              <a:t> PVP</a:t>
            </a:r>
            <a:endParaRPr b="1" dirty="0">
              <a:solidFill>
                <a:schemeClr val="bg2"/>
              </a:solidFill>
              <a:latin typeface="Barlow Semi Condensed Medium" panose="00000606000000000000" pitchFamily="2" charset="0"/>
            </a:endParaRPr>
          </a:p>
        </p:txBody>
      </p:sp>
      <p:sp>
        <p:nvSpPr>
          <p:cNvPr id="14" name="Google Shape;964;p4">
            <a:extLst>
              <a:ext uri="{FF2B5EF4-FFF2-40B4-BE49-F238E27FC236}">
                <a16:creationId xmlns:a16="http://schemas.microsoft.com/office/drawing/2014/main" id="{26AF1D00-EC72-E466-BFFD-62990F64CCE9}"/>
              </a:ext>
            </a:extLst>
          </p:cNvPr>
          <p:cNvSpPr txBox="1">
            <a:spLocks noGrp="1"/>
          </p:cNvSpPr>
          <p:nvPr>
            <p:ph type="subTitle" idx="1"/>
          </p:nvPr>
        </p:nvSpPr>
        <p:spPr>
          <a:xfrm>
            <a:off x="598844" y="1146885"/>
            <a:ext cx="8087955" cy="57155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sz="2800" b="1" dirty="0" err="1"/>
              <a:t>Bàn</a:t>
            </a:r>
            <a:r>
              <a:rPr lang="en-US" sz="2800" b="1" dirty="0"/>
              <a:t> </a:t>
            </a:r>
            <a:r>
              <a:rPr lang="en-US" sz="2800" b="1" dirty="0" err="1"/>
              <a:t>cờ</a:t>
            </a:r>
            <a:endParaRPr sz="2800" b="1" dirty="0"/>
          </a:p>
        </p:txBody>
      </p:sp>
      <p:sp>
        <p:nvSpPr>
          <p:cNvPr id="16" name="Google Shape;965;p4">
            <a:extLst>
              <a:ext uri="{FF2B5EF4-FFF2-40B4-BE49-F238E27FC236}">
                <a16:creationId xmlns:a16="http://schemas.microsoft.com/office/drawing/2014/main" id="{411F19E6-4E13-99A4-8561-14DFCE159B3E}"/>
              </a:ext>
            </a:extLst>
          </p:cNvPr>
          <p:cNvSpPr txBox="1">
            <a:spLocks noGrp="1"/>
          </p:cNvSpPr>
          <p:nvPr>
            <p:ph type="subTitle" idx="2"/>
          </p:nvPr>
        </p:nvSpPr>
        <p:spPr>
          <a:xfrm>
            <a:off x="988107" y="1854935"/>
            <a:ext cx="7526810" cy="716815"/>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600"/>
              <a:buNone/>
            </a:pPr>
            <a:r>
              <a:rPr lang="en-US" sz="1800" dirty="0" err="1">
                <a:solidFill>
                  <a:schemeClr val="bg2"/>
                </a:solidFill>
                <a:latin typeface="Open Sans" panose="020B0606030504020204" pitchFamily="34" charset="0"/>
              </a:rPr>
              <a:t>Đã</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hiện</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thực</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được</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giao</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diện</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bàn</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cờ</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bằng</a:t>
            </a:r>
            <a:r>
              <a:rPr lang="en-US" sz="1800" dirty="0">
                <a:solidFill>
                  <a:schemeClr val="bg2"/>
                </a:solidFill>
                <a:latin typeface="Open Sans" panose="020B0606030504020204" pitchFamily="34" charset="0"/>
              </a:rPr>
              <a:t> bitboard </a:t>
            </a:r>
            <a:r>
              <a:rPr lang="en-US" sz="1800" dirty="0" err="1">
                <a:solidFill>
                  <a:schemeClr val="bg2"/>
                </a:solidFill>
                <a:latin typeface="Open Sans" panose="020B0606030504020204" pitchFamily="34" charset="0"/>
              </a:rPr>
              <a:t>cũng</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như</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các</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luật</a:t>
            </a:r>
            <a:r>
              <a:rPr lang="en-US" sz="1800" dirty="0">
                <a:solidFill>
                  <a:schemeClr val="bg2"/>
                </a:solidFill>
                <a:latin typeface="Open Sans" panose="020B0606030504020204" pitchFamily="34" charset="0"/>
              </a:rPr>
              <a:t> di </a:t>
            </a:r>
            <a:r>
              <a:rPr lang="en-US" sz="1800" dirty="0" err="1">
                <a:solidFill>
                  <a:schemeClr val="bg2"/>
                </a:solidFill>
                <a:latin typeface="Open Sans" panose="020B0606030504020204" pitchFamily="34" charset="0"/>
              </a:rPr>
              <a:t>chuyển</a:t>
            </a:r>
            <a:r>
              <a:rPr lang="en-US" sz="1800" dirty="0">
                <a:solidFill>
                  <a:schemeClr val="bg2"/>
                </a:solidFill>
                <a:latin typeface="Open Sans" panose="020B0606030504020204" pitchFamily="34" charset="0"/>
              </a:rPr>
              <a:t>.</a:t>
            </a:r>
            <a:endParaRPr lang="en-US" sz="1800" b="0" i="0" dirty="0">
              <a:solidFill>
                <a:schemeClr val="bg2"/>
              </a:solidFill>
              <a:effectLst/>
              <a:latin typeface="Bahnschrift SemiLight" panose="020B0502040204020203" pitchFamily="34" charset="0"/>
            </a:endParaRPr>
          </a:p>
        </p:txBody>
      </p:sp>
    </p:spTree>
    <p:extLst>
      <p:ext uri="{BB962C8B-B14F-4D97-AF65-F5344CB8AC3E}">
        <p14:creationId xmlns:p14="http://schemas.microsoft.com/office/powerpoint/2010/main" val="3439184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3" name="Google Shape;1131;p16">
            <a:extLst>
              <a:ext uri="{FF2B5EF4-FFF2-40B4-BE49-F238E27FC236}">
                <a16:creationId xmlns:a16="http://schemas.microsoft.com/office/drawing/2014/main" id="{A275C43A-1DC8-A919-FDBF-FE30738E6115}"/>
              </a:ext>
            </a:extLst>
          </p:cNvPr>
          <p:cNvSpPr txBox="1">
            <a:spLocks noGrp="1"/>
          </p:cNvSpPr>
          <p:nvPr>
            <p:ph type="title"/>
          </p:nvPr>
        </p:nvSpPr>
        <p:spPr>
          <a:xfrm>
            <a:off x="1266448" y="245176"/>
            <a:ext cx="6611100" cy="54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dirty="0" err="1">
                <a:solidFill>
                  <a:schemeClr val="bg2"/>
                </a:solidFill>
                <a:latin typeface="Barlow Semi Condensed Medium" panose="00000606000000000000" pitchFamily="2" charset="0"/>
              </a:rPr>
              <a:t>Bàn</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cờ</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và</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chế</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độ</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chơi</a:t>
            </a:r>
            <a:r>
              <a:rPr lang="en-US" b="1" dirty="0">
                <a:solidFill>
                  <a:schemeClr val="bg2"/>
                </a:solidFill>
                <a:latin typeface="Barlow Semi Condensed Medium" panose="00000606000000000000" pitchFamily="2" charset="0"/>
              </a:rPr>
              <a:t> PVP</a:t>
            </a:r>
            <a:endParaRPr b="1" dirty="0">
              <a:solidFill>
                <a:schemeClr val="bg2"/>
              </a:solidFill>
              <a:latin typeface="Barlow Semi Condensed Medium" panose="00000606000000000000" pitchFamily="2" charset="0"/>
            </a:endParaRPr>
          </a:p>
        </p:txBody>
      </p:sp>
      <p:sp>
        <p:nvSpPr>
          <p:cNvPr id="14" name="Google Shape;964;p4">
            <a:extLst>
              <a:ext uri="{FF2B5EF4-FFF2-40B4-BE49-F238E27FC236}">
                <a16:creationId xmlns:a16="http://schemas.microsoft.com/office/drawing/2014/main" id="{26AF1D00-EC72-E466-BFFD-62990F64CCE9}"/>
              </a:ext>
            </a:extLst>
          </p:cNvPr>
          <p:cNvSpPr txBox="1">
            <a:spLocks noGrp="1"/>
          </p:cNvSpPr>
          <p:nvPr>
            <p:ph type="subTitle" idx="1"/>
          </p:nvPr>
        </p:nvSpPr>
        <p:spPr>
          <a:xfrm>
            <a:off x="598844" y="1146885"/>
            <a:ext cx="8087955" cy="57155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sz="2800" b="1" dirty="0" err="1"/>
              <a:t>Chế</a:t>
            </a:r>
            <a:r>
              <a:rPr lang="en-US" sz="2800" b="1" dirty="0"/>
              <a:t> </a:t>
            </a:r>
            <a:r>
              <a:rPr lang="en-US" sz="2800" b="1" dirty="0" err="1"/>
              <a:t>độ</a:t>
            </a:r>
            <a:r>
              <a:rPr lang="en-US" sz="2800" b="1" dirty="0"/>
              <a:t> PVP</a:t>
            </a:r>
            <a:endParaRPr sz="2800" b="1" dirty="0"/>
          </a:p>
        </p:txBody>
      </p:sp>
      <p:sp>
        <p:nvSpPr>
          <p:cNvPr id="16" name="Google Shape;965;p4">
            <a:extLst>
              <a:ext uri="{FF2B5EF4-FFF2-40B4-BE49-F238E27FC236}">
                <a16:creationId xmlns:a16="http://schemas.microsoft.com/office/drawing/2014/main" id="{411F19E6-4E13-99A4-8561-14DFCE159B3E}"/>
              </a:ext>
            </a:extLst>
          </p:cNvPr>
          <p:cNvSpPr txBox="1">
            <a:spLocks noGrp="1"/>
          </p:cNvSpPr>
          <p:nvPr>
            <p:ph type="subTitle" idx="2"/>
          </p:nvPr>
        </p:nvSpPr>
        <p:spPr>
          <a:xfrm>
            <a:off x="988107" y="1854935"/>
            <a:ext cx="7526810" cy="1047592"/>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600"/>
              <a:buNone/>
            </a:pPr>
            <a:r>
              <a:rPr lang="en-US" sz="1800" dirty="0" err="1">
                <a:solidFill>
                  <a:schemeClr val="bg2"/>
                </a:solidFill>
                <a:latin typeface="Open Sans" panose="020B0606030504020204" pitchFamily="34" charset="0"/>
              </a:rPr>
              <a:t>Nhóm</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thiết</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kế</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chế</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độ</a:t>
            </a:r>
            <a:r>
              <a:rPr lang="en-US" sz="1800" dirty="0">
                <a:solidFill>
                  <a:schemeClr val="bg2"/>
                </a:solidFill>
                <a:latin typeface="Open Sans" panose="020B0606030504020204" pitchFamily="34" charset="0"/>
              </a:rPr>
              <a:t> PVP </a:t>
            </a:r>
            <a:r>
              <a:rPr lang="en-US" sz="1800" dirty="0" err="1">
                <a:solidFill>
                  <a:schemeClr val="bg2"/>
                </a:solidFill>
                <a:latin typeface="Open Sans" panose="020B0606030504020204" pitchFamily="34" charset="0"/>
              </a:rPr>
              <a:t>phục</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vụ</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mục</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đích</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kiểm</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tra</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các</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luật</a:t>
            </a:r>
            <a:r>
              <a:rPr lang="en-US" sz="1800" dirty="0">
                <a:solidFill>
                  <a:schemeClr val="bg2"/>
                </a:solidFill>
                <a:latin typeface="Open Sans" panose="020B0606030504020204" pitchFamily="34" charset="0"/>
              </a:rPr>
              <a:t> di </a:t>
            </a:r>
            <a:r>
              <a:rPr lang="en-US" sz="1800" dirty="0" err="1">
                <a:solidFill>
                  <a:schemeClr val="bg2"/>
                </a:solidFill>
                <a:latin typeface="Open Sans" panose="020B0606030504020204" pitchFamily="34" charset="0"/>
              </a:rPr>
              <a:t>chuyển</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theo</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đó</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các</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người</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chơi</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chơi</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theo</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từng</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lượt</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và</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sẽ</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nhập</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lệnh</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theo</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các</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cú</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pháp</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sau</a:t>
            </a:r>
            <a:r>
              <a:rPr lang="en-US" sz="1800" dirty="0">
                <a:solidFill>
                  <a:schemeClr val="bg2"/>
                </a:solidFill>
                <a:latin typeface="Open Sans" panose="020B0606030504020204" pitchFamily="34" charset="0"/>
              </a:rPr>
              <a:t>:</a:t>
            </a:r>
            <a:endParaRPr lang="en-US" sz="1800" b="0" i="0" dirty="0">
              <a:solidFill>
                <a:schemeClr val="bg2"/>
              </a:solidFill>
              <a:effectLst/>
              <a:latin typeface="Bahnschrift SemiLight" panose="020B0502040204020203" pitchFamily="34" charset="0"/>
            </a:endParaRPr>
          </a:p>
        </p:txBody>
      </p:sp>
      <p:sp>
        <p:nvSpPr>
          <p:cNvPr id="5" name="Google Shape;965;p4">
            <a:extLst>
              <a:ext uri="{FF2B5EF4-FFF2-40B4-BE49-F238E27FC236}">
                <a16:creationId xmlns:a16="http://schemas.microsoft.com/office/drawing/2014/main" id="{02F3280F-3E4D-DA44-95EE-4E1CD6C53FEA}"/>
              </a:ext>
            </a:extLst>
          </p:cNvPr>
          <p:cNvSpPr txBox="1">
            <a:spLocks/>
          </p:cNvSpPr>
          <p:nvPr/>
        </p:nvSpPr>
        <p:spPr>
          <a:xfrm>
            <a:off x="1657605" y="2902528"/>
            <a:ext cx="6857312" cy="5126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algn="just">
              <a:buSzPts val="1600"/>
            </a:pPr>
            <a:r>
              <a:rPr lang="en-US" sz="2000" dirty="0" err="1"/>
              <a:t>Nước</a:t>
            </a:r>
            <a:r>
              <a:rPr lang="en-US" sz="2000" dirty="0"/>
              <a:t> </a:t>
            </a:r>
            <a:r>
              <a:rPr lang="en-US" sz="2000" dirty="0" err="1"/>
              <a:t>đi</a:t>
            </a:r>
            <a:r>
              <a:rPr lang="en-US" sz="2000" dirty="0"/>
              <a:t> </a:t>
            </a:r>
            <a:r>
              <a:rPr lang="en-US" sz="2000" dirty="0" err="1"/>
              <a:t>quân</a:t>
            </a:r>
            <a:r>
              <a:rPr lang="en-US" sz="2000" dirty="0"/>
              <a:t> </a:t>
            </a:r>
            <a:r>
              <a:rPr lang="en-US" sz="2000" dirty="0" err="1"/>
              <a:t>bình</a:t>
            </a:r>
            <a:r>
              <a:rPr lang="en-US" sz="2000" dirty="0"/>
              <a:t> </a:t>
            </a:r>
            <a:r>
              <a:rPr lang="en-US" sz="2000" dirty="0" err="1"/>
              <a:t>thường</a:t>
            </a:r>
            <a:r>
              <a:rPr lang="en-US" sz="2000" dirty="0"/>
              <a:t>: [</a:t>
            </a:r>
            <a:r>
              <a:rPr lang="en-US" sz="2000" dirty="0" err="1"/>
              <a:t>loại</a:t>
            </a:r>
            <a:r>
              <a:rPr lang="en-US" sz="2000" dirty="0"/>
              <a:t> </a:t>
            </a:r>
            <a:r>
              <a:rPr lang="en-US" sz="2000" dirty="0" err="1"/>
              <a:t>quân</a:t>
            </a:r>
            <a:r>
              <a:rPr lang="en-US" sz="2000" dirty="0"/>
              <a:t>] [</a:t>
            </a:r>
            <a:r>
              <a:rPr lang="en-US" sz="2000" dirty="0" err="1"/>
              <a:t>vị</a:t>
            </a:r>
            <a:r>
              <a:rPr lang="en-US" sz="2000" dirty="0"/>
              <a:t> </a:t>
            </a:r>
            <a:r>
              <a:rPr lang="en-US" sz="2000" dirty="0" err="1"/>
              <a:t>trí</a:t>
            </a:r>
            <a:r>
              <a:rPr lang="en-US" sz="2000" dirty="0"/>
              <a:t> ban </a:t>
            </a:r>
            <a:r>
              <a:rPr lang="en-US" sz="2000" dirty="0" err="1"/>
              <a:t>đầu</a:t>
            </a:r>
            <a:r>
              <a:rPr lang="en-US" sz="2000" dirty="0"/>
              <a:t>] [</a:t>
            </a:r>
            <a:r>
              <a:rPr lang="en-US" sz="2000" dirty="0" err="1"/>
              <a:t>vị</a:t>
            </a:r>
            <a:r>
              <a:rPr lang="en-US" sz="2000" dirty="0"/>
              <a:t> </a:t>
            </a:r>
            <a:r>
              <a:rPr lang="en-US" sz="2000" dirty="0" err="1"/>
              <a:t>trí</a:t>
            </a:r>
            <a:r>
              <a:rPr lang="en-US" sz="2000" dirty="0"/>
              <a:t> </a:t>
            </a:r>
            <a:r>
              <a:rPr lang="en-US" sz="2000" dirty="0" err="1"/>
              <a:t>kết</a:t>
            </a:r>
            <a:r>
              <a:rPr lang="en-US" sz="2000" dirty="0"/>
              <a:t> </a:t>
            </a:r>
            <a:r>
              <a:rPr lang="en-US" sz="2000" dirty="0" err="1"/>
              <a:t>thúc</a:t>
            </a:r>
            <a:r>
              <a:rPr lang="en-US" sz="2000" dirty="0" smtClean="0"/>
              <a:t>] (</a:t>
            </a:r>
            <a:r>
              <a:rPr lang="en-US" sz="2000" dirty="0" err="1" smtClean="0"/>
              <a:t>đối</a:t>
            </a:r>
            <a:r>
              <a:rPr lang="en-US" sz="2000" dirty="0" smtClean="0"/>
              <a:t> </a:t>
            </a:r>
            <a:r>
              <a:rPr lang="en-US" sz="2000" dirty="0" err="1" smtClean="0"/>
              <a:t>với</a:t>
            </a:r>
            <a:r>
              <a:rPr lang="en-US" sz="2000" dirty="0" smtClean="0"/>
              <a:t> </a:t>
            </a:r>
            <a:r>
              <a:rPr lang="en-US" sz="2000" dirty="0" err="1" smtClean="0"/>
              <a:t>quân</a:t>
            </a:r>
            <a:r>
              <a:rPr lang="en-US" sz="2000" dirty="0" smtClean="0"/>
              <a:t> </a:t>
            </a:r>
            <a:r>
              <a:rPr lang="en-US" sz="2000" dirty="0" err="1" smtClean="0"/>
              <a:t>tốt</a:t>
            </a:r>
            <a:r>
              <a:rPr lang="en-US" sz="2000" dirty="0" smtClean="0"/>
              <a:t> </a:t>
            </a:r>
            <a:r>
              <a:rPr lang="en-US" sz="2000" dirty="0" err="1" smtClean="0"/>
              <a:t>thì</a:t>
            </a:r>
            <a:r>
              <a:rPr lang="en-US" sz="2000" dirty="0" smtClean="0"/>
              <a:t> </a:t>
            </a:r>
            <a:r>
              <a:rPr lang="en-US" sz="2000" dirty="0" err="1" smtClean="0"/>
              <a:t>không</a:t>
            </a:r>
            <a:r>
              <a:rPr lang="en-US" sz="2000" dirty="0" smtClean="0"/>
              <a:t> </a:t>
            </a:r>
            <a:r>
              <a:rPr lang="en-US" sz="2000" dirty="0" err="1" smtClean="0"/>
              <a:t>nhập</a:t>
            </a:r>
            <a:r>
              <a:rPr lang="en-US" sz="2000" dirty="0" smtClean="0"/>
              <a:t> [</a:t>
            </a:r>
            <a:r>
              <a:rPr lang="en-US" sz="2000" dirty="0" err="1" smtClean="0"/>
              <a:t>loại</a:t>
            </a:r>
            <a:r>
              <a:rPr lang="en-US" sz="2000" dirty="0" smtClean="0"/>
              <a:t> </a:t>
            </a:r>
            <a:r>
              <a:rPr lang="en-US" sz="2000" dirty="0" err="1" smtClean="0"/>
              <a:t>quân</a:t>
            </a:r>
            <a:r>
              <a:rPr lang="en-US" sz="2000" dirty="0" smtClean="0"/>
              <a:t>] </a:t>
            </a:r>
            <a:endParaRPr lang="en-US" sz="2000" dirty="0"/>
          </a:p>
        </p:txBody>
      </p:sp>
      <p:sp>
        <p:nvSpPr>
          <p:cNvPr id="6" name="Flowchart: Connector 5">
            <a:extLst>
              <a:ext uri="{FF2B5EF4-FFF2-40B4-BE49-F238E27FC236}">
                <a16:creationId xmlns:a16="http://schemas.microsoft.com/office/drawing/2014/main" id="{7C1A2F99-4870-75E4-D03D-3591B835DF86}"/>
              </a:ext>
            </a:extLst>
          </p:cNvPr>
          <p:cNvSpPr/>
          <p:nvPr/>
        </p:nvSpPr>
        <p:spPr>
          <a:xfrm>
            <a:off x="1425180" y="3068782"/>
            <a:ext cx="164089" cy="18010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 name="Google Shape;965;p4">
            <a:extLst>
              <a:ext uri="{FF2B5EF4-FFF2-40B4-BE49-F238E27FC236}">
                <a16:creationId xmlns:a16="http://schemas.microsoft.com/office/drawing/2014/main" id="{58574830-0669-379E-1C9F-DB32986F5E8C}"/>
              </a:ext>
            </a:extLst>
          </p:cNvPr>
          <p:cNvSpPr txBox="1">
            <a:spLocks/>
          </p:cNvSpPr>
          <p:nvPr/>
        </p:nvSpPr>
        <p:spPr>
          <a:xfrm>
            <a:off x="1657605" y="3789242"/>
            <a:ext cx="6857312" cy="8386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algn="just">
              <a:buSzPts val="1600"/>
            </a:pPr>
            <a:r>
              <a:rPr lang="en-US" sz="2000" dirty="0" err="1"/>
              <a:t>Nước</a:t>
            </a:r>
            <a:r>
              <a:rPr lang="en-US" sz="2000" dirty="0"/>
              <a:t> </a:t>
            </a:r>
            <a:r>
              <a:rPr lang="en-US" sz="2000" dirty="0" err="1"/>
              <a:t>đi</a:t>
            </a:r>
            <a:r>
              <a:rPr lang="en-US" sz="2000" dirty="0"/>
              <a:t> </a:t>
            </a:r>
            <a:r>
              <a:rPr lang="en-US" sz="2000" dirty="0" err="1"/>
              <a:t>quân</a:t>
            </a:r>
            <a:r>
              <a:rPr lang="en-US" sz="2000" dirty="0"/>
              <a:t> </a:t>
            </a:r>
            <a:r>
              <a:rPr lang="en-US" sz="2000" dirty="0" err="1"/>
              <a:t>phong</a:t>
            </a:r>
            <a:r>
              <a:rPr lang="en-US" sz="2000" dirty="0"/>
              <a:t> </a:t>
            </a:r>
            <a:r>
              <a:rPr lang="en-US" sz="2000" dirty="0" err="1"/>
              <a:t>cấp</a:t>
            </a:r>
            <a:r>
              <a:rPr lang="en-US" sz="2000" dirty="0"/>
              <a:t>: [</a:t>
            </a:r>
            <a:r>
              <a:rPr lang="en-US" sz="2000" dirty="0" err="1"/>
              <a:t>vị</a:t>
            </a:r>
            <a:r>
              <a:rPr lang="en-US" sz="2000" dirty="0"/>
              <a:t> </a:t>
            </a:r>
            <a:r>
              <a:rPr lang="en-US" sz="2000" dirty="0" err="1"/>
              <a:t>trí</a:t>
            </a:r>
            <a:r>
              <a:rPr lang="en-US" sz="2000" dirty="0"/>
              <a:t> ban </a:t>
            </a:r>
            <a:r>
              <a:rPr lang="en-US" sz="2000" dirty="0" err="1"/>
              <a:t>đầu</a:t>
            </a:r>
            <a:r>
              <a:rPr lang="en-US" sz="2000" dirty="0"/>
              <a:t>] [</a:t>
            </a:r>
            <a:r>
              <a:rPr lang="en-US" sz="2000" dirty="0" err="1"/>
              <a:t>vị</a:t>
            </a:r>
            <a:r>
              <a:rPr lang="en-US" sz="2000" dirty="0"/>
              <a:t> </a:t>
            </a:r>
            <a:r>
              <a:rPr lang="en-US" sz="2000" dirty="0" err="1"/>
              <a:t>trí</a:t>
            </a:r>
            <a:r>
              <a:rPr lang="en-US" sz="2000" dirty="0"/>
              <a:t> </a:t>
            </a:r>
            <a:r>
              <a:rPr lang="en-US" sz="2000" dirty="0" err="1"/>
              <a:t>kết</a:t>
            </a:r>
            <a:r>
              <a:rPr lang="en-US" sz="2000" dirty="0"/>
              <a:t> </a:t>
            </a:r>
            <a:r>
              <a:rPr lang="en-US" sz="2000" dirty="0" err="1"/>
              <a:t>thúc</a:t>
            </a:r>
            <a:r>
              <a:rPr lang="en-US" sz="2000" dirty="0"/>
              <a:t>] [</a:t>
            </a:r>
            <a:r>
              <a:rPr lang="en-US" sz="2000" dirty="0" err="1"/>
              <a:t>loại</a:t>
            </a:r>
            <a:r>
              <a:rPr lang="en-US" sz="2000" dirty="0"/>
              <a:t> </a:t>
            </a:r>
            <a:r>
              <a:rPr lang="en-US" sz="2000" dirty="0" err="1"/>
              <a:t>quân</a:t>
            </a:r>
            <a:r>
              <a:rPr lang="en-US" sz="2000" dirty="0"/>
              <a:t> </a:t>
            </a:r>
            <a:r>
              <a:rPr lang="en-US" sz="2000" dirty="0" err="1"/>
              <a:t>phong</a:t>
            </a:r>
            <a:r>
              <a:rPr lang="en-US" sz="2000" dirty="0"/>
              <a:t> </a:t>
            </a:r>
            <a:r>
              <a:rPr lang="en-US" sz="2000" dirty="0" err="1"/>
              <a:t>cấp</a:t>
            </a:r>
            <a:r>
              <a:rPr lang="en-US" sz="2000" dirty="0"/>
              <a:t>] </a:t>
            </a:r>
          </a:p>
        </p:txBody>
      </p:sp>
      <p:sp>
        <p:nvSpPr>
          <p:cNvPr id="4" name="Flowchart: Connector 3">
            <a:extLst>
              <a:ext uri="{FF2B5EF4-FFF2-40B4-BE49-F238E27FC236}">
                <a16:creationId xmlns:a16="http://schemas.microsoft.com/office/drawing/2014/main" id="{0467C131-4B35-F87D-D9E5-130808FA71E5}"/>
              </a:ext>
            </a:extLst>
          </p:cNvPr>
          <p:cNvSpPr/>
          <p:nvPr/>
        </p:nvSpPr>
        <p:spPr>
          <a:xfrm>
            <a:off x="1422386" y="3927088"/>
            <a:ext cx="164089" cy="18010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spTree>
    <p:extLst>
      <p:ext uri="{BB962C8B-B14F-4D97-AF65-F5344CB8AC3E}">
        <p14:creationId xmlns:p14="http://schemas.microsoft.com/office/powerpoint/2010/main" val="861049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3" name="Google Shape;1131;p16">
            <a:extLst>
              <a:ext uri="{FF2B5EF4-FFF2-40B4-BE49-F238E27FC236}">
                <a16:creationId xmlns:a16="http://schemas.microsoft.com/office/drawing/2014/main" id="{A275C43A-1DC8-A919-FDBF-FE30738E6115}"/>
              </a:ext>
            </a:extLst>
          </p:cNvPr>
          <p:cNvSpPr txBox="1">
            <a:spLocks noGrp="1"/>
          </p:cNvSpPr>
          <p:nvPr>
            <p:ph type="title"/>
          </p:nvPr>
        </p:nvSpPr>
        <p:spPr>
          <a:xfrm>
            <a:off x="1266448" y="245176"/>
            <a:ext cx="6611100" cy="54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dirty="0" err="1">
                <a:solidFill>
                  <a:schemeClr val="bg2"/>
                </a:solidFill>
                <a:latin typeface="Barlow Semi Condensed Medium" panose="00000606000000000000" pitchFamily="2" charset="0"/>
              </a:rPr>
              <a:t>Bàn</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cờ</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và</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chế</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độ</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chơi</a:t>
            </a:r>
            <a:r>
              <a:rPr lang="en-US" b="1" dirty="0">
                <a:solidFill>
                  <a:schemeClr val="bg2"/>
                </a:solidFill>
                <a:latin typeface="Barlow Semi Condensed Medium" panose="00000606000000000000" pitchFamily="2" charset="0"/>
              </a:rPr>
              <a:t> PVP</a:t>
            </a:r>
            <a:endParaRPr b="1" dirty="0">
              <a:solidFill>
                <a:schemeClr val="bg2"/>
              </a:solidFill>
              <a:latin typeface="Barlow Semi Condensed Medium" panose="00000606000000000000" pitchFamily="2" charset="0"/>
            </a:endParaRPr>
          </a:p>
        </p:txBody>
      </p:sp>
      <p:sp>
        <p:nvSpPr>
          <p:cNvPr id="5" name="Google Shape;965;p4">
            <a:extLst>
              <a:ext uri="{FF2B5EF4-FFF2-40B4-BE49-F238E27FC236}">
                <a16:creationId xmlns:a16="http://schemas.microsoft.com/office/drawing/2014/main" id="{02F3280F-3E4D-DA44-95EE-4E1CD6C53FEA}"/>
              </a:ext>
            </a:extLst>
          </p:cNvPr>
          <p:cNvSpPr txBox="1">
            <a:spLocks/>
          </p:cNvSpPr>
          <p:nvPr/>
        </p:nvSpPr>
        <p:spPr>
          <a:xfrm>
            <a:off x="1266448" y="1371601"/>
            <a:ext cx="6857312" cy="5126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algn="just">
              <a:buSzPts val="1600"/>
            </a:pPr>
            <a:r>
              <a:rPr lang="en-US" sz="2000" dirty="0" err="1"/>
              <a:t>Nước</a:t>
            </a:r>
            <a:r>
              <a:rPr lang="en-US" sz="2000" dirty="0"/>
              <a:t> </a:t>
            </a:r>
            <a:r>
              <a:rPr lang="en-US" sz="2000" dirty="0" err="1"/>
              <a:t>đi</a:t>
            </a:r>
            <a:r>
              <a:rPr lang="en-US" sz="2000" dirty="0"/>
              <a:t> </a:t>
            </a:r>
            <a:r>
              <a:rPr lang="en-US" sz="2000" dirty="0" err="1"/>
              <a:t>nhập</a:t>
            </a:r>
            <a:r>
              <a:rPr lang="en-US" sz="2000" dirty="0"/>
              <a:t> </a:t>
            </a:r>
            <a:r>
              <a:rPr lang="en-US" sz="2000" dirty="0" err="1"/>
              <a:t>thành</a:t>
            </a:r>
            <a:r>
              <a:rPr lang="en-US" sz="2000" dirty="0"/>
              <a:t>: </a:t>
            </a:r>
            <a:r>
              <a:rPr lang="en-US" sz="2000" dirty="0" smtClean="0"/>
              <a:t>O–O</a:t>
            </a:r>
            <a:endParaRPr lang="en-US" sz="2000" dirty="0"/>
          </a:p>
        </p:txBody>
      </p:sp>
      <p:sp>
        <p:nvSpPr>
          <p:cNvPr id="6" name="Flowchart: Connector 5">
            <a:extLst>
              <a:ext uri="{FF2B5EF4-FFF2-40B4-BE49-F238E27FC236}">
                <a16:creationId xmlns:a16="http://schemas.microsoft.com/office/drawing/2014/main" id="{7C1A2F99-4870-75E4-D03D-3591B835DF86}"/>
              </a:ext>
            </a:extLst>
          </p:cNvPr>
          <p:cNvSpPr/>
          <p:nvPr/>
        </p:nvSpPr>
        <p:spPr>
          <a:xfrm>
            <a:off x="1034023" y="1537855"/>
            <a:ext cx="164089" cy="18010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 name="Google Shape;965;p4">
            <a:extLst>
              <a:ext uri="{FF2B5EF4-FFF2-40B4-BE49-F238E27FC236}">
                <a16:creationId xmlns:a16="http://schemas.microsoft.com/office/drawing/2014/main" id="{58574830-0669-379E-1C9F-DB32986F5E8C}"/>
              </a:ext>
            </a:extLst>
          </p:cNvPr>
          <p:cNvSpPr txBox="1">
            <a:spLocks/>
          </p:cNvSpPr>
          <p:nvPr/>
        </p:nvSpPr>
        <p:spPr>
          <a:xfrm>
            <a:off x="1266448" y="1953069"/>
            <a:ext cx="6857312" cy="8386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algn="just">
              <a:buSzPts val="1600"/>
            </a:pPr>
            <a:r>
              <a:rPr lang="en-US" sz="2000" dirty="0" err="1"/>
              <a:t>Nước</a:t>
            </a:r>
            <a:r>
              <a:rPr lang="en-US" sz="2000" dirty="0"/>
              <a:t> </a:t>
            </a:r>
            <a:r>
              <a:rPr lang="en-US" sz="2000" dirty="0" err="1"/>
              <a:t>đi</a:t>
            </a:r>
            <a:r>
              <a:rPr lang="en-US" sz="2000" dirty="0"/>
              <a:t> </a:t>
            </a:r>
            <a:r>
              <a:rPr lang="en-US" sz="2000" dirty="0" err="1"/>
              <a:t>nhập</a:t>
            </a:r>
            <a:r>
              <a:rPr lang="en-US" sz="2000" dirty="0"/>
              <a:t> </a:t>
            </a:r>
            <a:r>
              <a:rPr lang="en-US" sz="2000" dirty="0" err="1"/>
              <a:t>thành</a:t>
            </a:r>
            <a:r>
              <a:rPr lang="en-US" sz="2000" dirty="0"/>
              <a:t> </a:t>
            </a:r>
            <a:r>
              <a:rPr lang="en-US" sz="2000" dirty="0" err="1"/>
              <a:t>dài</a:t>
            </a:r>
            <a:r>
              <a:rPr lang="en-US" sz="2000" dirty="0"/>
              <a:t>: </a:t>
            </a:r>
            <a:r>
              <a:rPr lang="en-US" sz="2000" dirty="0" smtClean="0"/>
              <a:t>O–O–O</a:t>
            </a:r>
            <a:endParaRPr lang="en-US" sz="2000" dirty="0"/>
          </a:p>
        </p:txBody>
      </p:sp>
      <p:sp>
        <p:nvSpPr>
          <p:cNvPr id="4" name="Flowchart: Connector 3">
            <a:extLst>
              <a:ext uri="{FF2B5EF4-FFF2-40B4-BE49-F238E27FC236}">
                <a16:creationId xmlns:a16="http://schemas.microsoft.com/office/drawing/2014/main" id="{0467C131-4B35-F87D-D9E5-130808FA71E5}"/>
              </a:ext>
            </a:extLst>
          </p:cNvPr>
          <p:cNvSpPr/>
          <p:nvPr/>
        </p:nvSpPr>
        <p:spPr>
          <a:xfrm>
            <a:off x="1034023" y="2119324"/>
            <a:ext cx="164089" cy="18010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spTree>
    <p:extLst>
      <p:ext uri="{BB962C8B-B14F-4D97-AF65-F5344CB8AC3E}">
        <p14:creationId xmlns:p14="http://schemas.microsoft.com/office/powerpoint/2010/main" val="2633324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3" name="Google Shape;1131;p16">
            <a:extLst>
              <a:ext uri="{FF2B5EF4-FFF2-40B4-BE49-F238E27FC236}">
                <a16:creationId xmlns:a16="http://schemas.microsoft.com/office/drawing/2014/main" id="{A275C43A-1DC8-A919-FDBF-FE30738E6115}"/>
              </a:ext>
            </a:extLst>
          </p:cNvPr>
          <p:cNvSpPr txBox="1">
            <a:spLocks noGrp="1"/>
          </p:cNvSpPr>
          <p:nvPr>
            <p:ph type="title"/>
          </p:nvPr>
        </p:nvSpPr>
        <p:spPr>
          <a:xfrm>
            <a:off x="1266448" y="245176"/>
            <a:ext cx="6611100" cy="54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dirty="0" err="1">
                <a:solidFill>
                  <a:schemeClr val="bg2"/>
                </a:solidFill>
                <a:latin typeface="Barlow Semi Condensed Medium" panose="00000606000000000000" pitchFamily="2" charset="0"/>
              </a:rPr>
              <a:t>Chế</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độ</a:t>
            </a:r>
            <a:r>
              <a:rPr lang="en-US" b="1" dirty="0">
                <a:solidFill>
                  <a:schemeClr val="bg2"/>
                </a:solidFill>
                <a:latin typeface="Barlow Semi Condensed Medium" panose="00000606000000000000" pitchFamily="2" charset="0"/>
              </a:rPr>
              <a:t> PVE</a:t>
            </a:r>
            <a:endParaRPr b="1" dirty="0">
              <a:solidFill>
                <a:schemeClr val="bg2"/>
              </a:solidFill>
              <a:latin typeface="Barlow Semi Condensed Medium" panose="00000606000000000000" pitchFamily="2" charset="0"/>
            </a:endParaRPr>
          </a:p>
        </p:txBody>
      </p:sp>
      <p:sp>
        <p:nvSpPr>
          <p:cNvPr id="7" name="Google Shape;964;p4">
            <a:extLst>
              <a:ext uri="{FF2B5EF4-FFF2-40B4-BE49-F238E27FC236}">
                <a16:creationId xmlns:a16="http://schemas.microsoft.com/office/drawing/2014/main" id="{13B566BC-5CC4-F203-1C42-1FC3EBBF21CB}"/>
              </a:ext>
            </a:extLst>
          </p:cNvPr>
          <p:cNvSpPr txBox="1">
            <a:spLocks noGrp="1"/>
          </p:cNvSpPr>
          <p:nvPr>
            <p:ph type="subTitle" idx="1"/>
          </p:nvPr>
        </p:nvSpPr>
        <p:spPr>
          <a:xfrm>
            <a:off x="598844" y="1146885"/>
            <a:ext cx="8087955" cy="57155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sz="2800" b="1" dirty="0" err="1"/>
              <a:t>Thiết</a:t>
            </a:r>
            <a:r>
              <a:rPr lang="en-US" sz="2800" b="1" dirty="0"/>
              <a:t> </a:t>
            </a:r>
            <a:r>
              <a:rPr lang="en-US" sz="2800" b="1" dirty="0" err="1"/>
              <a:t>kế</a:t>
            </a:r>
            <a:r>
              <a:rPr lang="en-US" sz="2800" b="1" dirty="0"/>
              <a:t> AI</a:t>
            </a:r>
            <a:endParaRPr sz="2800" b="1" dirty="0"/>
          </a:p>
        </p:txBody>
      </p:sp>
      <p:sp>
        <p:nvSpPr>
          <p:cNvPr id="8" name="Google Shape;965;p4">
            <a:extLst>
              <a:ext uri="{FF2B5EF4-FFF2-40B4-BE49-F238E27FC236}">
                <a16:creationId xmlns:a16="http://schemas.microsoft.com/office/drawing/2014/main" id="{220389D5-6118-883B-EF2F-6CB144700106}"/>
              </a:ext>
            </a:extLst>
          </p:cNvPr>
          <p:cNvSpPr txBox="1">
            <a:spLocks noGrp="1"/>
          </p:cNvSpPr>
          <p:nvPr>
            <p:ph type="subTitle" idx="2"/>
          </p:nvPr>
        </p:nvSpPr>
        <p:spPr>
          <a:xfrm>
            <a:off x="988107" y="1854935"/>
            <a:ext cx="7526810" cy="133161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600"/>
              <a:buNone/>
            </a:pPr>
            <a:r>
              <a:rPr lang="en-US" sz="1800" dirty="0" err="1">
                <a:solidFill>
                  <a:schemeClr val="bg2"/>
                </a:solidFill>
                <a:latin typeface="Open Sans" panose="020B0606030504020204" pitchFamily="34" charset="0"/>
              </a:rPr>
              <a:t>Thiết</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kế</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được</a:t>
            </a:r>
            <a:r>
              <a:rPr lang="en-US" sz="1800" dirty="0">
                <a:solidFill>
                  <a:schemeClr val="bg2"/>
                </a:solidFill>
                <a:latin typeface="Open Sans" panose="020B0606030504020204" pitchFamily="34" charset="0"/>
              </a:rPr>
              <a:t> AI </a:t>
            </a:r>
            <a:r>
              <a:rPr lang="en-US" sz="1800" dirty="0" err="1">
                <a:solidFill>
                  <a:schemeClr val="bg2"/>
                </a:solidFill>
                <a:latin typeface="Open Sans" panose="020B0606030504020204" pitchFamily="34" charset="0"/>
              </a:rPr>
              <a:t>sử</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dụng</a:t>
            </a:r>
            <a:r>
              <a:rPr lang="en-US" sz="1800" dirty="0">
                <a:solidFill>
                  <a:schemeClr val="bg2"/>
                </a:solidFill>
                <a:latin typeface="Open Sans" panose="020B0606030504020204" pitchFamily="34" charset="0"/>
              </a:rPr>
              <a:t> Minimax </a:t>
            </a:r>
            <a:r>
              <a:rPr lang="en-US" sz="1800" dirty="0" err="1">
                <a:solidFill>
                  <a:schemeClr val="bg2"/>
                </a:solidFill>
                <a:latin typeface="Open Sans" panose="020B0606030504020204" pitchFamily="34" charset="0"/>
              </a:rPr>
              <a:t>và</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cắt</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tỉa</a:t>
            </a:r>
            <a:r>
              <a:rPr lang="en-US" sz="1800" dirty="0">
                <a:solidFill>
                  <a:schemeClr val="bg2"/>
                </a:solidFill>
                <a:latin typeface="Open Sans" panose="020B0606030504020204" pitchFamily="34" charset="0"/>
              </a:rPr>
              <a:t> Alpha Beta </a:t>
            </a:r>
            <a:r>
              <a:rPr lang="en-US" sz="1800" dirty="0" err="1">
                <a:solidFill>
                  <a:schemeClr val="bg2"/>
                </a:solidFill>
                <a:latin typeface="Open Sans" panose="020B0606030504020204" pitchFamily="34" charset="0"/>
              </a:rPr>
              <a:t>nhằm</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tính</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toán</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trước</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các</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nước</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đi</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có</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lợi</a:t>
            </a:r>
            <a:r>
              <a:rPr lang="en-US" sz="1800" dirty="0">
                <a:solidFill>
                  <a:schemeClr val="bg2"/>
                </a:solidFill>
                <a:latin typeface="Open Sans" panose="020B0606030504020204" pitchFamily="34" charset="0"/>
              </a:rPr>
              <a:t> ở </a:t>
            </a:r>
            <a:r>
              <a:rPr lang="en-US" sz="1800" dirty="0" err="1">
                <a:solidFill>
                  <a:schemeClr val="bg2"/>
                </a:solidFill>
                <a:latin typeface="Open Sans" panose="020B0606030504020204" pitchFamily="34" charset="0"/>
              </a:rPr>
              <a:t>một</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độ</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sâu</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cụ</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thể</a:t>
            </a:r>
            <a:r>
              <a:rPr lang="en-US" sz="1800" dirty="0">
                <a:solidFill>
                  <a:schemeClr val="bg2"/>
                </a:solidFill>
                <a:latin typeface="Open Sans" panose="020B0606030504020204" pitchFamily="34" charset="0"/>
              </a:rPr>
              <a:t>. Do </a:t>
            </a:r>
            <a:r>
              <a:rPr lang="en-US" sz="1800" dirty="0" err="1">
                <a:solidFill>
                  <a:schemeClr val="bg2"/>
                </a:solidFill>
                <a:latin typeface="Open Sans" panose="020B0606030504020204" pitchFamily="34" charset="0"/>
              </a:rPr>
              <a:t>sự</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lựa</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chọn</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hàm</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lượng</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giá</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có</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vẻ</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chưa</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tốt</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giải</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thuật</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của</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nhóm</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chỉ</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có</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thể</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tính</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toán</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tối</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đa</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độ</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sâu</a:t>
            </a:r>
            <a:r>
              <a:rPr lang="en-US" sz="1800" dirty="0">
                <a:solidFill>
                  <a:schemeClr val="bg2"/>
                </a:solidFill>
                <a:latin typeface="Open Sans" panose="020B0606030504020204" pitchFamily="34" charset="0"/>
              </a:rPr>
              <a:t> 2 </a:t>
            </a:r>
            <a:r>
              <a:rPr lang="en-US" sz="1800" dirty="0" err="1">
                <a:solidFill>
                  <a:schemeClr val="bg2"/>
                </a:solidFill>
                <a:latin typeface="Open Sans" panose="020B0606030504020204" pitchFamily="34" charset="0"/>
              </a:rPr>
              <a:t>nước</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đi</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nếu</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không</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sẽ</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tính</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rất</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lâu</a:t>
            </a:r>
            <a:r>
              <a:rPr lang="en-US" sz="1800" dirty="0">
                <a:solidFill>
                  <a:schemeClr val="bg2"/>
                </a:solidFill>
                <a:latin typeface="Open Sans" panose="020B0606030504020204" pitchFamily="34" charset="0"/>
              </a:rPr>
              <a:t>.</a:t>
            </a:r>
            <a:endParaRPr lang="en-US" sz="1800" b="0" i="0" dirty="0">
              <a:solidFill>
                <a:schemeClr val="bg2"/>
              </a:solidFill>
              <a:effectLst/>
              <a:latin typeface="Bahnschrift SemiLight" panose="020B0502040204020203" pitchFamily="34" charset="0"/>
            </a:endParaRPr>
          </a:p>
        </p:txBody>
      </p:sp>
    </p:spTree>
    <p:extLst>
      <p:ext uri="{BB962C8B-B14F-4D97-AF65-F5344CB8AC3E}">
        <p14:creationId xmlns:p14="http://schemas.microsoft.com/office/powerpoint/2010/main" val="3659980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3" name="Google Shape;1131;p16">
            <a:extLst>
              <a:ext uri="{FF2B5EF4-FFF2-40B4-BE49-F238E27FC236}">
                <a16:creationId xmlns:a16="http://schemas.microsoft.com/office/drawing/2014/main" id="{A275C43A-1DC8-A919-FDBF-FE30738E6115}"/>
              </a:ext>
            </a:extLst>
          </p:cNvPr>
          <p:cNvSpPr txBox="1">
            <a:spLocks noGrp="1"/>
          </p:cNvSpPr>
          <p:nvPr>
            <p:ph type="title"/>
          </p:nvPr>
        </p:nvSpPr>
        <p:spPr>
          <a:xfrm>
            <a:off x="1266448" y="245176"/>
            <a:ext cx="6611100" cy="54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dirty="0" err="1">
                <a:solidFill>
                  <a:schemeClr val="bg2"/>
                </a:solidFill>
                <a:latin typeface="Barlow Semi Condensed Medium" panose="00000606000000000000" pitchFamily="2" charset="0"/>
              </a:rPr>
              <a:t>Chế</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độ</a:t>
            </a:r>
            <a:r>
              <a:rPr lang="en-US" b="1" dirty="0">
                <a:solidFill>
                  <a:schemeClr val="bg2"/>
                </a:solidFill>
                <a:latin typeface="Barlow Semi Condensed Medium" panose="00000606000000000000" pitchFamily="2" charset="0"/>
              </a:rPr>
              <a:t> PVE</a:t>
            </a:r>
            <a:endParaRPr b="1" dirty="0">
              <a:solidFill>
                <a:schemeClr val="bg2"/>
              </a:solidFill>
              <a:latin typeface="Barlow Semi Condensed Medium" panose="00000606000000000000" pitchFamily="2" charset="0"/>
            </a:endParaRPr>
          </a:p>
        </p:txBody>
      </p:sp>
      <p:sp>
        <p:nvSpPr>
          <p:cNvPr id="7" name="Google Shape;964;p4">
            <a:extLst>
              <a:ext uri="{FF2B5EF4-FFF2-40B4-BE49-F238E27FC236}">
                <a16:creationId xmlns:a16="http://schemas.microsoft.com/office/drawing/2014/main" id="{13B566BC-5CC4-F203-1C42-1FC3EBBF21CB}"/>
              </a:ext>
            </a:extLst>
          </p:cNvPr>
          <p:cNvSpPr txBox="1">
            <a:spLocks noGrp="1"/>
          </p:cNvSpPr>
          <p:nvPr>
            <p:ph type="subTitle" idx="1"/>
          </p:nvPr>
        </p:nvSpPr>
        <p:spPr>
          <a:xfrm>
            <a:off x="598844" y="1146885"/>
            <a:ext cx="8087955" cy="57155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sz="2800" b="1" dirty="0" err="1"/>
              <a:t>Thiết</a:t>
            </a:r>
            <a:r>
              <a:rPr lang="en-US" sz="2800" b="1" dirty="0"/>
              <a:t> </a:t>
            </a:r>
            <a:r>
              <a:rPr lang="en-US" sz="2800" b="1" dirty="0" err="1"/>
              <a:t>kế</a:t>
            </a:r>
            <a:r>
              <a:rPr lang="en-US" sz="2800" b="1" dirty="0"/>
              <a:t> AI</a:t>
            </a:r>
            <a:endParaRPr sz="2800" b="1" dirty="0"/>
          </a:p>
        </p:txBody>
      </p:sp>
      <p:sp>
        <p:nvSpPr>
          <p:cNvPr id="8" name="Google Shape;965;p4">
            <a:extLst>
              <a:ext uri="{FF2B5EF4-FFF2-40B4-BE49-F238E27FC236}">
                <a16:creationId xmlns:a16="http://schemas.microsoft.com/office/drawing/2014/main" id="{220389D5-6118-883B-EF2F-6CB144700106}"/>
              </a:ext>
            </a:extLst>
          </p:cNvPr>
          <p:cNvSpPr txBox="1">
            <a:spLocks noGrp="1"/>
          </p:cNvSpPr>
          <p:nvPr>
            <p:ph type="subTitle" idx="2"/>
          </p:nvPr>
        </p:nvSpPr>
        <p:spPr>
          <a:xfrm>
            <a:off x="988107" y="1854935"/>
            <a:ext cx="7526810" cy="133161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600"/>
              <a:buNone/>
            </a:pPr>
            <a:r>
              <a:rPr lang="en-US" sz="1800" dirty="0" err="1">
                <a:solidFill>
                  <a:schemeClr val="bg2"/>
                </a:solidFill>
                <a:latin typeface="Open Sans" panose="020B0606030504020204" pitchFamily="34" charset="0"/>
              </a:rPr>
              <a:t>Thiết</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kế</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được</a:t>
            </a:r>
            <a:r>
              <a:rPr lang="en-US" sz="1800" dirty="0">
                <a:solidFill>
                  <a:schemeClr val="bg2"/>
                </a:solidFill>
                <a:latin typeface="Open Sans" panose="020B0606030504020204" pitchFamily="34" charset="0"/>
              </a:rPr>
              <a:t> AI </a:t>
            </a:r>
            <a:r>
              <a:rPr lang="en-US" sz="1800" dirty="0" err="1">
                <a:solidFill>
                  <a:schemeClr val="bg2"/>
                </a:solidFill>
                <a:latin typeface="Open Sans" panose="020B0606030504020204" pitchFamily="34" charset="0"/>
              </a:rPr>
              <a:t>sử</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dụng</a:t>
            </a:r>
            <a:r>
              <a:rPr lang="en-US" sz="1800" dirty="0">
                <a:solidFill>
                  <a:schemeClr val="bg2"/>
                </a:solidFill>
                <a:latin typeface="Open Sans" panose="020B0606030504020204" pitchFamily="34" charset="0"/>
              </a:rPr>
              <a:t> Minimax </a:t>
            </a:r>
            <a:r>
              <a:rPr lang="en-US" sz="1800" dirty="0" err="1">
                <a:solidFill>
                  <a:schemeClr val="bg2"/>
                </a:solidFill>
                <a:latin typeface="Open Sans" panose="020B0606030504020204" pitchFamily="34" charset="0"/>
              </a:rPr>
              <a:t>và</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cắt</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tỉa</a:t>
            </a:r>
            <a:r>
              <a:rPr lang="en-US" sz="1800" dirty="0">
                <a:solidFill>
                  <a:schemeClr val="bg2"/>
                </a:solidFill>
                <a:latin typeface="Open Sans" panose="020B0606030504020204" pitchFamily="34" charset="0"/>
              </a:rPr>
              <a:t> Alpha Beta </a:t>
            </a:r>
            <a:r>
              <a:rPr lang="en-US" sz="1800" dirty="0" err="1">
                <a:solidFill>
                  <a:schemeClr val="bg2"/>
                </a:solidFill>
                <a:latin typeface="Open Sans" panose="020B0606030504020204" pitchFamily="34" charset="0"/>
              </a:rPr>
              <a:t>nhằm</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tính</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toán</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trước</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các</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nước</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đi</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có</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lợi</a:t>
            </a:r>
            <a:r>
              <a:rPr lang="en-US" sz="1800" dirty="0">
                <a:solidFill>
                  <a:schemeClr val="bg2"/>
                </a:solidFill>
                <a:latin typeface="Open Sans" panose="020B0606030504020204" pitchFamily="34" charset="0"/>
              </a:rPr>
              <a:t> ở </a:t>
            </a:r>
            <a:r>
              <a:rPr lang="en-US" sz="1800" dirty="0" err="1">
                <a:solidFill>
                  <a:schemeClr val="bg2"/>
                </a:solidFill>
                <a:latin typeface="Open Sans" panose="020B0606030504020204" pitchFamily="34" charset="0"/>
              </a:rPr>
              <a:t>một</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độ</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sâu</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cụ</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thể</a:t>
            </a:r>
            <a:r>
              <a:rPr lang="en-US" sz="1800" dirty="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Có</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vẻ</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là</a:t>
            </a:r>
            <a:r>
              <a:rPr lang="en-US" sz="1800" dirty="0" smtClean="0">
                <a:solidFill>
                  <a:schemeClr val="bg2"/>
                </a:solidFill>
                <a:latin typeface="Open Sans" panose="020B0606030504020204" pitchFamily="34" charset="0"/>
              </a:rPr>
              <a:t> do </a:t>
            </a:r>
            <a:r>
              <a:rPr lang="en-US" sz="1800" dirty="0" err="1" smtClean="0">
                <a:solidFill>
                  <a:schemeClr val="bg2"/>
                </a:solidFill>
                <a:latin typeface="Open Sans" panose="020B0606030504020204" pitchFamily="34" charset="0"/>
              </a:rPr>
              <a:t>chưa</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tối</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ưu</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hóa</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thuật</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toán</a:t>
            </a:r>
            <a:r>
              <a:rPr lang="en-US" sz="1800" dirty="0" smtClean="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giải</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thuật</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của</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nhóm</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chỉ</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có</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thể</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tính</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toán</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tối</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đa</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độ</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sâu</a:t>
            </a:r>
            <a:r>
              <a:rPr lang="en-US" sz="1800" dirty="0">
                <a:solidFill>
                  <a:schemeClr val="bg2"/>
                </a:solidFill>
                <a:latin typeface="Open Sans" panose="020B0606030504020204" pitchFamily="34" charset="0"/>
              </a:rPr>
              <a:t> 2 </a:t>
            </a:r>
            <a:r>
              <a:rPr lang="en-US" sz="1800" dirty="0" err="1">
                <a:solidFill>
                  <a:schemeClr val="bg2"/>
                </a:solidFill>
                <a:latin typeface="Open Sans" panose="020B0606030504020204" pitchFamily="34" charset="0"/>
              </a:rPr>
              <a:t>nước</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đi</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nếu</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không</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sẽ</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tính</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rất</a:t>
            </a:r>
            <a:r>
              <a:rPr lang="en-US" sz="1800" dirty="0">
                <a:solidFill>
                  <a:schemeClr val="bg2"/>
                </a:solidFill>
                <a:latin typeface="Open Sans" panose="020B0606030504020204" pitchFamily="34" charset="0"/>
              </a:rPr>
              <a:t> </a:t>
            </a:r>
            <a:r>
              <a:rPr lang="en-US" sz="1800" dirty="0" err="1">
                <a:solidFill>
                  <a:schemeClr val="bg2"/>
                </a:solidFill>
                <a:latin typeface="Open Sans" panose="020B0606030504020204" pitchFamily="34" charset="0"/>
              </a:rPr>
              <a:t>lâu</a:t>
            </a:r>
            <a:r>
              <a:rPr lang="en-US" sz="1800" dirty="0">
                <a:solidFill>
                  <a:schemeClr val="bg2"/>
                </a:solidFill>
                <a:latin typeface="Open Sans" panose="020B0606030504020204" pitchFamily="34" charset="0"/>
              </a:rPr>
              <a:t>.</a:t>
            </a:r>
            <a:endParaRPr lang="en-US" sz="1800" b="0" i="0" dirty="0">
              <a:solidFill>
                <a:schemeClr val="bg2"/>
              </a:solidFill>
              <a:effectLst/>
              <a:latin typeface="Bahnschrift SemiLight" panose="020B0502040204020203" pitchFamily="34" charset="0"/>
            </a:endParaRPr>
          </a:p>
        </p:txBody>
      </p:sp>
    </p:spTree>
    <p:extLst>
      <p:ext uri="{BB962C8B-B14F-4D97-AF65-F5344CB8AC3E}">
        <p14:creationId xmlns:p14="http://schemas.microsoft.com/office/powerpoint/2010/main" val="2659154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3" name="Google Shape;1131;p16">
            <a:extLst>
              <a:ext uri="{FF2B5EF4-FFF2-40B4-BE49-F238E27FC236}">
                <a16:creationId xmlns:a16="http://schemas.microsoft.com/office/drawing/2014/main" id="{A275C43A-1DC8-A919-FDBF-FE30738E6115}"/>
              </a:ext>
            </a:extLst>
          </p:cNvPr>
          <p:cNvSpPr txBox="1">
            <a:spLocks noGrp="1"/>
          </p:cNvSpPr>
          <p:nvPr>
            <p:ph type="title"/>
          </p:nvPr>
        </p:nvSpPr>
        <p:spPr>
          <a:xfrm>
            <a:off x="1266448" y="245176"/>
            <a:ext cx="6611100" cy="54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dirty="0" err="1" smtClean="0">
                <a:solidFill>
                  <a:schemeClr val="bg2"/>
                </a:solidFill>
                <a:latin typeface="Barlow Semi Condensed Medium" panose="00000606000000000000" pitchFamily="2" charset="0"/>
              </a:rPr>
              <a:t>Chế</a:t>
            </a:r>
            <a:r>
              <a:rPr lang="en-US" b="1" dirty="0" smtClean="0">
                <a:solidFill>
                  <a:schemeClr val="bg2"/>
                </a:solidFill>
                <a:latin typeface="Barlow Semi Condensed Medium" panose="00000606000000000000" pitchFamily="2" charset="0"/>
              </a:rPr>
              <a:t> </a:t>
            </a:r>
            <a:r>
              <a:rPr lang="en-US" b="1" dirty="0" err="1" smtClean="0">
                <a:solidFill>
                  <a:schemeClr val="bg2"/>
                </a:solidFill>
                <a:latin typeface="Barlow Semi Condensed Medium" panose="00000606000000000000" pitchFamily="2" charset="0"/>
              </a:rPr>
              <a:t>độ</a:t>
            </a:r>
            <a:r>
              <a:rPr lang="en-US" b="1" dirty="0" smtClean="0">
                <a:solidFill>
                  <a:schemeClr val="bg2"/>
                </a:solidFill>
                <a:latin typeface="Barlow Semi Condensed Medium" panose="00000606000000000000" pitchFamily="2" charset="0"/>
              </a:rPr>
              <a:t> </a:t>
            </a:r>
            <a:r>
              <a:rPr lang="en-US" b="1" dirty="0" err="1" smtClean="0">
                <a:solidFill>
                  <a:schemeClr val="bg2"/>
                </a:solidFill>
                <a:latin typeface="Barlow Semi Condensed Medium" panose="00000606000000000000" pitchFamily="2" charset="0"/>
              </a:rPr>
              <a:t>đấu</a:t>
            </a:r>
            <a:r>
              <a:rPr lang="en-US" b="1" dirty="0" smtClean="0">
                <a:solidFill>
                  <a:schemeClr val="bg2"/>
                </a:solidFill>
                <a:latin typeface="Barlow Semi Condensed Medium" panose="00000606000000000000" pitchFamily="2" charset="0"/>
              </a:rPr>
              <a:t> </a:t>
            </a:r>
            <a:r>
              <a:rPr lang="en-US" b="1" dirty="0" err="1" smtClean="0">
                <a:solidFill>
                  <a:schemeClr val="bg2"/>
                </a:solidFill>
                <a:latin typeface="Barlow Semi Condensed Medium" panose="00000606000000000000" pitchFamily="2" charset="0"/>
              </a:rPr>
              <a:t>với</a:t>
            </a:r>
            <a:r>
              <a:rPr lang="en-US" b="1" dirty="0" smtClean="0">
                <a:solidFill>
                  <a:schemeClr val="bg2"/>
                </a:solidFill>
                <a:latin typeface="Barlow Semi Condensed Medium" panose="00000606000000000000" pitchFamily="2" charset="0"/>
              </a:rPr>
              <a:t> agent </a:t>
            </a:r>
            <a:r>
              <a:rPr lang="en-US" b="1" dirty="0" err="1" smtClean="0">
                <a:solidFill>
                  <a:schemeClr val="bg2"/>
                </a:solidFill>
                <a:latin typeface="Barlow Semi Condensed Medium" panose="00000606000000000000" pitchFamily="2" charset="0"/>
              </a:rPr>
              <a:t>chơi</a:t>
            </a:r>
            <a:r>
              <a:rPr lang="en-US" b="1" dirty="0" smtClean="0">
                <a:solidFill>
                  <a:schemeClr val="bg2"/>
                </a:solidFill>
                <a:latin typeface="Barlow Semi Condensed Medium" panose="00000606000000000000" pitchFamily="2" charset="0"/>
              </a:rPr>
              <a:t> </a:t>
            </a:r>
            <a:r>
              <a:rPr lang="en-US" b="1" dirty="0" err="1" smtClean="0">
                <a:solidFill>
                  <a:schemeClr val="bg2"/>
                </a:solidFill>
                <a:latin typeface="Barlow Semi Condensed Medium" panose="00000606000000000000" pitchFamily="2" charset="0"/>
              </a:rPr>
              <a:t>ngẫu</a:t>
            </a:r>
            <a:r>
              <a:rPr lang="en-US" b="1" dirty="0" smtClean="0">
                <a:solidFill>
                  <a:schemeClr val="bg2"/>
                </a:solidFill>
                <a:latin typeface="Barlow Semi Condensed Medium" panose="00000606000000000000" pitchFamily="2" charset="0"/>
              </a:rPr>
              <a:t> </a:t>
            </a:r>
            <a:r>
              <a:rPr lang="en-US" b="1" dirty="0" err="1" smtClean="0">
                <a:solidFill>
                  <a:schemeClr val="bg2"/>
                </a:solidFill>
                <a:latin typeface="Barlow Semi Condensed Medium" panose="00000606000000000000" pitchFamily="2" charset="0"/>
              </a:rPr>
              <a:t>nhiên</a:t>
            </a:r>
            <a:endParaRPr b="1" dirty="0">
              <a:solidFill>
                <a:schemeClr val="bg2"/>
              </a:solidFill>
              <a:latin typeface="Barlow Semi Condensed Medium" panose="00000606000000000000" pitchFamily="2" charset="0"/>
            </a:endParaRPr>
          </a:p>
        </p:txBody>
      </p:sp>
      <p:sp>
        <p:nvSpPr>
          <p:cNvPr id="8" name="Google Shape;965;p4">
            <a:extLst>
              <a:ext uri="{FF2B5EF4-FFF2-40B4-BE49-F238E27FC236}">
                <a16:creationId xmlns:a16="http://schemas.microsoft.com/office/drawing/2014/main" id="{220389D5-6118-883B-EF2F-6CB144700106}"/>
              </a:ext>
            </a:extLst>
          </p:cNvPr>
          <p:cNvSpPr txBox="1">
            <a:spLocks noGrp="1"/>
          </p:cNvSpPr>
          <p:nvPr>
            <p:ph type="subTitle" idx="2"/>
          </p:nvPr>
        </p:nvSpPr>
        <p:spPr>
          <a:xfrm>
            <a:off x="988107" y="998290"/>
            <a:ext cx="7526810" cy="1434517"/>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600"/>
              <a:buNone/>
            </a:pPr>
            <a:r>
              <a:rPr lang="en-US" sz="1800" dirty="0" err="1" smtClean="0">
                <a:solidFill>
                  <a:schemeClr val="bg2"/>
                </a:solidFill>
                <a:latin typeface="Open Sans" panose="020B0606030504020204" pitchFamily="34" charset="0"/>
              </a:rPr>
              <a:t>Mục</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đích</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của</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chế</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độ</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này</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là</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để</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kiểm</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tra</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xem</a:t>
            </a:r>
            <a:r>
              <a:rPr lang="en-US" sz="1800" dirty="0" smtClean="0">
                <a:solidFill>
                  <a:schemeClr val="bg2"/>
                </a:solidFill>
                <a:latin typeface="Open Sans" panose="020B0606030504020204" pitchFamily="34" charset="0"/>
              </a:rPr>
              <a:t> agent </a:t>
            </a:r>
            <a:r>
              <a:rPr lang="en-US" sz="1800" dirty="0" err="1" smtClean="0">
                <a:solidFill>
                  <a:schemeClr val="bg2"/>
                </a:solidFill>
                <a:latin typeface="Open Sans" panose="020B0606030504020204" pitchFamily="34" charset="0"/>
              </a:rPr>
              <a:t>của</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nhóm</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có</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thể</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chiến</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thắng</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được</a:t>
            </a:r>
            <a:r>
              <a:rPr lang="en-US" sz="1800" dirty="0" smtClean="0">
                <a:solidFill>
                  <a:schemeClr val="bg2"/>
                </a:solidFill>
                <a:latin typeface="Open Sans" panose="020B0606030504020204" pitchFamily="34" charset="0"/>
              </a:rPr>
              <a:t> agent </a:t>
            </a:r>
            <a:r>
              <a:rPr lang="en-US" sz="1800" dirty="0" err="1" smtClean="0">
                <a:solidFill>
                  <a:schemeClr val="bg2"/>
                </a:solidFill>
                <a:latin typeface="Open Sans" panose="020B0606030504020204" pitchFamily="34" charset="0"/>
              </a:rPr>
              <a:t>chơi</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ngẫu</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nhiên</a:t>
            </a:r>
            <a:r>
              <a:rPr lang="en-US" sz="1800" dirty="0" smtClean="0">
                <a:solidFill>
                  <a:schemeClr val="bg2"/>
                </a:solidFill>
                <a:latin typeface="Open Sans" panose="020B0606030504020204" pitchFamily="34" charset="0"/>
              </a:rPr>
              <a:t> hay </a:t>
            </a:r>
            <a:r>
              <a:rPr lang="en-US" sz="1800" dirty="0" err="1" smtClean="0">
                <a:solidFill>
                  <a:schemeClr val="bg2"/>
                </a:solidFill>
                <a:latin typeface="Open Sans" panose="020B0606030504020204" pitchFamily="34" charset="0"/>
              </a:rPr>
              <a:t>không</a:t>
            </a:r>
            <a:r>
              <a:rPr lang="en-US" sz="1800" dirty="0" smtClean="0">
                <a:solidFill>
                  <a:schemeClr val="bg2"/>
                </a:solidFill>
                <a:latin typeface="Open Sans" panose="020B0606030504020204" pitchFamily="34" charset="0"/>
              </a:rPr>
              <a:t>.</a:t>
            </a:r>
          </a:p>
          <a:p>
            <a:pPr marL="0" lvl="0" indent="0" algn="just" rtl="0">
              <a:lnSpc>
                <a:spcPct val="100000"/>
              </a:lnSpc>
              <a:spcBef>
                <a:spcPts val="0"/>
              </a:spcBef>
              <a:spcAft>
                <a:spcPts val="0"/>
              </a:spcAft>
              <a:buSzPts val="1600"/>
              <a:buNone/>
            </a:pPr>
            <a:r>
              <a:rPr lang="en-US" sz="1800" b="0" i="0" dirty="0" err="1" smtClean="0">
                <a:solidFill>
                  <a:schemeClr val="bg2"/>
                </a:solidFill>
                <a:effectLst/>
                <a:latin typeface="Open Sans" panose="020B0606030504020204" pitchFamily="34" charset="0"/>
              </a:rPr>
              <a:t>Kết</a:t>
            </a:r>
            <a:r>
              <a:rPr lang="en-US" sz="1800" b="0" i="0" dirty="0" smtClean="0">
                <a:solidFill>
                  <a:schemeClr val="bg2"/>
                </a:solidFill>
                <a:effectLst/>
                <a:latin typeface="Open Sans" panose="020B0606030504020204" pitchFamily="34" charset="0"/>
              </a:rPr>
              <a:t> </a:t>
            </a:r>
            <a:r>
              <a:rPr lang="en-US" sz="1800" b="0" i="0" dirty="0" err="1" smtClean="0">
                <a:solidFill>
                  <a:schemeClr val="bg2"/>
                </a:solidFill>
                <a:effectLst/>
                <a:latin typeface="Open Sans" panose="020B0606030504020204" pitchFamily="34" charset="0"/>
              </a:rPr>
              <a:t>quả</a:t>
            </a:r>
            <a:r>
              <a:rPr lang="en-US" sz="1800" b="0" i="0" dirty="0" smtClean="0">
                <a:solidFill>
                  <a:schemeClr val="bg2"/>
                </a:solidFill>
                <a:effectLst/>
                <a:latin typeface="Open Sans" panose="020B0606030504020204" pitchFamily="34" charset="0"/>
              </a:rPr>
              <a:t> </a:t>
            </a:r>
            <a:r>
              <a:rPr lang="en-US" sz="1800" b="0" i="0" dirty="0" err="1" smtClean="0">
                <a:solidFill>
                  <a:schemeClr val="bg2"/>
                </a:solidFill>
                <a:effectLst/>
                <a:latin typeface="Open Sans" panose="020B0606030504020204" pitchFamily="34" charset="0"/>
              </a:rPr>
              <a:t>đạt</a:t>
            </a:r>
            <a:r>
              <a:rPr lang="en-US" sz="1800" b="0" i="0" dirty="0" smtClean="0">
                <a:solidFill>
                  <a:schemeClr val="bg2"/>
                </a:solidFill>
                <a:effectLst/>
                <a:latin typeface="Open Sans" panose="020B0606030504020204" pitchFamily="34" charset="0"/>
              </a:rPr>
              <a:t> </a:t>
            </a:r>
            <a:r>
              <a:rPr lang="en-US" sz="1800" b="0" i="0" dirty="0" err="1" smtClean="0">
                <a:solidFill>
                  <a:schemeClr val="bg2"/>
                </a:solidFill>
                <a:effectLst/>
                <a:latin typeface="Open Sans" panose="020B0606030504020204" pitchFamily="34" charset="0"/>
              </a:rPr>
              <a:t>được</a:t>
            </a:r>
            <a:r>
              <a:rPr lang="en-US" sz="1800" b="0" i="0" dirty="0" smtClean="0">
                <a:solidFill>
                  <a:schemeClr val="bg2"/>
                </a:solidFill>
                <a:effectLst/>
                <a:latin typeface="Open Sans" panose="020B0606030504020204" pitchFamily="34" charset="0"/>
              </a:rPr>
              <a:t> </a:t>
            </a:r>
            <a:r>
              <a:rPr lang="en-US" sz="1800" b="0" i="0" dirty="0" err="1" smtClean="0">
                <a:solidFill>
                  <a:schemeClr val="bg2"/>
                </a:solidFill>
                <a:effectLst/>
                <a:latin typeface="Open Sans" panose="020B0606030504020204" pitchFamily="34" charset="0"/>
              </a:rPr>
              <a:t>là</a:t>
            </a:r>
            <a:r>
              <a:rPr lang="en-US" sz="1800" b="0" i="0" dirty="0" smtClean="0">
                <a:solidFill>
                  <a:schemeClr val="bg2"/>
                </a:solidFill>
                <a:effectLst/>
                <a:latin typeface="Open Sans" panose="020B0606030504020204" pitchFamily="34" charset="0"/>
              </a:rPr>
              <a:t> agent </a:t>
            </a:r>
            <a:r>
              <a:rPr lang="en-US" sz="1800" b="0" i="0" dirty="0" err="1" smtClean="0">
                <a:solidFill>
                  <a:schemeClr val="bg2"/>
                </a:solidFill>
                <a:effectLst/>
                <a:latin typeface="Open Sans" panose="020B0606030504020204" pitchFamily="34" charset="0"/>
              </a:rPr>
              <a:t>của</a:t>
            </a:r>
            <a:r>
              <a:rPr lang="en-US" sz="1800" b="0" i="0" dirty="0" smtClean="0">
                <a:solidFill>
                  <a:schemeClr val="bg2"/>
                </a:solidFill>
                <a:effectLst/>
                <a:latin typeface="Open Sans" panose="020B0606030504020204" pitchFamily="34" charset="0"/>
              </a:rPr>
              <a:t> </a:t>
            </a:r>
            <a:r>
              <a:rPr lang="en-US" sz="1800" b="0" i="0" dirty="0" err="1" smtClean="0">
                <a:solidFill>
                  <a:schemeClr val="bg2"/>
                </a:solidFill>
                <a:effectLst/>
                <a:latin typeface="Open Sans" panose="020B0606030504020204" pitchFamily="34" charset="0"/>
              </a:rPr>
              <a:t>nhóm</a:t>
            </a:r>
            <a:r>
              <a:rPr lang="en-US" sz="1800" b="0" i="0" dirty="0" smtClean="0">
                <a:solidFill>
                  <a:schemeClr val="bg2"/>
                </a:solidFill>
                <a:effectLst/>
                <a:latin typeface="Open Sans" panose="020B0606030504020204" pitchFamily="34" charset="0"/>
              </a:rPr>
              <a:t> </a:t>
            </a:r>
            <a:r>
              <a:rPr lang="en-US" sz="1800" b="0" i="0" dirty="0" err="1" smtClean="0">
                <a:solidFill>
                  <a:schemeClr val="bg2"/>
                </a:solidFill>
                <a:effectLst/>
                <a:latin typeface="Open Sans" panose="020B0606030504020204" pitchFamily="34" charset="0"/>
              </a:rPr>
              <a:t>có</a:t>
            </a:r>
            <a:r>
              <a:rPr lang="en-US" sz="1800" b="0" i="0" dirty="0" smtClean="0">
                <a:solidFill>
                  <a:schemeClr val="bg2"/>
                </a:solidFill>
                <a:effectLst/>
                <a:latin typeface="Open Sans" panose="020B0606030504020204" pitchFamily="34" charset="0"/>
              </a:rPr>
              <a:t> </a:t>
            </a:r>
            <a:r>
              <a:rPr lang="en-US" sz="1800" b="0" i="0" dirty="0" err="1" smtClean="0">
                <a:solidFill>
                  <a:schemeClr val="bg2"/>
                </a:solidFill>
                <a:effectLst/>
                <a:latin typeface="Open Sans" panose="020B0606030504020204" pitchFamily="34" charset="0"/>
              </a:rPr>
              <a:t>thể</a:t>
            </a:r>
            <a:r>
              <a:rPr lang="en-US" sz="1800" b="0" i="0" dirty="0" smtClean="0">
                <a:solidFill>
                  <a:schemeClr val="bg2"/>
                </a:solidFill>
                <a:effectLst/>
                <a:latin typeface="Open Sans" panose="020B0606030504020204" pitchFamily="34" charset="0"/>
              </a:rPr>
              <a:t> </a:t>
            </a:r>
            <a:r>
              <a:rPr lang="en-US" sz="1800" b="0" i="0" dirty="0" err="1" smtClean="0">
                <a:solidFill>
                  <a:schemeClr val="bg2"/>
                </a:solidFill>
                <a:effectLst/>
                <a:latin typeface="Open Sans" panose="020B0606030504020204" pitchFamily="34" charset="0"/>
              </a:rPr>
              <a:t>chiến</a:t>
            </a:r>
            <a:r>
              <a:rPr lang="en-US" sz="1800" b="0" i="0" dirty="0" smtClean="0">
                <a:solidFill>
                  <a:schemeClr val="bg2"/>
                </a:solidFill>
                <a:effectLst/>
                <a:latin typeface="Open Sans" panose="020B0606030504020204" pitchFamily="34" charset="0"/>
              </a:rPr>
              <a:t> </a:t>
            </a:r>
            <a:r>
              <a:rPr lang="en-US" sz="1800" b="0" i="0" dirty="0" err="1" smtClean="0">
                <a:solidFill>
                  <a:schemeClr val="bg2"/>
                </a:solidFill>
                <a:effectLst/>
                <a:latin typeface="Open Sans" panose="020B0606030504020204" pitchFamily="34" charset="0"/>
              </a:rPr>
              <a:t>thắng</a:t>
            </a:r>
            <a:r>
              <a:rPr lang="en-US" sz="1800" b="0" i="0" dirty="0" smtClean="0">
                <a:solidFill>
                  <a:schemeClr val="bg2"/>
                </a:solidFill>
                <a:effectLst/>
                <a:latin typeface="Open Sans" panose="020B0606030504020204" pitchFamily="34" charset="0"/>
              </a:rPr>
              <a:t> </a:t>
            </a:r>
            <a:r>
              <a:rPr lang="en-US" sz="1800" b="0" i="0" dirty="0" err="1" smtClean="0">
                <a:solidFill>
                  <a:schemeClr val="bg2"/>
                </a:solidFill>
                <a:effectLst/>
                <a:latin typeface="Open Sans" panose="020B0606030504020204" pitchFamily="34" charset="0"/>
              </a:rPr>
              <a:t>được</a:t>
            </a:r>
            <a:r>
              <a:rPr lang="en-US" sz="1800" b="0" i="0" dirty="0" smtClean="0">
                <a:solidFill>
                  <a:schemeClr val="bg2"/>
                </a:solidFill>
                <a:effectLst/>
                <a:latin typeface="Open Sans" panose="020B0606030504020204" pitchFamily="34" charset="0"/>
              </a:rPr>
              <a:t> agent </a:t>
            </a:r>
            <a:r>
              <a:rPr lang="en-US" sz="1800" b="0" i="0" dirty="0" err="1" smtClean="0">
                <a:solidFill>
                  <a:schemeClr val="bg2"/>
                </a:solidFill>
                <a:effectLst/>
                <a:latin typeface="Open Sans" panose="020B0606030504020204" pitchFamily="34" charset="0"/>
              </a:rPr>
              <a:t>chơi</a:t>
            </a:r>
            <a:r>
              <a:rPr lang="en-US" sz="1800" b="0" i="0" dirty="0" smtClean="0">
                <a:solidFill>
                  <a:schemeClr val="bg2"/>
                </a:solidFill>
                <a:effectLst/>
                <a:latin typeface="Open Sans" panose="020B0606030504020204" pitchFamily="34" charset="0"/>
              </a:rPr>
              <a:t> </a:t>
            </a:r>
            <a:r>
              <a:rPr lang="en-US" sz="1800" b="0" i="0" dirty="0" err="1" smtClean="0">
                <a:solidFill>
                  <a:schemeClr val="bg2"/>
                </a:solidFill>
                <a:effectLst/>
                <a:latin typeface="Open Sans" panose="020B0606030504020204" pitchFamily="34" charset="0"/>
              </a:rPr>
              <a:t>ngẫu</a:t>
            </a:r>
            <a:r>
              <a:rPr lang="en-US" sz="1800" b="0" i="0" dirty="0" smtClean="0">
                <a:solidFill>
                  <a:schemeClr val="bg2"/>
                </a:solidFill>
                <a:effectLst/>
                <a:latin typeface="Open Sans" panose="020B0606030504020204" pitchFamily="34" charset="0"/>
              </a:rPr>
              <a:t> </a:t>
            </a:r>
            <a:r>
              <a:rPr lang="en-US" sz="1800" b="0" i="0" dirty="0" err="1" smtClean="0">
                <a:solidFill>
                  <a:schemeClr val="bg2"/>
                </a:solidFill>
                <a:effectLst/>
                <a:latin typeface="Open Sans" panose="020B0606030504020204" pitchFamily="34" charset="0"/>
              </a:rPr>
              <a:t>nhiên</a:t>
            </a:r>
            <a:r>
              <a:rPr lang="en-US" sz="1800" b="0" i="0" dirty="0" smtClean="0">
                <a:solidFill>
                  <a:schemeClr val="bg2"/>
                </a:solidFill>
                <a:effectLst/>
                <a:latin typeface="Open Sans" panose="020B0606030504020204" pitchFamily="34" charset="0"/>
              </a:rPr>
              <a:t> </a:t>
            </a:r>
            <a:r>
              <a:rPr lang="en-US" sz="1800" b="0" i="0" dirty="0" err="1" smtClean="0">
                <a:solidFill>
                  <a:schemeClr val="bg2"/>
                </a:solidFill>
                <a:effectLst/>
                <a:latin typeface="Open Sans" panose="020B0606030504020204" pitchFamily="34" charset="0"/>
              </a:rPr>
              <a:t>bất</a:t>
            </a:r>
            <a:r>
              <a:rPr lang="en-US" sz="1800" b="0" i="0" dirty="0" smtClean="0">
                <a:solidFill>
                  <a:schemeClr val="bg2"/>
                </a:solidFill>
                <a:effectLst/>
                <a:latin typeface="Open Sans" panose="020B0606030504020204" pitchFamily="34" charset="0"/>
              </a:rPr>
              <a:t> </a:t>
            </a:r>
            <a:r>
              <a:rPr lang="en-US" sz="1800" b="0" i="0" dirty="0" err="1" smtClean="0">
                <a:solidFill>
                  <a:schemeClr val="bg2"/>
                </a:solidFill>
                <a:effectLst/>
                <a:latin typeface="Open Sans" panose="020B0606030504020204" pitchFamily="34" charset="0"/>
              </a:rPr>
              <a:t>kể</a:t>
            </a:r>
            <a:r>
              <a:rPr lang="en-US" sz="1800" b="0" i="0" dirty="0" smtClean="0">
                <a:solidFill>
                  <a:schemeClr val="bg2"/>
                </a:solidFill>
                <a:effectLst/>
                <a:latin typeface="Open Sans" panose="020B0606030504020204" pitchFamily="34" charset="0"/>
              </a:rPr>
              <a:t> </a:t>
            </a:r>
            <a:r>
              <a:rPr lang="en-US" sz="1800" b="0" i="0" dirty="0" err="1" smtClean="0">
                <a:solidFill>
                  <a:schemeClr val="bg2"/>
                </a:solidFill>
                <a:effectLst/>
                <a:latin typeface="Open Sans" panose="020B0606030504020204" pitchFamily="34" charset="0"/>
              </a:rPr>
              <a:t>đi</a:t>
            </a:r>
            <a:r>
              <a:rPr lang="en-US" sz="1800" b="0" i="0" dirty="0" smtClean="0">
                <a:solidFill>
                  <a:schemeClr val="bg2"/>
                </a:solidFill>
                <a:effectLst/>
                <a:latin typeface="Open Sans" panose="020B0606030504020204" pitchFamily="34" charset="0"/>
              </a:rPr>
              <a:t> </a:t>
            </a:r>
            <a:r>
              <a:rPr lang="en-US" sz="1800" b="0" i="0" dirty="0" err="1" smtClean="0">
                <a:solidFill>
                  <a:schemeClr val="bg2"/>
                </a:solidFill>
                <a:effectLst/>
                <a:latin typeface="Open Sans" panose="020B0606030504020204" pitchFamily="34" charset="0"/>
              </a:rPr>
              <a:t>trước</a:t>
            </a:r>
            <a:r>
              <a:rPr lang="en-US" sz="1800" b="0" i="0" dirty="0" smtClean="0">
                <a:solidFill>
                  <a:schemeClr val="bg2"/>
                </a:solidFill>
                <a:effectLst/>
                <a:latin typeface="Open Sans" panose="020B0606030504020204" pitchFamily="34" charset="0"/>
              </a:rPr>
              <a:t> hay  </a:t>
            </a:r>
            <a:r>
              <a:rPr lang="en-US" sz="1800" b="0" i="0" dirty="0" err="1" smtClean="0">
                <a:solidFill>
                  <a:schemeClr val="bg2"/>
                </a:solidFill>
                <a:effectLst/>
                <a:latin typeface="Open Sans" panose="020B0606030504020204" pitchFamily="34" charset="0"/>
              </a:rPr>
              <a:t>sau</a:t>
            </a:r>
            <a:r>
              <a:rPr lang="en-US" sz="1800" b="0" i="0" dirty="0" smtClean="0">
                <a:solidFill>
                  <a:schemeClr val="bg2"/>
                </a:solidFill>
                <a:effectLst/>
                <a:latin typeface="Open Sans" panose="020B0606030504020204" pitchFamily="34" charset="0"/>
              </a:rPr>
              <a:t>.</a:t>
            </a:r>
            <a:endParaRPr lang="en-US" sz="1800" b="0" i="0" dirty="0">
              <a:solidFill>
                <a:schemeClr val="bg2"/>
              </a:solidFill>
              <a:effectLst/>
              <a:latin typeface="Bahnschrift SemiLight" panose="020B0502040204020203" pitchFamily="34" charset="0"/>
            </a:endParaRPr>
          </a:p>
        </p:txBody>
      </p:sp>
    </p:spTree>
    <p:extLst>
      <p:ext uri="{BB962C8B-B14F-4D97-AF65-F5344CB8AC3E}">
        <p14:creationId xmlns:p14="http://schemas.microsoft.com/office/powerpoint/2010/main" val="1664568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3" name="Google Shape;1131;p16">
            <a:extLst>
              <a:ext uri="{FF2B5EF4-FFF2-40B4-BE49-F238E27FC236}">
                <a16:creationId xmlns:a16="http://schemas.microsoft.com/office/drawing/2014/main" id="{A275C43A-1DC8-A919-FDBF-FE30738E6115}"/>
              </a:ext>
            </a:extLst>
          </p:cNvPr>
          <p:cNvSpPr txBox="1">
            <a:spLocks noGrp="1"/>
          </p:cNvSpPr>
          <p:nvPr>
            <p:ph type="title"/>
          </p:nvPr>
        </p:nvSpPr>
        <p:spPr>
          <a:xfrm>
            <a:off x="1266448" y="245176"/>
            <a:ext cx="6611100" cy="54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dirty="0" err="1" smtClean="0">
                <a:solidFill>
                  <a:schemeClr val="bg2"/>
                </a:solidFill>
                <a:latin typeface="Barlow Semi Condensed Medium" panose="00000606000000000000" pitchFamily="2" charset="0"/>
              </a:rPr>
              <a:t>Hiện</a:t>
            </a:r>
            <a:r>
              <a:rPr lang="en-US" b="1" dirty="0" smtClean="0">
                <a:solidFill>
                  <a:schemeClr val="bg2"/>
                </a:solidFill>
                <a:latin typeface="Barlow Semi Condensed Medium" panose="00000606000000000000" pitchFamily="2" charset="0"/>
              </a:rPr>
              <a:t> </a:t>
            </a:r>
            <a:r>
              <a:rPr lang="en-US" b="1" dirty="0" err="1" smtClean="0">
                <a:solidFill>
                  <a:schemeClr val="bg2"/>
                </a:solidFill>
                <a:latin typeface="Barlow Semi Condensed Medium" panose="00000606000000000000" pitchFamily="2" charset="0"/>
              </a:rPr>
              <a:t>thực</a:t>
            </a:r>
            <a:r>
              <a:rPr lang="en-US" b="1" dirty="0" smtClean="0">
                <a:solidFill>
                  <a:schemeClr val="bg2"/>
                </a:solidFill>
                <a:latin typeface="Barlow Semi Condensed Medium" panose="00000606000000000000" pitchFamily="2" charset="0"/>
              </a:rPr>
              <a:t> Agent </a:t>
            </a:r>
            <a:r>
              <a:rPr lang="en-US" b="1" dirty="0" err="1" smtClean="0">
                <a:solidFill>
                  <a:schemeClr val="bg2"/>
                </a:solidFill>
                <a:latin typeface="Barlow Semi Condensed Medium" panose="00000606000000000000" pitchFamily="2" charset="0"/>
              </a:rPr>
              <a:t>nhiều</a:t>
            </a:r>
            <a:r>
              <a:rPr lang="en-US" b="1" dirty="0" smtClean="0">
                <a:solidFill>
                  <a:schemeClr val="bg2"/>
                </a:solidFill>
                <a:latin typeface="Barlow Semi Condensed Medium" panose="00000606000000000000" pitchFamily="2" charset="0"/>
              </a:rPr>
              <a:t> </a:t>
            </a:r>
            <a:r>
              <a:rPr lang="en-US" b="1" dirty="0" err="1" smtClean="0">
                <a:solidFill>
                  <a:schemeClr val="bg2"/>
                </a:solidFill>
                <a:latin typeface="Barlow Semi Condensed Medium" panose="00000606000000000000" pitchFamily="2" charset="0"/>
              </a:rPr>
              <a:t>cấp</a:t>
            </a:r>
            <a:r>
              <a:rPr lang="en-US" b="1" dirty="0" smtClean="0">
                <a:solidFill>
                  <a:schemeClr val="bg2"/>
                </a:solidFill>
                <a:latin typeface="Barlow Semi Condensed Medium" panose="00000606000000000000" pitchFamily="2" charset="0"/>
              </a:rPr>
              <a:t> </a:t>
            </a:r>
            <a:r>
              <a:rPr lang="en-US" b="1" dirty="0" err="1" smtClean="0">
                <a:solidFill>
                  <a:schemeClr val="bg2"/>
                </a:solidFill>
                <a:latin typeface="Barlow Semi Condensed Medium" panose="00000606000000000000" pitchFamily="2" charset="0"/>
              </a:rPr>
              <a:t>độ</a:t>
            </a:r>
            <a:endParaRPr b="1" dirty="0">
              <a:solidFill>
                <a:schemeClr val="bg2"/>
              </a:solidFill>
              <a:latin typeface="Barlow Semi Condensed Medium" panose="00000606000000000000" pitchFamily="2" charset="0"/>
            </a:endParaRPr>
          </a:p>
        </p:txBody>
      </p:sp>
      <p:sp>
        <p:nvSpPr>
          <p:cNvPr id="8" name="Google Shape;965;p4">
            <a:extLst>
              <a:ext uri="{FF2B5EF4-FFF2-40B4-BE49-F238E27FC236}">
                <a16:creationId xmlns:a16="http://schemas.microsoft.com/office/drawing/2014/main" id="{220389D5-6118-883B-EF2F-6CB144700106}"/>
              </a:ext>
            </a:extLst>
          </p:cNvPr>
          <p:cNvSpPr txBox="1">
            <a:spLocks noGrp="1"/>
          </p:cNvSpPr>
          <p:nvPr>
            <p:ph type="subTitle" idx="2"/>
          </p:nvPr>
        </p:nvSpPr>
        <p:spPr>
          <a:xfrm>
            <a:off x="988107" y="998290"/>
            <a:ext cx="7526810" cy="3766657"/>
          </a:xfrm>
          <a:prstGeom prst="rect">
            <a:avLst/>
          </a:prstGeom>
          <a:noFill/>
          <a:ln>
            <a:noFill/>
          </a:ln>
        </p:spPr>
        <p:txBody>
          <a:bodyPr spcFirstLastPara="1" wrap="square" lIns="91425" tIns="91425" rIns="91425" bIns="91425" anchor="t" anchorCtr="0">
            <a:noAutofit/>
          </a:bodyPr>
          <a:lstStyle/>
          <a:p>
            <a:pPr marL="285750" lvl="0" indent="-285750" algn="just" rtl="0">
              <a:lnSpc>
                <a:spcPct val="100000"/>
              </a:lnSpc>
              <a:spcBef>
                <a:spcPts val="0"/>
              </a:spcBef>
              <a:spcAft>
                <a:spcPts val="0"/>
              </a:spcAft>
              <a:buSzPts val="1600"/>
              <a:buFont typeface="Arial" panose="020B0604020202020204" pitchFamily="34" charset="0"/>
              <a:buChar char="•"/>
            </a:pPr>
            <a:r>
              <a:rPr lang="en-US" sz="1800" dirty="0" err="1" smtClean="0">
                <a:solidFill>
                  <a:schemeClr val="bg2"/>
                </a:solidFill>
                <a:latin typeface="Open Sans" panose="020B0606030504020204" pitchFamily="34" charset="0"/>
              </a:rPr>
              <a:t>Hiển</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nhiên</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khi</a:t>
            </a:r>
            <a:r>
              <a:rPr lang="en-US" sz="1800" dirty="0" smtClean="0">
                <a:solidFill>
                  <a:schemeClr val="bg2"/>
                </a:solidFill>
                <a:latin typeface="Open Sans" panose="020B0606030504020204" pitchFamily="34" charset="0"/>
              </a:rPr>
              <a:t> Agent </a:t>
            </a:r>
            <a:r>
              <a:rPr lang="en-US" sz="1800" dirty="0" err="1" smtClean="0">
                <a:solidFill>
                  <a:schemeClr val="bg2"/>
                </a:solidFill>
                <a:latin typeface="Open Sans" panose="020B0606030504020204" pitchFamily="34" charset="0"/>
              </a:rPr>
              <a:t>tính</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toán</a:t>
            </a:r>
            <a:r>
              <a:rPr lang="en-US" sz="1800" dirty="0" smtClean="0">
                <a:solidFill>
                  <a:schemeClr val="bg2"/>
                </a:solidFill>
                <a:latin typeface="Open Sans" panose="020B0606030504020204" pitchFamily="34" charset="0"/>
              </a:rPr>
              <a:t> ở </a:t>
            </a:r>
            <a:r>
              <a:rPr lang="en-US" sz="1800" dirty="0" err="1" smtClean="0">
                <a:solidFill>
                  <a:schemeClr val="bg2"/>
                </a:solidFill>
                <a:latin typeface="Open Sans" panose="020B0606030504020204" pitchFamily="34" charset="0"/>
              </a:rPr>
              <a:t>được</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độ</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sâu</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lớn</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hơn</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thì</a:t>
            </a:r>
            <a:r>
              <a:rPr lang="en-US" sz="1800" dirty="0" smtClean="0">
                <a:solidFill>
                  <a:schemeClr val="bg2"/>
                </a:solidFill>
                <a:latin typeface="Open Sans" panose="020B0606030504020204" pitchFamily="34" charset="0"/>
              </a:rPr>
              <a:t> Agent </a:t>
            </a:r>
            <a:r>
              <a:rPr lang="en-US" sz="1800" dirty="0" err="1" smtClean="0">
                <a:solidFill>
                  <a:schemeClr val="bg2"/>
                </a:solidFill>
                <a:latin typeface="Open Sans" panose="020B0606030504020204" pitchFamily="34" charset="0"/>
              </a:rPr>
              <a:t>sẽ</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chơi</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tốt</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hơn</a:t>
            </a:r>
            <a:r>
              <a:rPr lang="en-US" sz="1800" dirty="0" smtClean="0">
                <a:solidFill>
                  <a:schemeClr val="bg2"/>
                </a:solidFill>
                <a:latin typeface="Open Sans" panose="020B0606030504020204" pitchFamily="34" charset="0"/>
              </a:rPr>
              <a:t>.</a:t>
            </a:r>
            <a:r>
              <a:rPr lang="en-US" sz="1800" dirty="0">
                <a:solidFill>
                  <a:schemeClr val="bg2"/>
                </a:solidFill>
                <a:latin typeface="Bahnschrift SemiLight" panose="020B0502040204020203" pitchFamily="34" charset="0"/>
              </a:rPr>
              <a:t> </a:t>
            </a:r>
            <a:r>
              <a:rPr lang="en-US" sz="1800" dirty="0" err="1" smtClean="0">
                <a:solidFill>
                  <a:schemeClr val="bg2"/>
                </a:solidFill>
                <a:latin typeface="Bahnschrift SemiLight" panose="020B0502040204020203" pitchFamily="34" charset="0"/>
              </a:rPr>
              <a:t>Ví</a:t>
            </a:r>
            <a:r>
              <a:rPr lang="en-US" sz="1800" dirty="0" smtClean="0">
                <a:solidFill>
                  <a:schemeClr val="bg2"/>
                </a:solidFill>
                <a:latin typeface="Bahnschrift SemiLight" panose="020B0502040204020203" pitchFamily="34" charset="0"/>
              </a:rPr>
              <a:t> </a:t>
            </a:r>
            <a:r>
              <a:rPr lang="en-US" sz="1800" dirty="0" err="1" smtClean="0">
                <a:solidFill>
                  <a:schemeClr val="bg2"/>
                </a:solidFill>
                <a:latin typeface="Bahnschrift SemiLight" panose="020B0502040204020203" pitchFamily="34" charset="0"/>
              </a:rPr>
              <a:t>dụ</a:t>
            </a:r>
            <a:r>
              <a:rPr lang="en-US" sz="1800" dirty="0" smtClean="0">
                <a:solidFill>
                  <a:schemeClr val="bg2"/>
                </a:solidFill>
                <a:latin typeface="Bahnschrift SemiLight" panose="020B0502040204020203" pitchFamily="34" charset="0"/>
              </a:rPr>
              <a:t> </a:t>
            </a:r>
            <a:r>
              <a:rPr lang="en-US" sz="1800" dirty="0" err="1" smtClean="0">
                <a:solidFill>
                  <a:schemeClr val="bg2"/>
                </a:solidFill>
                <a:latin typeface="Bahnschrift SemiLight" panose="020B0502040204020203" pitchFamily="34" charset="0"/>
              </a:rPr>
              <a:t>như</a:t>
            </a:r>
            <a:r>
              <a:rPr lang="en-US" sz="1800" dirty="0" smtClean="0">
                <a:solidFill>
                  <a:schemeClr val="bg2"/>
                </a:solidFill>
                <a:latin typeface="Bahnschrift SemiLight" panose="020B0502040204020203" pitchFamily="34" charset="0"/>
              </a:rPr>
              <a:t> </a:t>
            </a:r>
            <a:r>
              <a:rPr lang="en-US" sz="1800" dirty="0" err="1" smtClean="0">
                <a:solidFill>
                  <a:schemeClr val="bg2"/>
                </a:solidFill>
                <a:latin typeface="Bahnschrift SemiLight" panose="020B0502040204020203" pitchFamily="34" charset="0"/>
              </a:rPr>
              <a:t>Stockfish</a:t>
            </a:r>
            <a:r>
              <a:rPr lang="en-US" sz="1800" dirty="0" smtClean="0">
                <a:solidFill>
                  <a:schemeClr val="bg2"/>
                </a:solidFill>
                <a:latin typeface="Bahnschrift SemiLight" panose="020B0502040204020203" pitchFamily="34" charset="0"/>
              </a:rPr>
              <a:t> </a:t>
            </a:r>
            <a:r>
              <a:rPr lang="en-US" sz="1800" dirty="0" err="1" smtClean="0">
                <a:solidFill>
                  <a:schemeClr val="bg2"/>
                </a:solidFill>
                <a:latin typeface="Bahnschrift SemiLight" panose="020B0502040204020203" pitchFamily="34" charset="0"/>
              </a:rPr>
              <a:t>có</a:t>
            </a:r>
            <a:r>
              <a:rPr lang="en-US" sz="1800" dirty="0" smtClean="0">
                <a:solidFill>
                  <a:schemeClr val="bg2"/>
                </a:solidFill>
                <a:latin typeface="Bahnschrift SemiLight" panose="020B0502040204020203" pitchFamily="34" charset="0"/>
              </a:rPr>
              <a:t> </a:t>
            </a:r>
            <a:r>
              <a:rPr lang="en-US" sz="1800" dirty="0" err="1" smtClean="0">
                <a:solidFill>
                  <a:schemeClr val="bg2"/>
                </a:solidFill>
                <a:latin typeface="Bahnschrift SemiLight" panose="020B0502040204020203" pitchFamily="34" charset="0"/>
              </a:rPr>
              <a:t>thể</a:t>
            </a:r>
            <a:r>
              <a:rPr lang="en-US" sz="1800" dirty="0" smtClean="0">
                <a:solidFill>
                  <a:schemeClr val="bg2"/>
                </a:solidFill>
                <a:latin typeface="Bahnschrift SemiLight" panose="020B0502040204020203" pitchFamily="34" charset="0"/>
              </a:rPr>
              <a:t> </a:t>
            </a:r>
            <a:r>
              <a:rPr lang="en-US" sz="1800" dirty="0" err="1" smtClean="0">
                <a:solidFill>
                  <a:schemeClr val="bg2"/>
                </a:solidFill>
                <a:latin typeface="Bahnschrift SemiLight" panose="020B0502040204020203" pitchFamily="34" charset="0"/>
              </a:rPr>
              <a:t>tính</a:t>
            </a:r>
            <a:r>
              <a:rPr lang="en-US" sz="1800" dirty="0" smtClean="0">
                <a:solidFill>
                  <a:schemeClr val="bg2"/>
                </a:solidFill>
                <a:latin typeface="Bahnschrift SemiLight" panose="020B0502040204020203" pitchFamily="34" charset="0"/>
              </a:rPr>
              <a:t> </a:t>
            </a:r>
            <a:r>
              <a:rPr lang="en-US" sz="1800" dirty="0" err="1" smtClean="0">
                <a:solidFill>
                  <a:schemeClr val="bg2"/>
                </a:solidFill>
                <a:latin typeface="Bahnschrift SemiLight" panose="020B0502040204020203" pitchFamily="34" charset="0"/>
              </a:rPr>
              <a:t>trước</a:t>
            </a:r>
            <a:r>
              <a:rPr lang="en-US" sz="1800" dirty="0">
                <a:solidFill>
                  <a:schemeClr val="bg2"/>
                </a:solidFill>
                <a:latin typeface="Bahnschrift SemiLight" panose="020B0502040204020203" pitchFamily="34" charset="0"/>
              </a:rPr>
              <a:t> </a:t>
            </a:r>
            <a:r>
              <a:rPr lang="en-US" sz="1800" dirty="0" err="1" smtClean="0">
                <a:solidFill>
                  <a:schemeClr val="bg2"/>
                </a:solidFill>
                <a:latin typeface="Bahnschrift SemiLight" panose="020B0502040204020203" pitchFamily="34" charset="0"/>
              </a:rPr>
              <a:t>khoảng</a:t>
            </a:r>
            <a:r>
              <a:rPr lang="en-US" sz="1800" dirty="0" smtClean="0">
                <a:solidFill>
                  <a:schemeClr val="bg2"/>
                </a:solidFill>
                <a:latin typeface="Bahnschrift SemiLight" panose="020B0502040204020203" pitchFamily="34" charset="0"/>
              </a:rPr>
              <a:t> 17 </a:t>
            </a:r>
            <a:r>
              <a:rPr lang="en-US" sz="1800" dirty="0" err="1" smtClean="0">
                <a:solidFill>
                  <a:schemeClr val="bg2"/>
                </a:solidFill>
                <a:latin typeface="Bahnschrift SemiLight" panose="020B0502040204020203" pitchFamily="34" charset="0"/>
              </a:rPr>
              <a:t>nước</a:t>
            </a:r>
            <a:r>
              <a:rPr lang="en-US" sz="1800" dirty="0" smtClean="0">
                <a:solidFill>
                  <a:schemeClr val="bg2"/>
                </a:solidFill>
                <a:latin typeface="Bahnschrift SemiLight" panose="020B0502040204020203" pitchFamily="34" charset="0"/>
              </a:rPr>
              <a:t>.</a:t>
            </a:r>
          </a:p>
          <a:p>
            <a:pPr marL="285750" lvl="0" indent="-285750" algn="just" rtl="0">
              <a:lnSpc>
                <a:spcPct val="100000"/>
              </a:lnSpc>
              <a:spcBef>
                <a:spcPts val="0"/>
              </a:spcBef>
              <a:spcAft>
                <a:spcPts val="0"/>
              </a:spcAft>
              <a:buSzPts val="1600"/>
              <a:buFont typeface="Arial" panose="020B0604020202020204" pitchFamily="34" charset="0"/>
              <a:buChar char="•"/>
            </a:pPr>
            <a:endParaRPr lang="en-US" sz="1800" dirty="0" smtClean="0">
              <a:solidFill>
                <a:schemeClr val="bg2"/>
              </a:solidFill>
              <a:latin typeface="Bahnschrift SemiLight" panose="020B0502040204020203" pitchFamily="34" charset="0"/>
            </a:endParaRPr>
          </a:p>
          <a:p>
            <a:pPr marL="285750" lvl="0" indent="-285750" algn="just" rtl="0">
              <a:lnSpc>
                <a:spcPct val="100000"/>
              </a:lnSpc>
              <a:spcBef>
                <a:spcPts val="0"/>
              </a:spcBef>
              <a:spcAft>
                <a:spcPts val="0"/>
              </a:spcAft>
              <a:buSzPts val="1600"/>
              <a:buFont typeface="Arial" panose="020B0604020202020204" pitchFamily="34" charset="0"/>
              <a:buChar char="•"/>
            </a:pPr>
            <a:r>
              <a:rPr lang="en-US" sz="1800" dirty="0" err="1" smtClean="0">
                <a:solidFill>
                  <a:schemeClr val="bg2"/>
                </a:solidFill>
                <a:latin typeface="Open Sans" panose="020B0606030504020204" pitchFamily="34" charset="0"/>
              </a:rPr>
              <a:t>Ngoài</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ra</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để</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cải</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thiện</a:t>
            </a:r>
            <a:r>
              <a:rPr lang="en-US" sz="1800" dirty="0" smtClean="0">
                <a:solidFill>
                  <a:schemeClr val="bg2"/>
                </a:solidFill>
                <a:latin typeface="Open Sans" panose="020B0606030504020204" pitchFamily="34" charset="0"/>
              </a:rPr>
              <a:t> Agent </a:t>
            </a:r>
            <a:r>
              <a:rPr lang="en-US" sz="1800" dirty="0" err="1" smtClean="0">
                <a:solidFill>
                  <a:schemeClr val="bg2"/>
                </a:solidFill>
                <a:latin typeface="Open Sans" panose="020B0606030504020204" pitchFamily="34" charset="0"/>
              </a:rPr>
              <a:t>có</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thể</a:t>
            </a:r>
            <a:r>
              <a:rPr lang="en-US" sz="1800" dirty="0" smtClean="0">
                <a:solidFill>
                  <a:schemeClr val="bg2"/>
                </a:solidFill>
                <a:latin typeface="Open Sans" panose="020B0606030504020204" pitchFamily="34" charset="0"/>
              </a:rPr>
              <a:t> dung </a:t>
            </a:r>
            <a:r>
              <a:rPr lang="en-US" sz="1800" dirty="0" err="1" smtClean="0">
                <a:solidFill>
                  <a:schemeClr val="bg2"/>
                </a:solidFill>
                <a:latin typeface="Open Sans" panose="020B0606030504020204" pitchFamily="34" charset="0"/>
              </a:rPr>
              <a:t>hàm</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lượng</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giá</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khác</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như</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giá</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trị</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quân</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cờ</a:t>
            </a:r>
            <a:r>
              <a:rPr lang="en-US" sz="1800" dirty="0" smtClean="0">
                <a:solidFill>
                  <a:schemeClr val="bg2"/>
                </a:solidFill>
                <a:latin typeface="Open Sans" panose="020B0606030504020204" pitchFamily="34" charset="0"/>
              </a:rPr>
              <a:t> + </a:t>
            </a:r>
            <a:r>
              <a:rPr lang="en-US" sz="1800" dirty="0" err="1" smtClean="0">
                <a:solidFill>
                  <a:schemeClr val="bg2"/>
                </a:solidFill>
                <a:latin typeface="Open Sans" panose="020B0606030504020204" pitchFamily="34" charset="0"/>
              </a:rPr>
              <a:t>tổng</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số</a:t>
            </a:r>
            <a:r>
              <a:rPr lang="en-US" sz="1800" dirty="0" smtClean="0">
                <a:solidFill>
                  <a:schemeClr val="bg2"/>
                </a:solidFill>
                <a:latin typeface="Open Sans" panose="020B0606030504020204" pitchFamily="34" charset="0"/>
              </a:rPr>
              <a:t> ô </a:t>
            </a:r>
            <a:r>
              <a:rPr lang="en-US" sz="1800" dirty="0" err="1" smtClean="0">
                <a:solidFill>
                  <a:schemeClr val="bg2"/>
                </a:solidFill>
                <a:latin typeface="Open Sans" panose="020B0606030504020204" pitchFamily="34" charset="0"/>
              </a:rPr>
              <a:t>kiểm</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soát</a:t>
            </a:r>
            <a:r>
              <a:rPr lang="en-US" sz="1800" dirty="0" smtClean="0">
                <a:solidFill>
                  <a:schemeClr val="bg2"/>
                </a:solidFill>
                <a:latin typeface="Open Sans" panose="020B0606030504020204" pitchFamily="34" charset="0"/>
              </a:rPr>
              <a:t> (+ </a:t>
            </a:r>
            <a:r>
              <a:rPr lang="en-US" sz="1800" dirty="0" err="1" smtClean="0">
                <a:solidFill>
                  <a:schemeClr val="bg2"/>
                </a:solidFill>
                <a:latin typeface="Open Sans" panose="020B0606030504020204" pitchFamily="34" charset="0"/>
              </a:rPr>
              <a:t>kiểm</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soát</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trung</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tâm</a:t>
            </a:r>
            <a:r>
              <a:rPr lang="en-US" sz="1800" dirty="0" smtClean="0">
                <a:solidFill>
                  <a:schemeClr val="bg2"/>
                </a:solidFill>
                <a:latin typeface="Open Sans" panose="020B0606030504020204" pitchFamily="34" charset="0"/>
              </a:rPr>
              <a:t>…).</a:t>
            </a:r>
          </a:p>
          <a:p>
            <a:pPr marL="285750" lvl="0" indent="-285750" algn="just" rtl="0">
              <a:lnSpc>
                <a:spcPct val="100000"/>
              </a:lnSpc>
              <a:spcBef>
                <a:spcPts val="0"/>
              </a:spcBef>
              <a:spcAft>
                <a:spcPts val="0"/>
              </a:spcAft>
              <a:buSzPts val="1600"/>
              <a:buFont typeface="Arial" panose="020B0604020202020204" pitchFamily="34" charset="0"/>
              <a:buChar char="•"/>
            </a:pPr>
            <a:endParaRPr lang="en-US" sz="1800" dirty="0" smtClean="0">
              <a:solidFill>
                <a:schemeClr val="bg2"/>
              </a:solidFill>
              <a:latin typeface="Open Sans" panose="020B0606030504020204" pitchFamily="34" charset="0"/>
            </a:endParaRPr>
          </a:p>
          <a:p>
            <a:pPr marL="285750" lvl="0" indent="-285750" algn="just" rtl="0">
              <a:lnSpc>
                <a:spcPct val="100000"/>
              </a:lnSpc>
              <a:spcBef>
                <a:spcPts val="0"/>
              </a:spcBef>
              <a:spcAft>
                <a:spcPts val="0"/>
              </a:spcAft>
              <a:buSzPts val="1600"/>
              <a:buFont typeface="Arial" panose="020B0604020202020204" pitchFamily="34" charset="0"/>
              <a:buChar char="•"/>
            </a:pPr>
            <a:r>
              <a:rPr lang="en-US" sz="1800" dirty="0" err="1" smtClean="0">
                <a:solidFill>
                  <a:schemeClr val="bg2"/>
                </a:solidFill>
                <a:latin typeface="Open Sans" panose="020B0606030504020204" pitchFamily="34" charset="0"/>
              </a:rPr>
              <a:t>Để</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đánh</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giá</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độ</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giỏi</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của</a:t>
            </a:r>
            <a:r>
              <a:rPr lang="en-US" sz="1800" dirty="0" smtClean="0">
                <a:solidFill>
                  <a:schemeClr val="bg2"/>
                </a:solidFill>
                <a:latin typeface="Open Sans" panose="020B0606030504020204" pitchFamily="34" charset="0"/>
              </a:rPr>
              <a:t> Agent </a:t>
            </a:r>
            <a:r>
              <a:rPr lang="en-US" sz="1800" dirty="0" err="1" smtClean="0">
                <a:solidFill>
                  <a:schemeClr val="bg2"/>
                </a:solidFill>
                <a:latin typeface="Open Sans" panose="020B0606030504020204" pitchFamily="34" charset="0"/>
              </a:rPr>
              <a:t>chỉ</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sử</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dụng</a:t>
            </a:r>
            <a:r>
              <a:rPr lang="en-US" sz="1800" dirty="0" smtClean="0">
                <a:solidFill>
                  <a:schemeClr val="bg2"/>
                </a:solidFill>
                <a:latin typeface="Open Sans" panose="020B0606030504020204" pitchFamily="34" charset="0"/>
              </a:rPr>
              <a:t> con </a:t>
            </a:r>
            <a:r>
              <a:rPr lang="en-US" sz="1800" dirty="0" err="1" smtClean="0">
                <a:solidFill>
                  <a:schemeClr val="bg2"/>
                </a:solidFill>
                <a:latin typeface="Open Sans" panose="020B0606030504020204" pitchFamily="34" charset="0"/>
              </a:rPr>
              <a:t>người</a:t>
            </a:r>
            <a:r>
              <a:rPr lang="en-US" sz="1800" dirty="0" smtClean="0">
                <a:solidFill>
                  <a:schemeClr val="bg2"/>
                </a:solidFill>
                <a:latin typeface="Open Sans" panose="020B0606030504020204" pitchFamily="34" charset="0"/>
              </a:rPr>
              <a:t>, ta </a:t>
            </a:r>
            <a:r>
              <a:rPr lang="en-US" sz="1800" dirty="0" err="1" smtClean="0">
                <a:solidFill>
                  <a:schemeClr val="bg2"/>
                </a:solidFill>
                <a:latin typeface="Open Sans" panose="020B0606030504020204" pitchFamily="34" charset="0"/>
              </a:rPr>
              <a:t>có</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thể</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cho</a:t>
            </a:r>
            <a:r>
              <a:rPr lang="en-US" sz="1800" dirty="0" smtClean="0">
                <a:solidFill>
                  <a:schemeClr val="bg2"/>
                </a:solidFill>
                <a:latin typeface="Open Sans" panose="020B0606030504020204" pitchFamily="34" charset="0"/>
              </a:rPr>
              <a:t> Agent </a:t>
            </a:r>
            <a:r>
              <a:rPr lang="en-US" sz="1800" dirty="0" err="1" smtClean="0">
                <a:solidFill>
                  <a:schemeClr val="bg2"/>
                </a:solidFill>
                <a:latin typeface="Open Sans" panose="020B0606030504020204" pitchFamily="34" charset="0"/>
              </a:rPr>
              <a:t>đấu</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với</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nhiều</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người</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và</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tính</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tỉ</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lệ</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số</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trận</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của</a:t>
            </a:r>
            <a:r>
              <a:rPr lang="en-US" sz="1800" dirty="0" smtClean="0">
                <a:solidFill>
                  <a:schemeClr val="bg2"/>
                </a:solidFill>
                <a:latin typeface="Open Sans" panose="020B0606030504020204" pitchFamily="34" charset="0"/>
              </a:rPr>
              <a:t> Agent. </a:t>
            </a:r>
            <a:r>
              <a:rPr lang="en-US" sz="1800" dirty="0" err="1" smtClean="0">
                <a:solidFill>
                  <a:schemeClr val="bg2"/>
                </a:solidFill>
                <a:latin typeface="Open Sans" panose="020B0606030504020204" pitchFamily="34" charset="0"/>
              </a:rPr>
              <a:t>Tuy</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nhiên</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vì</a:t>
            </a:r>
            <a:r>
              <a:rPr lang="en-US" sz="1800" dirty="0" smtClean="0">
                <a:solidFill>
                  <a:schemeClr val="bg2"/>
                </a:solidFill>
                <a:latin typeface="Open Sans" panose="020B0606030504020204" pitchFamily="34" charset="0"/>
              </a:rPr>
              <a:t> Agent </a:t>
            </a:r>
            <a:r>
              <a:rPr lang="en-US" sz="1800" dirty="0" err="1" smtClean="0">
                <a:solidFill>
                  <a:schemeClr val="bg2"/>
                </a:solidFill>
                <a:latin typeface="Open Sans" panose="020B0606030504020204" pitchFamily="34" charset="0"/>
              </a:rPr>
              <a:t>chỉ</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tính</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toán</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được</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nhanh</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trong</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thời</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gian</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chấp</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nhận</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được</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với</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độ</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sâu</a:t>
            </a:r>
            <a:r>
              <a:rPr lang="en-US" sz="1800" dirty="0" smtClean="0">
                <a:solidFill>
                  <a:schemeClr val="bg2"/>
                </a:solidFill>
                <a:latin typeface="Open Sans" panose="020B0606030504020204" pitchFamily="34" charset="0"/>
              </a:rPr>
              <a:t> = 4 (2 </a:t>
            </a:r>
            <a:r>
              <a:rPr lang="en-US" sz="1800" dirty="0" err="1" smtClean="0">
                <a:solidFill>
                  <a:schemeClr val="bg2"/>
                </a:solidFill>
                <a:latin typeface="Open Sans" panose="020B0606030504020204" pitchFamily="34" charset="0"/>
              </a:rPr>
              <a:t>nước</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nên</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việc</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đánh</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giá</a:t>
            </a:r>
            <a:r>
              <a:rPr lang="en-US" sz="1800" dirty="0" smtClean="0">
                <a:solidFill>
                  <a:schemeClr val="bg2"/>
                </a:solidFill>
                <a:latin typeface="Open Sans" panose="020B0606030504020204" pitchFamily="34" charset="0"/>
              </a:rPr>
              <a:t> Agent </a:t>
            </a:r>
            <a:r>
              <a:rPr lang="en-US" sz="1800" dirty="0" err="1" smtClean="0">
                <a:solidFill>
                  <a:schemeClr val="bg2"/>
                </a:solidFill>
                <a:latin typeface="Open Sans" panose="020B0606030504020204" pitchFamily="34" charset="0"/>
              </a:rPr>
              <a:t>gặp</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nhiều</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khó</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khăn</a:t>
            </a:r>
            <a:r>
              <a:rPr lang="en-US" sz="1800" dirty="0" smtClean="0">
                <a:solidFill>
                  <a:schemeClr val="bg2"/>
                </a:solidFill>
                <a:latin typeface="Open Sans" panose="020B0606030504020204" pitchFamily="34" charset="0"/>
              </a:rPr>
              <a:t>.</a:t>
            </a:r>
          </a:p>
          <a:p>
            <a:pPr marL="0" lvl="0" indent="0" algn="just" rtl="0">
              <a:lnSpc>
                <a:spcPct val="100000"/>
              </a:lnSpc>
              <a:spcBef>
                <a:spcPts val="0"/>
              </a:spcBef>
              <a:spcAft>
                <a:spcPts val="0"/>
              </a:spcAft>
              <a:buSzPts val="1600"/>
              <a:buNone/>
            </a:pPr>
            <a:endParaRPr lang="en-US" sz="1800" dirty="0" smtClean="0">
              <a:solidFill>
                <a:schemeClr val="bg2"/>
              </a:solidFill>
              <a:latin typeface="Open Sans" panose="020B0606030504020204" pitchFamily="34" charset="0"/>
            </a:endParaRPr>
          </a:p>
        </p:txBody>
      </p:sp>
    </p:spTree>
    <p:extLst>
      <p:ext uri="{BB962C8B-B14F-4D97-AF65-F5344CB8AC3E}">
        <p14:creationId xmlns:p14="http://schemas.microsoft.com/office/powerpoint/2010/main" val="3769433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3" name="Google Shape;1131;p16">
            <a:extLst>
              <a:ext uri="{FF2B5EF4-FFF2-40B4-BE49-F238E27FC236}">
                <a16:creationId xmlns:a16="http://schemas.microsoft.com/office/drawing/2014/main" id="{A275C43A-1DC8-A919-FDBF-FE30738E6115}"/>
              </a:ext>
            </a:extLst>
          </p:cNvPr>
          <p:cNvSpPr txBox="1">
            <a:spLocks noGrp="1"/>
          </p:cNvSpPr>
          <p:nvPr>
            <p:ph type="title"/>
          </p:nvPr>
        </p:nvSpPr>
        <p:spPr>
          <a:xfrm>
            <a:off x="1266448" y="245176"/>
            <a:ext cx="6611100" cy="54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dirty="0" err="1" smtClean="0">
                <a:solidFill>
                  <a:schemeClr val="bg2"/>
                </a:solidFill>
                <a:latin typeface="Barlow Semi Condensed Medium" panose="00000606000000000000" pitchFamily="2" charset="0"/>
              </a:rPr>
              <a:t>Giải</a:t>
            </a:r>
            <a:r>
              <a:rPr lang="en-US" b="1" dirty="0" smtClean="0">
                <a:solidFill>
                  <a:schemeClr val="bg2"/>
                </a:solidFill>
                <a:latin typeface="Barlow Semi Condensed Medium" panose="00000606000000000000" pitchFamily="2" charset="0"/>
              </a:rPr>
              <a:t> </a:t>
            </a:r>
            <a:r>
              <a:rPr lang="en-US" b="1" dirty="0" err="1" smtClean="0">
                <a:solidFill>
                  <a:schemeClr val="bg2"/>
                </a:solidFill>
                <a:latin typeface="Barlow Semi Condensed Medium" panose="00000606000000000000" pitchFamily="2" charset="0"/>
              </a:rPr>
              <a:t>pháp</a:t>
            </a:r>
            <a:r>
              <a:rPr lang="en-US" b="1" dirty="0" smtClean="0">
                <a:solidFill>
                  <a:schemeClr val="bg2"/>
                </a:solidFill>
                <a:latin typeface="Barlow Semi Condensed Medium" panose="00000606000000000000" pitchFamily="2" charset="0"/>
              </a:rPr>
              <a:t> </a:t>
            </a:r>
            <a:r>
              <a:rPr lang="en-US" b="1" dirty="0" err="1" smtClean="0">
                <a:solidFill>
                  <a:schemeClr val="bg2"/>
                </a:solidFill>
                <a:latin typeface="Barlow Semi Condensed Medium" panose="00000606000000000000" pitchFamily="2" charset="0"/>
              </a:rPr>
              <a:t>cải</a:t>
            </a:r>
            <a:r>
              <a:rPr lang="en-US" b="1" dirty="0" smtClean="0">
                <a:solidFill>
                  <a:schemeClr val="bg2"/>
                </a:solidFill>
                <a:latin typeface="Barlow Semi Condensed Medium" panose="00000606000000000000" pitchFamily="2" charset="0"/>
              </a:rPr>
              <a:t> </a:t>
            </a:r>
            <a:r>
              <a:rPr lang="en-US" b="1" dirty="0" err="1" smtClean="0">
                <a:solidFill>
                  <a:schemeClr val="bg2"/>
                </a:solidFill>
                <a:latin typeface="Barlow Semi Condensed Medium" panose="00000606000000000000" pitchFamily="2" charset="0"/>
              </a:rPr>
              <a:t>thiện</a:t>
            </a:r>
            <a:endParaRPr b="1" dirty="0">
              <a:solidFill>
                <a:schemeClr val="bg2"/>
              </a:solidFill>
              <a:latin typeface="Barlow Semi Condensed Medium" panose="00000606000000000000" pitchFamily="2" charset="0"/>
            </a:endParaRPr>
          </a:p>
        </p:txBody>
      </p:sp>
      <p:sp>
        <p:nvSpPr>
          <p:cNvPr id="8" name="Google Shape;965;p4">
            <a:extLst>
              <a:ext uri="{FF2B5EF4-FFF2-40B4-BE49-F238E27FC236}">
                <a16:creationId xmlns:a16="http://schemas.microsoft.com/office/drawing/2014/main" id="{220389D5-6118-883B-EF2F-6CB144700106}"/>
              </a:ext>
            </a:extLst>
          </p:cNvPr>
          <p:cNvSpPr txBox="1">
            <a:spLocks noGrp="1"/>
          </p:cNvSpPr>
          <p:nvPr>
            <p:ph type="subTitle" idx="2"/>
          </p:nvPr>
        </p:nvSpPr>
        <p:spPr>
          <a:xfrm>
            <a:off x="988107" y="998290"/>
            <a:ext cx="7526810" cy="3766657"/>
          </a:xfrm>
          <a:prstGeom prst="rect">
            <a:avLst/>
          </a:prstGeom>
          <a:noFill/>
          <a:ln>
            <a:noFill/>
          </a:ln>
        </p:spPr>
        <p:txBody>
          <a:bodyPr spcFirstLastPara="1" wrap="square" lIns="91425" tIns="91425" rIns="91425" bIns="91425" anchor="t" anchorCtr="0">
            <a:noAutofit/>
          </a:bodyPr>
          <a:lstStyle/>
          <a:p>
            <a:pPr marL="285750" lvl="0" indent="-285750" algn="just" rtl="0">
              <a:lnSpc>
                <a:spcPct val="100000"/>
              </a:lnSpc>
              <a:spcBef>
                <a:spcPts val="0"/>
              </a:spcBef>
              <a:spcAft>
                <a:spcPts val="0"/>
              </a:spcAft>
              <a:buSzPts val="1600"/>
              <a:buFont typeface="Arial" panose="020B0604020202020204" pitchFamily="34" charset="0"/>
              <a:buChar char="•"/>
            </a:pPr>
            <a:r>
              <a:rPr lang="en-US" sz="1800" dirty="0" err="1" smtClean="0">
                <a:solidFill>
                  <a:schemeClr val="bg2"/>
                </a:solidFill>
                <a:latin typeface="Open Sans" panose="020B0606030504020204" pitchFamily="34" charset="0"/>
              </a:rPr>
              <a:t>Hiện</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nhóm</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đang</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sử</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dụng</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ngôn</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ngữ</a:t>
            </a:r>
            <a:r>
              <a:rPr lang="en-US" sz="1800" dirty="0" smtClean="0">
                <a:solidFill>
                  <a:schemeClr val="bg2"/>
                </a:solidFill>
                <a:latin typeface="Open Sans" panose="020B0606030504020204" pitchFamily="34" charset="0"/>
              </a:rPr>
              <a:t> Python. </a:t>
            </a:r>
            <a:r>
              <a:rPr lang="en-US" sz="1800" dirty="0" err="1" smtClean="0">
                <a:solidFill>
                  <a:schemeClr val="bg2"/>
                </a:solidFill>
                <a:latin typeface="Open Sans" panose="020B0606030504020204" pitchFamily="34" charset="0"/>
              </a:rPr>
              <a:t>Đây</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là</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một</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ngôn</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ngữ</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khá</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chậm</a:t>
            </a:r>
            <a:r>
              <a:rPr lang="en-US" sz="1800" dirty="0" smtClean="0">
                <a:solidFill>
                  <a:schemeClr val="bg2"/>
                </a:solidFill>
                <a:latin typeface="Open Sans" panose="020B0606030504020204" pitchFamily="34" charset="0"/>
              </a:rPr>
              <a:t>, ta </a:t>
            </a:r>
            <a:r>
              <a:rPr lang="en-US" sz="1800" dirty="0" err="1" smtClean="0">
                <a:solidFill>
                  <a:schemeClr val="bg2"/>
                </a:solidFill>
                <a:latin typeface="Open Sans" panose="020B0606030504020204" pitchFamily="34" charset="0"/>
              </a:rPr>
              <a:t>có</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thể</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cân</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nhắc</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thay</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bằng</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ngôn</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ngữ</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khác</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nhanh</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hơn</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như</a:t>
            </a:r>
            <a:r>
              <a:rPr lang="en-US" sz="1800" dirty="0" smtClean="0">
                <a:solidFill>
                  <a:schemeClr val="bg2"/>
                </a:solidFill>
                <a:latin typeface="Open Sans" panose="020B0606030504020204" pitchFamily="34" charset="0"/>
              </a:rPr>
              <a:t> C/C++</a:t>
            </a:r>
            <a:endParaRPr lang="en-US" sz="1800" dirty="0" smtClean="0">
              <a:solidFill>
                <a:schemeClr val="bg2"/>
              </a:solidFill>
              <a:latin typeface="Bahnschrift SemiLight" panose="020B0502040204020203" pitchFamily="34" charset="0"/>
            </a:endParaRPr>
          </a:p>
          <a:p>
            <a:pPr marL="285750" lvl="0" indent="-285750" algn="just" rtl="0">
              <a:lnSpc>
                <a:spcPct val="100000"/>
              </a:lnSpc>
              <a:spcBef>
                <a:spcPts val="0"/>
              </a:spcBef>
              <a:spcAft>
                <a:spcPts val="0"/>
              </a:spcAft>
              <a:buSzPts val="1600"/>
              <a:buFont typeface="Arial" panose="020B0604020202020204" pitchFamily="34" charset="0"/>
              <a:buChar char="•"/>
            </a:pPr>
            <a:endParaRPr lang="en-US" sz="1800" dirty="0" smtClean="0">
              <a:solidFill>
                <a:schemeClr val="bg2"/>
              </a:solidFill>
              <a:latin typeface="Bahnschrift SemiLight" panose="020B0502040204020203" pitchFamily="34" charset="0"/>
            </a:endParaRPr>
          </a:p>
          <a:p>
            <a:pPr marL="285750" lvl="0" indent="-285750" algn="just" rtl="0">
              <a:lnSpc>
                <a:spcPct val="100000"/>
              </a:lnSpc>
              <a:spcBef>
                <a:spcPts val="0"/>
              </a:spcBef>
              <a:spcAft>
                <a:spcPts val="0"/>
              </a:spcAft>
              <a:buSzPts val="1600"/>
              <a:buFont typeface="Arial" panose="020B0604020202020204" pitchFamily="34" charset="0"/>
              <a:buChar char="•"/>
            </a:pPr>
            <a:r>
              <a:rPr lang="en-US" sz="1800" dirty="0" err="1" smtClean="0">
                <a:solidFill>
                  <a:schemeClr val="bg2"/>
                </a:solidFill>
                <a:latin typeface="Open Sans" panose="020B0606030504020204" pitchFamily="34" charset="0"/>
              </a:rPr>
              <a:t>Có</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thể</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áp</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dụng</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các</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kỹ</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thuật</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lập</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trình</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đa</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luồng</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đa</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xử</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lý</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để</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tăng</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tốc</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độ</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tính</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toán</a:t>
            </a:r>
            <a:r>
              <a:rPr lang="en-US" sz="1800" dirty="0" smtClean="0">
                <a:solidFill>
                  <a:schemeClr val="bg2"/>
                </a:solidFill>
                <a:latin typeface="Open Sans" panose="020B0606030504020204" pitchFamily="34" charset="0"/>
              </a:rPr>
              <a:t>.</a:t>
            </a:r>
          </a:p>
          <a:p>
            <a:pPr marL="0" lvl="0" indent="0" algn="just" rtl="0">
              <a:lnSpc>
                <a:spcPct val="100000"/>
              </a:lnSpc>
              <a:spcBef>
                <a:spcPts val="0"/>
              </a:spcBef>
              <a:spcAft>
                <a:spcPts val="0"/>
              </a:spcAft>
              <a:buSzPts val="1600"/>
              <a:buNone/>
            </a:pPr>
            <a:endParaRPr lang="en-US" sz="1800" dirty="0" smtClean="0">
              <a:solidFill>
                <a:schemeClr val="bg2"/>
              </a:solidFill>
              <a:latin typeface="Open Sans" panose="020B0606030504020204" pitchFamily="34" charset="0"/>
            </a:endParaRPr>
          </a:p>
        </p:txBody>
      </p:sp>
    </p:spTree>
    <p:extLst>
      <p:ext uri="{BB962C8B-B14F-4D97-AF65-F5344CB8AC3E}">
        <p14:creationId xmlns:p14="http://schemas.microsoft.com/office/powerpoint/2010/main" val="3150884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7" name="Google Shape;927;p48"/>
          <p:cNvSpPr txBox="1"/>
          <p:nvPr/>
        </p:nvSpPr>
        <p:spPr>
          <a:xfrm>
            <a:off x="3301547" y="243811"/>
            <a:ext cx="2435857" cy="76940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4400" b="1" i="0" u="none" strike="noStrike" cap="none" dirty="0" err="1">
                <a:solidFill>
                  <a:schemeClr val="bg2"/>
                </a:solidFill>
                <a:latin typeface="VNI-Helve-Condense" pitchFamily="2" charset="0"/>
                <a:ea typeface="Fjalla One"/>
                <a:cs typeface="Fjalla One"/>
                <a:sym typeface="Fjalla One"/>
              </a:rPr>
              <a:t>Nội</a:t>
            </a:r>
            <a:r>
              <a:rPr lang="en-US" sz="4400" b="1" dirty="0">
                <a:solidFill>
                  <a:schemeClr val="bg2"/>
                </a:solidFill>
                <a:latin typeface="VNI-Helve-Condense" pitchFamily="2" charset="0"/>
                <a:ea typeface="Fjalla One"/>
                <a:cs typeface="Fjalla One"/>
                <a:sym typeface="Fjalla One"/>
              </a:rPr>
              <a:t> </a:t>
            </a:r>
            <a:r>
              <a:rPr lang="en-US" sz="4400" b="1" i="0" u="none" strike="noStrike" cap="none" dirty="0">
                <a:solidFill>
                  <a:schemeClr val="bg2"/>
                </a:solidFill>
                <a:latin typeface="VNI-Helve-Condense" pitchFamily="2" charset="0"/>
                <a:ea typeface="Fjalla One"/>
                <a:cs typeface="Fjalla One"/>
                <a:sym typeface="Fjalla One"/>
              </a:rPr>
              <a:t>dung</a:t>
            </a:r>
            <a:endParaRPr sz="4400" b="1" i="0" u="none" strike="noStrike" cap="none" dirty="0">
              <a:solidFill>
                <a:schemeClr val="bg2"/>
              </a:solidFill>
              <a:latin typeface="VNI-Helve-Condense" pitchFamily="2" charset="0"/>
              <a:ea typeface="Fjalla One"/>
              <a:cs typeface="Fjalla One"/>
              <a:sym typeface="Fjalla One"/>
            </a:endParaRPr>
          </a:p>
        </p:txBody>
      </p:sp>
      <p:sp>
        <p:nvSpPr>
          <p:cNvPr id="928" name="Google Shape;928;p48"/>
          <p:cNvSpPr txBox="1"/>
          <p:nvPr/>
        </p:nvSpPr>
        <p:spPr>
          <a:xfrm>
            <a:off x="1513090" y="3143317"/>
            <a:ext cx="3261447" cy="88553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4000" b="0" i="0" u="none" strike="noStrike" cap="none" dirty="0" err="1">
                <a:solidFill>
                  <a:srgbClr val="024572"/>
                </a:solidFill>
                <a:latin typeface="Barlow Semi Condensed"/>
                <a:ea typeface="Barlow Semi Condensed"/>
                <a:cs typeface="Barlow Semi Condensed"/>
                <a:sym typeface="Barlow Semi Condensed"/>
              </a:rPr>
              <a:t>Thiết</a:t>
            </a:r>
            <a:r>
              <a:rPr lang="en-US" sz="4000" b="0" i="0" u="none" strike="noStrike" cap="none" dirty="0">
                <a:solidFill>
                  <a:srgbClr val="024572"/>
                </a:solidFill>
                <a:latin typeface="Barlow Semi Condensed"/>
                <a:ea typeface="Barlow Semi Condensed"/>
                <a:cs typeface="Barlow Semi Condensed"/>
                <a:sym typeface="Barlow Semi Condensed"/>
              </a:rPr>
              <a:t> </a:t>
            </a:r>
            <a:r>
              <a:rPr lang="en-US" sz="4000" b="0" i="0" u="none" strike="noStrike" cap="none" dirty="0" err="1">
                <a:solidFill>
                  <a:srgbClr val="024572"/>
                </a:solidFill>
                <a:latin typeface="Barlow Semi Condensed"/>
                <a:ea typeface="Barlow Semi Condensed"/>
                <a:cs typeface="Barlow Semi Condensed"/>
                <a:sym typeface="Barlow Semi Condensed"/>
              </a:rPr>
              <a:t>kế</a:t>
            </a:r>
            <a:r>
              <a:rPr lang="en-US" sz="4000" b="0" i="0" u="none" strike="noStrike" cap="none" dirty="0">
                <a:solidFill>
                  <a:srgbClr val="024572"/>
                </a:solidFill>
                <a:latin typeface="Barlow Semi Condensed"/>
                <a:ea typeface="Barlow Semi Condensed"/>
                <a:cs typeface="Barlow Semi Condensed"/>
                <a:sym typeface="Barlow Semi Condensed"/>
              </a:rPr>
              <a:t> </a:t>
            </a:r>
            <a:r>
              <a:rPr lang="en-US" sz="4000" b="0" i="0" u="none" strike="noStrike" cap="none" dirty="0" smtClean="0">
                <a:solidFill>
                  <a:srgbClr val="024572"/>
                </a:solidFill>
                <a:latin typeface="Barlow Semi Condensed"/>
                <a:ea typeface="Barlow Semi Condensed"/>
                <a:cs typeface="Barlow Semi Condensed"/>
                <a:sym typeface="Barlow Semi Condensed"/>
              </a:rPr>
              <a:t>Agent</a:t>
            </a:r>
            <a:endParaRPr sz="2400" dirty="0"/>
          </a:p>
        </p:txBody>
      </p:sp>
      <p:sp>
        <p:nvSpPr>
          <p:cNvPr id="929" name="Google Shape;929;p48"/>
          <p:cNvSpPr txBox="1"/>
          <p:nvPr/>
        </p:nvSpPr>
        <p:spPr>
          <a:xfrm>
            <a:off x="671533" y="2950080"/>
            <a:ext cx="562951" cy="1272008"/>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7200"/>
              <a:buFont typeface="Arial"/>
              <a:buNone/>
            </a:pPr>
            <a:r>
              <a:rPr lang="en-US" sz="6600" b="1" i="0" u="none" strike="noStrike" cap="none" dirty="0">
                <a:solidFill>
                  <a:schemeClr val="accent1"/>
                </a:solidFill>
                <a:latin typeface="Fjalla One"/>
                <a:ea typeface="Fjalla One"/>
                <a:cs typeface="Fjalla One"/>
                <a:sym typeface="Fjalla One"/>
              </a:rPr>
              <a:t>2</a:t>
            </a:r>
            <a:endParaRPr sz="6600" b="1" i="0" u="none" strike="noStrike" cap="none" dirty="0">
              <a:solidFill>
                <a:schemeClr val="accent1"/>
              </a:solidFill>
              <a:latin typeface="Fjalla One"/>
              <a:ea typeface="Fjalla One"/>
              <a:cs typeface="Fjalla One"/>
              <a:sym typeface="Fjalla One"/>
            </a:endParaRPr>
          </a:p>
        </p:txBody>
      </p:sp>
      <p:sp>
        <p:nvSpPr>
          <p:cNvPr id="940" name="Google Shape;940;p48"/>
          <p:cNvSpPr txBox="1"/>
          <p:nvPr/>
        </p:nvSpPr>
        <p:spPr>
          <a:xfrm>
            <a:off x="8772525" y="4781531"/>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2</a:t>
            </a:r>
            <a:endParaRPr/>
          </a:p>
        </p:txBody>
      </p:sp>
      <p:cxnSp>
        <p:nvCxnSpPr>
          <p:cNvPr id="2" name="Google Shape;958;p3">
            <a:extLst>
              <a:ext uri="{FF2B5EF4-FFF2-40B4-BE49-F238E27FC236}">
                <a16:creationId xmlns:a16="http://schemas.microsoft.com/office/drawing/2014/main" id="{94A9855A-094C-9847-4C98-BA812F6D8132}"/>
              </a:ext>
            </a:extLst>
          </p:cNvPr>
          <p:cNvCxnSpPr>
            <a:cxnSpLocks/>
          </p:cNvCxnSpPr>
          <p:nvPr/>
        </p:nvCxnSpPr>
        <p:spPr>
          <a:xfrm>
            <a:off x="4774537" y="1637400"/>
            <a:ext cx="0" cy="2505109"/>
          </a:xfrm>
          <a:prstGeom prst="straightConnector1">
            <a:avLst/>
          </a:prstGeom>
          <a:noFill/>
          <a:ln w="38100" cap="flat" cmpd="sng">
            <a:solidFill>
              <a:srgbClr val="70C1F9"/>
            </a:solidFill>
            <a:prstDash val="solid"/>
            <a:round/>
            <a:headEnd type="none" w="sm" len="sm"/>
            <a:tailEnd type="none" w="sm" len="sm"/>
          </a:ln>
        </p:spPr>
      </p:cxnSp>
      <p:sp>
        <p:nvSpPr>
          <p:cNvPr id="5" name="Google Shape;928;p48">
            <a:extLst>
              <a:ext uri="{FF2B5EF4-FFF2-40B4-BE49-F238E27FC236}">
                <a16:creationId xmlns:a16="http://schemas.microsoft.com/office/drawing/2014/main" id="{24495269-B39D-A5B9-7248-212975766681}"/>
              </a:ext>
            </a:extLst>
          </p:cNvPr>
          <p:cNvSpPr txBox="1"/>
          <p:nvPr/>
        </p:nvSpPr>
        <p:spPr>
          <a:xfrm>
            <a:off x="1513090" y="1692061"/>
            <a:ext cx="3261447" cy="88553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3600" b="0" i="0" u="none" strike="noStrike" cap="none" dirty="0" err="1" smtClean="0">
                <a:solidFill>
                  <a:srgbClr val="024572"/>
                </a:solidFill>
                <a:latin typeface="Barlow Semi Condensed"/>
                <a:ea typeface="Barlow Semi Condensed"/>
                <a:cs typeface="Barlow Semi Condensed"/>
                <a:sym typeface="Barlow Semi Condensed"/>
              </a:rPr>
              <a:t>Hiện</a:t>
            </a:r>
            <a:r>
              <a:rPr lang="en-US" sz="3600" b="0" i="0" u="none" strike="noStrike" cap="none" dirty="0" smtClean="0">
                <a:solidFill>
                  <a:srgbClr val="024572"/>
                </a:solidFill>
                <a:latin typeface="Barlow Semi Condensed"/>
                <a:ea typeface="Barlow Semi Condensed"/>
                <a:cs typeface="Barlow Semi Condensed"/>
                <a:sym typeface="Barlow Semi Condensed"/>
              </a:rPr>
              <a:t> </a:t>
            </a:r>
            <a:r>
              <a:rPr lang="en-US" sz="3600" b="0" i="0" u="none" strike="noStrike" cap="none" dirty="0" err="1" smtClean="0">
                <a:solidFill>
                  <a:srgbClr val="024572"/>
                </a:solidFill>
                <a:latin typeface="Barlow Semi Condensed"/>
                <a:ea typeface="Barlow Semi Condensed"/>
                <a:cs typeface="Barlow Semi Condensed"/>
                <a:sym typeface="Barlow Semi Condensed"/>
              </a:rPr>
              <a:t>thực</a:t>
            </a:r>
            <a:r>
              <a:rPr lang="en-US" sz="3600" b="0" i="0" u="none" strike="noStrike" cap="none" dirty="0" smtClean="0">
                <a:solidFill>
                  <a:srgbClr val="024572"/>
                </a:solidFill>
                <a:latin typeface="Barlow Semi Condensed"/>
                <a:ea typeface="Barlow Semi Condensed"/>
                <a:cs typeface="Barlow Semi Condensed"/>
                <a:sym typeface="Barlow Semi Condensed"/>
              </a:rPr>
              <a:t> </a:t>
            </a:r>
            <a:r>
              <a:rPr lang="en-US" sz="3600" b="0" i="0" u="none" strike="noStrike" cap="none" dirty="0" err="1" smtClean="0">
                <a:solidFill>
                  <a:srgbClr val="024572"/>
                </a:solidFill>
                <a:latin typeface="Barlow Semi Condensed"/>
                <a:ea typeface="Barlow Semi Condensed"/>
                <a:cs typeface="Barlow Semi Condensed"/>
                <a:sym typeface="Barlow Semi Condensed"/>
              </a:rPr>
              <a:t>bàn</a:t>
            </a:r>
            <a:r>
              <a:rPr lang="en-US" sz="3600" b="0" i="0" u="none" strike="noStrike" cap="none" dirty="0" smtClean="0">
                <a:solidFill>
                  <a:srgbClr val="024572"/>
                </a:solidFill>
                <a:latin typeface="Barlow Semi Condensed"/>
                <a:ea typeface="Barlow Semi Condensed"/>
                <a:cs typeface="Barlow Semi Condensed"/>
                <a:sym typeface="Barlow Semi Condensed"/>
              </a:rPr>
              <a:t> </a:t>
            </a:r>
            <a:r>
              <a:rPr lang="en-US" sz="3600" b="0" i="0" u="none" strike="noStrike" cap="none" dirty="0" err="1" smtClean="0">
                <a:solidFill>
                  <a:srgbClr val="024572"/>
                </a:solidFill>
                <a:latin typeface="Barlow Semi Condensed"/>
                <a:ea typeface="Barlow Semi Condensed"/>
                <a:cs typeface="Barlow Semi Condensed"/>
                <a:sym typeface="Barlow Semi Condensed"/>
              </a:rPr>
              <a:t>cờ</a:t>
            </a:r>
            <a:endParaRPr sz="2400" dirty="0"/>
          </a:p>
        </p:txBody>
      </p:sp>
      <p:sp>
        <p:nvSpPr>
          <p:cNvPr id="6" name="Google Shape;929;p48">
            <a:extLst>
              <a:ext uri="{FF2B5EF4-FFF2-40B4-BE49-F238E27FC236}">
                <a16:creationId xmlns:a16="http://schemas.microsoft.com/office/drawing/2014/main" id="{63748911-25AC-CA1E-6C39-D3C5C6BB6689}"/>
              </a:ext>
            </a:extLst>
          </p:cNvPr>
          <p:cNvSpPr txBox="1"/>
          <p:nvPr/>
        </p:nvSpPr>
        <p:spPr>
          <a:xfrm>
            <a:off x="671533" y="1498824"/>
            <a:ext cx="562951" cy="1272008"/>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7200"/>
              <a:buFont typeface="Arial"/>
              <a:buNone/>
            </a:pPr>
            <a:r>
              <a:rPr lang="en-US" sz="6600" b="1" i="0" u="none" strike="noStrike" cap="none" dirty="0">
                <a:solidFill>
                  <a:schemeClr val="accent1"/>
                </a:solidFill>
                <a:latin typeface="Fjalla One"/>
                <a:ea typeface="Fjalla One"/>
                <a:cs typeface="Fjalla One"/>
                <a:sym typeface="Fjalla One"/>
              </a:rPr>
              <a:t>1</a:t>
            </a:r>
            <a:endParaRPr sz="6600" b="1" i="0" u="none" strike="noStrike" cap="none" dirty="0">
              <a:solidFill>
                <a:schemeClr val="accent1"/>
              </a:solidFill>
              <a:latin typeface="Fjalla One"/>
              <a:ea typeface="Fjalla One"/>
              <a:cs typeface="Fjalla One"/>
              <a:sym typeface="Fjalla One"/>
            </a:endParaRPr>
          </a:p>
        </p:txBody>
      </p:sp>
      <p:sp>
        <p:nvSpPr>
          <p:cNvPr id="8" name="Google Shape;928;p48">
            <a:extLst>
              <a:ext uri="{FF2B5EF4-FFF2-40B4-BE49-F238E27FC236}">
                <a16:creationId xmlns:a16="http://schemas.microsoft.com/office/drawing/2014/main" id="{70F8C7D1-C2CC-25F8-0026-9A0EA387422A}"/>
              </a:ext>
            </a:extLst>
          </p:cNvPr>
          <p:cNvSpPr txBox="1"/>
          <p:nvPr/>
        </p:nvSpPr>
        <p:spPr>
          <a:xfrm>
            <a:off x="5894700" y="3143317"/>
            <a:ext cx="3261447" cy="88553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4000" b="0" i="0" u="none" strike="noStrike" cap="none" dirty="0" err="1">
                <a:solidFill>
                  <a:srgbClr val="024572"/>
                </a:solidFill>
                <a:latin typeface="Barlow Semi Condensed"/>
                <a:ea typeface="Barlow Semi Condensed"/>
                <a:cs typeface="Barlow Semi Condensed"/>
                <a:sym typeface="Barlow Semi Condensed"/>
              </a:rPr>
              <a:t>Tổng</a:t>
            </a:r>
            <a:r>
              <a:rPr lang="en-US" sz="4000" b="0" i="0" u="none" strike="noStrike" cap="none" dirty="0">
                <a:solidFill>
                  <a:srgbClr val="024572"/>
                </a:solidFill>
                <a:latin typeface="Barlow Semi Condensed"/>
                <a:ea typeface="Barlow Semi Condensed"/>
                <a:cs typeface="Barlow Semi Condensed"/>
                <a:sym typeface="Barlow Semi Condensed"/>
              </a:rPr>
              <a:t> </a:t>
            </a:r>
            <a:r>
              <a:rPr lang="en-US" sz="4000" b="0" i="0" u="none" strike="noStrike" cap="none" dirty="0" err="1">
                <a:solidFill>
                  <a:srgbClr val="024572"/>
                </a:solidFill>
                <a:latin typeface="Barlow Semi Condensed"/>
                <a:ea typeface="Barlow Semi Condensed"/>
                <a:cs typeface="Barlow Semi Condensed"/>
                <a:sym typeface="Barlow Semi Condensed"/>
              </a:rPr>
              <a:t>kết</a:t>
            </a:r>
            <a:endParaRPr sz="2400" dirty="0"/>
          </a:p>
        </p:txBody>
      </p:sp>
      <p:sp>
        <p:nvSpPr>
          <p:cNvPr id="9" name="Google Shape;929;p48">
            <a:extLst>
              <a:ext uri="{FF2B5EF4-FFF2-40B4-BE49-F238E27FC236}">
                <a16:creationId xmlns:a16="http://schemas.microsoft.com/office/drawing/2014/main" id="{92098210-A750-D017-3AA3-034BBB668F0F}"/>
              </a:ext>
            </a:extLst>
          </p:cNvPr>
          <p:cNvSpPr txBox="1"/>
          <p:nvPr/>
        </p:nvSpPr>
        <p:spPr>
          <a:xfrm>
            <a:off x="5053143" y="2950080"/>
            <a:ext cx="562951" cy="1272008"/>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7200"/>
              <a:buFont typeface="Arial"/>
              <a:buNone/>
            </a:pPr>
            <a:r>
              <a:rPr lang="en-US" sz="6600" b="1" i="0" u="none" strike="noStrike" cap="none" dirty="0">
                <a:solidFill>
                  <a:schemeClr val="accent1"/>
                </a:solidFill>
                <a:latin typeface="Fjalla One"/>
                <a:ea typeface="Fjalla One"/>
                <a:cs typeface="Fjalla One"/>
                <a:sym typeface="Fjalla One"/>
              </a:rPr>
              <a:t>4</a:t>
            </a:r>
            <a:endParaRPr sz="6600" b="1" i="0" u="none" strike="noStrike" cap="none" dirty="0">
              <a:solidFill>
                <a:schemeClr val="accent1"/>
              </a:solidFill>
              <a:latin typeface="Fjalla One"/>
              <a:ea typeface="Fjalla One"/>
              <a:cs typeface="Fjalla One"/>
              <a:sym typeface="Fjalla One"/>
            </a:endParaRPr>
          </a:p>
        </p:txBody>
      </p:sp>
      <p:sp>
        <p:nvSpPr>
          <p:cNvPr id="11" name="Google Shape;928;p48">
            <a:extLst>
              <a:ext uri="{FF2B5EF4-FFF2-40B4-BE49-F238E27FC236}">
                <a16:creationId xmlns:a16="http://schemas.microsoft.com/office/drawing/2014/main" id="{C906DE30-8008-3303-35A1-BA57F5AB8C78}"/>
              </a:ext>
            </a:extLst>
          </p:cNvPr>
          <p:cNvSpPr txBox="1"/>
          <p:nvPr/>
        </p:nvSpPr>
        <p:spPr>
          <a:xfrm>
            <a:off x="5894700" y="1692061"/>
            <a:ext cx="3261447" cy="88553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4000" b="0" i="0" u="none" strike="noStrike" cap="none" dirty="0" err="1">
                <a:solidFill>
                  <a:srgbClr val="024572"/>
                </a:solidFill>
                <a:latin typeface="Barlow Semi Condensed"/>
                <a:ea typeface="Barlow Semi Condensed"/>
                <a:cs typeface="Barlow Semi Condensed"/>
                <a:sym typeface="Barlow Semi Condensed"/>
              </a:rPr>
              <a:t>Kết</a:t>
            </a:r>
            <a:r>
              <a:rPr lang="en-US" sz="4000" b="0" i="0" u="none" strike="noStrike" cap="none" dirty="0">
                <a:solidFill>
                  <a:srgbClr val="024572"/>
                </a:solidFill>
                <a:latin typeface="Barlow Semi Condensed"/>
                <a:ea typeface="Barlow Semi Condensed"/>
                <a:cs typeface="Barlow Semi Condensed"/>
                <a:sym typeface="Barlow Semi Condensed"/>
              </a:rPr>
              <a:t> </a:t>
            </a:r>
            <a:r>
              <a:rPr lang="en-US" sz="4000" b="0" i="0" u="none" strike="noStrike" cap="none" dirty="0" err="1">
                <a:solidFill>
                  <a:srgbClr val="024572"/>
                </a:solidFill>
                <a:latin typeface="Barlow Semi Condensed"/>
                <a:ea typeface="Barlow Semi Condensed"/>
                <a:cs typeface="Barlow Semi Condensed"/>
                <a:sym typeface="Barlow Semi Condensed"/>
              </a:rPr>
              <a:t>quả</a:t>
            </a:r>
            <a:endParaRPr sz="2400" dirty="0"/>
          </a:p>
        </p:txBody>
      </p:sp>
      <p:sp>
        <p:nvSpPr>
          <p:cNvPr id="12" name="Google Shape;929;p48">
            <a:extLst>
              <a:ext uri="{FF2B5EF4-FFF2-40B4-BE49-F238E27FC236}">
                <a16:creationId xmlns:a16="http://schemas.microsoft.com/office/drawing/2014/main" id="{59A13F87-B49A-4129-D896-E6878DB5BF3F}"/>
              </a:ext>
            </a:extLst>
          </p:cNvPr>
          <p:cNvSpPr txBox="1"/>
          <p:nvPr/>
        </p:nvSpPr>
        <p:spPr>
          <a:xfrm>
            <a:off x="5053143" y="1498824"/>
            <a:ext cx="562951" cy="1272008"/>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7200"/>
              <a:buFont typeface="Arial"/>
              <a:buNone/>
            </a:pPr>
            <a:r>
              <a:rPr lang="en-US" sz="6600" b="1" i="0" u="none" strike="noStrike" cap="none" dirty="0">
                <a:solidFill>
                  <a:schemeClr val="accent1"/>
                </a:solidFill>
                <a:latin typeface="Fjalla One"/>
                <a:ea typeface="Fjalla One"/>
                <a:cs typeface="Fjalla One"/>
                <a:sym typeface="Fjalla One"/>
              </a:rPr>
              <a:t>3</a:t>
            </a:r>
            <a:endParaRPr sz="6600" b="1" i="0" u="none" strike="noStrike" cap="none" dirty="0">
              <a:solidFill>
                <a:schemeClr val="accent1"/>
              </a:solidFill>
              <a:latin typeface="Fjalla One"/>
              <a:ea typeface="Fjalla One"/>
              <a:cs typeface="Fjalla One"/>
              <a:sym typeface="Fjalla One"/>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3" name="Google Shape;1131;p16">
            <a:extLst>
              <a:ext uri="{FF2B5EF4-FFF2-40B4-BE49-F238E27FC236}">
                <a16:creationId xmlns:a16="http://schemas.microsoft.com/office/drawing/2014/main" id="{A275C43A-1DC8-A919-FDBF-FE30738E6115}"/>
              </a:ext>
            </a:extLst>
          </p:cNvPr>
          <p:cNvSpPr txBox="1">
            <a:spLocks noGrp="1"/>
          </p:cNvSpPr>
          <p:nvPr>
            <p:ph type="title"/>
          </p:nvPr>
        </p:nvSpPr>
        <p:spPr>
          <a:xfrm>
            <a:off x="1266448" y="245176"/>
            <a:ext cx="6611100" cy="54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dirty="0" err="1" smtClean="0">
                <a:solidFill>
                  <a:schemeClr val="bg2"/>
                </a:solidFill>
                <a:latin typeface="Barlow Semi Condensed Medium" panose="00000606000000000000" pitchFamily="2" charset="0"/>
              </a:rPr>
              <a:t>Đánh</a:t>
            </a:r>
            <a:r>
              <a:rPr lang="en-US" b="1" dirty="0" smtClean="0">
                <a:solidFill>
                  <a:schemeClr val="bg2"/>
                </a:solidFill>
                <a:latin typeface="Barlow Semi Condensed Medium" panose="00000606000000000000" pitchFamily="2" charset="0"/>
              </a:rPr>
              <a:t> </a:t>
            </a:r>
            <a:r>
              <a:rPr lang="en-US" b="1" dirty="0" err="1" smtClean="0">
                <a:solidFill>
                  <a:schemeClr val="bg2"/>
                </a:solidFill>
                <a:latin typeface="Barlow Semi Condensed Medium" panose="00000606000000000000" pitchFamily="2" charset="0"/>
              </a:rPr>
              <a:t>giá</a:t>
            </a:r>
            <a:r>
              <a:rPr lang="en-US" b="1" dirty="0" smtClean="0">
                <a:solidFill>
                  <a:schemeClr val="bg2"/>
                </a:solidFill>
                <a:latin typeface="Barlow Semi Condensed Medium" panose="00000606000000000000" pitchFamily="2" charset="0"/>
              </a:rPr>
              <a:t> </a:t>
            </a:r>
            <a:r>
              <a:rPr lang="en-US" b="1" dirty="0" err="1" smtClean="0">
                <a:solidFill>
                  <a:schemeClr val="bg2"/>
                </a:solidFill>
                <a:latin typeface="Barlow Semi Condensed Medium" panose="00000606000000000000" pitchFamily="2" charset="0"/>
              </a:rPr>
              <a:t>kết</a:t>
            </a:r>
            <a:r>
              <a:rPr lang="en-US" b="1" dirty="0" smtClean="0">
                <a:solidFill>
                  <a:schemeClr val="bg2"/>
                </a:solidFill>
                <a:latin typeface="Barlow Semi Condensed Medium" panose="00000606000000000000" pitchFamily="2" charset="0"/>
              </a:rPr>
              <a:t> </a:t>
            </a:r>
            <a:r>
              <a:rPr lang="en-US" b="1" dirty="0" err="1" smtClean="0">
                <a:solidFill>
                  <a:schemeClr val="bg2"/>
                </a:solidFill>
                <a:latin typeface="Barlow Semi Condensed Medium" panose="00000606000000000000" pitchFamily="2" charset="0"/>
              </a:rPr>
              <a:t>quả</a:t>
            </a:r>
            <a:endParaRPr b="1" dirty="0">
              <a:solidFill>
                <a:schemeClr val="bg2"/>
              </a:solidFill>
              <a:latin typeface="Barlow Semi Condensed Medium" panose="00000606000000000000" pitchFamily="2" charset="0"/>
            </a:endParaRPr>
          </a:p>
        </p:txBody>
      </p:sp>
      <p:sp>
        <p:nvSpPr>
          <p:cNvPr id="8" name="Google Shape;965;p4">
            <a:extLst>
              <a:ext uri="{FF2B5EF4-FFF2-40B4-BE49-F238E27FC236}">
                <a16:creationId xmlns:a16="http://schemas.microsoft.com/office/drawing/2014/main" id="{220389D5-6118-883B-EF2F-6CB144700106}"/>
              </a:ext>
            </a:extLst>
          </p:cNvPr>
          <p:cNvSpPr txBox="1">
            <a:spLocks noGrp="1"/>
          </p:cNvSpPr>
          <p:nvPr>
            <p:ph type="subTitle" idx="2"/>
          </p:nvPr>
        </p:nvSpPr>
        <p:spPr>
          <a:xfrm>
            <a:off x="988107" y="998290"/>
            <a:ext cx="7526810" cy="3766657"/>
          </a:xfrm>
          <a:prstGeom prst="rect">
            <a:avLst/>
          </a:prstGeom>
          <a:noFill/>
          <a:ln>
            <a:noFill/>
          </a:ln>
        </p:spPr>
        <p:txBody>
          <a:bodyPr spcFirstLastPara="1" wrap="square" lIns="91425" tIns="91425" rIns="91425" bIns="91425" anchor="t" anchorCtr="0">
            <a:noAutofit/>
          </a:bodyPr>
          <a:lstStyle/>
          <a:p>
            <a:pPr marL="285750" lvl="0" indent="-285750" algn="just" rtl="0">
              <a:lnSpc>
                <a:spcPct val="100000"/>
              </a:lnSpc>
              <a:spcBef>
                <a:spcPts val="0"/>
              </a:spcBef>
              <a:spcAft>
                <a:spcPts val="0"/>
              </a:spcAft>
              <a:buSzPts val="1600"/>
              <a:buFont typeface="Arial" panose="020B0604020202020204" pitchFamily="34" charset="0"/>
              <a:buChar char="•"/>
            </a:pPr>
            <a:r>
              <a:rPr lang="en-US" sz="1800" dirty="0" smtClean="0">
                <a:solidFill>
                  <a:schemeClr val="bg2"/>
                </a:solidFill>
                <a:latin typeface="Bahnschrift SemiLight" panose="020B0502040204020203" pitchFamily="34" charset="0"/>
              </a:rPr>
              <a:t>Agent </a:t>
            </a:r>
            <a:r>
              <a:rPr lang="en-US" sz="1800" dirty="0" err="1" smtClean="0">
                <a:solidFill>
                  <a:schemeClr val="bg2"/>
                </a:solidFill>
                <a:latin typeface="Bahnschrift SemiLight" panose="020B0502040204020203" pitchFamily="34" charset="0"/>
              </a:rPr>
              <a:t>chơi</a:t>
            </a:r>
            <a:r>
              <a:rPr lang="en-US" sz="1800" dirty="0" smtClean="0">
                <a:solidFill>
                  <a:schemeClr val="bg2"/>
                </a:solidFill>
                <a:latin typeface="Bahnschrift SemiLight" panose="020B0502040204020203" pitchFamily="34" charset="0"/>
              </a:rPr>
              <a:t> </a:t>
            </a:r>
            <a:r>
              <a:rPr lang="en-US" sz="1800" dirty="0" err="1" smtClean="0">
                <a:solidFill>
                  <a:schemeClr val="bg2"/>
                </a:solidFill>
                <a:latin typeface="Bahnschrift SemiLight" panose="020B0502040204020203" pitchFamily="34" charset="0"/>
              </a:rPr>
              <a:t>đúng</a:t>
            </a:r>
            <a:r>
              <a:rPr lang="en-US" sz="1800" dirty="0" smtClean="0">
                <a:solidFill>
                  <a:schemeClr val="bg2"/>
                </a:solidFill>
                <a:latin typeface="Bahnschrift SemiLight" panose="020B0502040204020203" pitchFamily="34" charset="0"/>
              </a:rPr>
              <a:t> </a:t>
            </a:r>
            <a:r>
              <a:rPr lang="en-US" sz="1800" dirty="0" err="1" smtClean="0">
                <a:solidFill>
                  <a:schemeClr val="bg2"/>
                </a:solidFill>
                <a:latin typeface="Bahnschrift SemiLight" panose="020B0502040204020203" pitchFamily="34" charset="0"/>
              </a:rPr>
              <a:t>luật</a:t>
            </a:r>
            <a:r>
              <a:rPr lang="en-US" sz="1800" dirty="0" smtClean="0">
                <a:solidFill>
                  <a:schemeClr val="bg2"/>
                </a:solidFill>
                <a:latin typeface="Bahnschrift SemiLight" panose="020B0502040204020203" pitchFamily="34" charset="0"/>
              </a:rPr>
              <a:t>: 100%</a:t>
            </a:r>
          </a:p>
          <a:p>
            <a:pPr marL="285750" lvl="0" indent="-285750" algn="just" rtl="0">
              <a:lnSpc>
                <a:spcPct val="100000"/>
              </a:lnSpc>
              <a:spcBef>
                <a:spcPts val="0"/>
              </a:spcBef>
              <a:spcAft>
                <a:spcPts val="0"/>
              </a:spcAft>
              <a:buSzPts val="1600"/>
              <a:buFont typeface="Arial" panose="020B0604020202020204" pitchFamily="34" charset="0"/>
              <a:buChar char="•"/>
            </a:pPr>
            <a:r>
              <a:rPr lang="en-US" sz="1800" dirty="0" err="1" smtClean="0">
                <a:solidFill>
                  <a:schemeClr val="bg2"/>
                </a:solidFill>
                <a:latin typeface="Open Sans" panose="020B0606030504020204" pitchFamily="34" charset="0"/>
              </a:rPr>
              <a:t>Thắng</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được</a:t>
            </a:r>
            <a:r>
              <a:rPr lang="en-US" sz="1800" dirty="0" smtClean="0">
                <a:solidFill>
                  <a:schemeClr val="bg2"/>
                </a:solidFill>
                <a:latin typeface="Open Sans" panose="020B0606030504020204" pitchFamily="34" charset="0"/>
              </a:rPr>
              <a:t> Agent </a:t>
            </a:r>
            <a:r>
              <a:rPr lang="en-US" sz="1800" dirty="0" err="1" smtClean="0">
                <a:solidFill>
                  <a:schemeClr val="bg2"/>
                </a:solidFill>
                <a:latin typeface="Open Sans" panose="020B0606030504020204" pitchFamily="34" charset="0"/>
              </a:rPr>
              <a:t>ngẫu</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nhiên</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chơi</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đúng</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luật</a:t>
            </a:r>
            <a:r>
              <a:rPr lang="en-US" sz="1800" dirty="0" smtClean="0">
                <a:solidFill>
                  <a:schemeClr val="bg2"/>
                </a:solidFill>
                <a:latin typeface="Open Sans" panose="020B0606030504020204" pitchFamily="34" charset="0"/>
              </a:rPr>
              <a:t> (10/10): 100%</a:t>
            </a:r>
          </a:p>
          <a:p>
            <a:pPr marL="285750" lvl="0" indent="-285750" algn="just" rtl="0">
              <a:lnSpc>
                <a:spcPct val="100000"/>
              </a:lnSpc>
              <a:spcBef>
                <a:spcPts val="0"/>
              </a:spcBef>
              <a:spcAft>
                <a:spcPts val="0"/>
              </a:spcAft>
              <a:buSzPts val="1600"/>
              <a:buFont typeface="Arial" panose="020B0604020202020204" pitchFamily="34" charset="0"/>
              <a:buChar char="•"/>
            </a:pPr>
            <a:r>
              <a:rPr lang="en-US" sz="1800" dirty="0" smtClean="0">
                <a:solidFill>
                  <a:schemeClr val="bg2"/>
                </a:solidFill>
                <a:latin typeface="Open Sans" panose="020B0606030504020204" pitchFamily="34" charset="0"/>
              </a:rPr>
              <a:t>Agent </a:t>
            </a:r>
            <a:r>
              <a:rPr lang="en-US" sz="1800" dirty="0" err="1" smtClean="0">
                <a:solidFill>
                  <a:schemeClr val="bg2"/>
                </a:solidFill>
                <a:latin typeface="Open Sans" panose="020B0606030504020204" pitchFamily="34" charset="0"/>
              </a:rPr>
              <a:t>nhiều</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cấp</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độ</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chơi</a:t>
            </a:r>
            <a:r>
              <a:rPr lang="en-US" sz="1800" dirty="0" smtClean="0">
                <a:solidFill>
                  <a:schemeClr val="bg2"/>
                </a:solidFill>
                <a:latin typeface="Open Sans" panose="020B0606030504020204" pitchFamily="34" charset="0"/>
              </a:rPr>
              <a:t>: 50% (do </a:t>
            </a:r>
            <a:r>
              <a:rPr lang="en-US" sz="1800" dirty="0" err="1" smtClean="0">
                <a:solidFill>
                  <a:schemeClr val="bg2"/>
                </a:solidFill>
                <a:latin typeface="Open Sans" panose="020B0606030504020204" pitchFamily="34" charset="0"/>
              </a:rPr>
              <a:t>không</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thể</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đánh</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giá</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được</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các</a:t>
            </a:r>
            <a:r>
              <a:rPr lang="en-US" sz="1800" dirty="0" smtClean="0">
                <a:solidFill>
                  <a:schemeClr val="bg2"/>
                </a:solidFill>
                <a:latin typeface="Open Sans" panose="020B0606030504020204" pitchFamily="34" charset="0"/>
              </a:rPr>
              <a:t> Agent </a:t>
            </a:r>
            <a:r>
              <a:rPr lang="en-US" sz="1800" dirty="0" err="1" smtClean="0">
                <a:solidFill>
                  <a:schemeClr val="bg2"/>
                </a:solidFill>
                <a:latin typeface="Open Sans" panose="020B0606030504020204" pitchFamily="34" charset="0"/>
              </a:rPr>
              <a:t>tính</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nhiều</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hơn</a:t>
            </a:r>
            <a:r>
              <a:rPr lang="en-US" sz="1800" dirty="0" smtClean="0">
                <a:solidFill>
                  <a:schemeClr val="bg2"/>
                </a:solidFill>
                <a:latin typeface="Open Sans" panose="020B0606030504020204" pitchFamily="34" charset="0"/>
              </a:rPr>
              <a:t> 2 </a:t>
            </a:r>
            <a:r>
              <a:rPr lang="en-US" sz="1800" dirty="0" err="1" smtClean="0">
                <a:solidFill>
                  <a:schemeClr val="bg2"/>
                </a:solidFill>
                <a:latin typeface="Open Sans" panose="020B0606030504020204" pitchFamily="34" charset="0"/>
              </a:rPr>
              <a:t>nước</a:t>
            </a:r>
            <a:r>
              <a:rPr lang="en-US" sz="1800" dirty="0" smtClean="0">
                <a:solidFill>
                  <a:schemeClr val="bg2"/>
                </a:solidFill>
                <a:latin typeface="Open Sans" panose="020B0606030504020204" pitchFamily="34" charset="0"/>
              </a:rPr>
              <a:t>.</a:t>
            </a:r>
          </a:p>
          <a:p>
            <a:pPr marL="285750" lvl="0" indent="-285750" algn="just" rtl="0">
              <a:lnSpc>
                <a:spcPct val="100000"/>
              </a:lnSpc>
              <a:spcBef>
                <a:spcPts val="0"/>
              </a:spcBef>
              <a:spcAft>
                <a:spcPts val="0"/>
              </a:spcAft>
              <a:buSzPts val="1600"/>
              <a:buFont typeface="Arial" panose="020B0604020202020204" pitchFamily="34" charset="0"/>
              <a:buChar char="•"/>
            </a:pPr>
            <a:r>
              <a:rPr lang="en-US" sz="1800" dirty="0" err="1" smtClean="0">
                <a:solidFill>
                  <a:schemeClr val="bg2"/>
                </a:solidFill>
                <a:latin typeface="Open Sans" panose="020B0606030504020204" pitchFamily="34" charset="0"/>
              </a:rPr>
              <a:t>Chỉ</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hiện</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thuật</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giải</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thuật</a:t>
            </a:r>
            <a:r>
              <a:rPr lang="en-US" sz="1800" dirty="0" smtClean="0">
                <a:solidFill>
                  <a:schemeClr val="bg2"/>
                </a:solidFill>
                <a:latin typeface="Open Sans" panose="020B0606030504020204" pitchFamily="34" charset="0"/>
              </a:rPr>
              <a:t> Searching (</a:t>
            </a:r>
            <a:r>
              <a:rPr lang="en-US" sz="1800" dirty="0" err="1" smtClean="0">
                <a:solidFill>
                  <a:schemeClr val="bg2"/>
                </a:solidFill>
                <a:latin typeface="Open Sans" panose="020B0606030504020204" pitchFamily="34" charset="0"/>
              </a:rPr>
              <a:t>không</a:t>
            </a:r>
            <a:r>
              <a:rPr lang="en-US" sz="1800" dirty="0" smtClean="0">
                <a:solidFill>
                  <a:schemeClr val="bg2"/>
                </a:solidFill>
                <a:latin typeface="Open Sans" panose="020B0606030504020204" pitchFamily="34" charset="0"/>
              </a:rPr>
              <a:t> dung Machine Learning): 100%</a:t>
            </a:r>
          </a:p>
          <a:p>
            <a:pPr marL="285750" lvl="0" indent="-285750" algn="just" rtl="0">
              <a:lnSpc>
                <a:spcPct val="100000"/>
              </a:lnSpc>
              <a:spcBef>
                <a:spcPts val="0"/>
              </a:spcBef>
              <a:spcAft>
                <a:spcPts val="0"/>
              </a:spcAft>
              <a:buSzPts val="1600"/>
              <a:buFont typeface="Arial" panose="020B0604020202020204" pitchFamily="34" charset="0"/>
              <a:buChar char="•"/>
            </a:pPr>
            <a:r>
              <a:rPr lang="en-US" sz="1800" dirty="0" err="1" smtClean="0">
                <a:solidFill>
                  <a:schemeClr val="bg2"/>
                </a:solidFill>
                <a:latin typeface="Open Sans" panose="020B0606030504020204" pitchFamily="34" charset="0"/>
              </a:rPr>
              <a:t>Tạo</a:t>
            </a:r>
            <a:r>
              <a:rPr lang="en-US" sz="1800" dirty="0" smtClean="0">
                <a:solidFill>
                  <a:schemeClr val="bg2"/>
                </a:solidFill>
                <a:latin typeface="Open Sans" panose="020B0606030504020204" pitchFamily="34" charset="0"/>
              </a:rPr>
              <a:t> video </a:t>
            </a:r>
            <a:r>
              <a:rPr lang="en-US" sz="1800" dirty="0" err="1" smtClean="0">
                <a:solidFill>
                  <a:schemeClr val="bg2"/>
                </a:solidFill>
                <a:latin typeface="Open Sans" panose="020B0606030504020204" pitchFamily="34" charset="0"/>
              </a:rPr>
              <a:t>thuyết</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trình</a:t>
            </a:r>
            <a:r>
              <a:rPr lang="en-US" sz="1800" dirty="0" smtClean="0">
                <a:solidFill>
                  <a:schemeClr val="bg2"/>
                </a:solidFill>
                <a:latin typeface="Open Sans" panose="020B0606030504020204" pitchFamily="34" charset="0"/>
              </a:rPr>
              <a:t> </a:t>
            </a:r>
            <a:r>
              <a:rPr lang="en-US" sz="1800" dirty="0" err="1" smtClean="0">
                <a:solidFill>
                  <a:schemeClr val="bg2"/>
                </a:solidFill>
                <a:latin typeface="Open Sans" panose="020B0606030504020204" pitchFamily="34" charset="0"/>
              </a:rPr>
              <a:t>ngắn</a:t>
            </a:r>
            <a:r>
              <a:rPr lang="en-US" sz="1800" smtClean="0">
                <a:solidFill>
                  <a:schemeClr val="bg2"/>
                </a:solidFill>
                <a:latin typeface="Open Sans" panose="020B0606030504020204" pitchFamily="34" charset="0"/>
              </a:rPr>
              <a:t>: &lt;link video&gt;</a:t>
            </a:r>
            <a:endParaRPr lang="en-US" sz="1800" dirty="0" smtClean="0">
              <a:solidFill>
                <a:schemeClr val="bg2"/>
              </a:solidFill>
              <a:latin typeface="Open Sans" panose="020B0606030504020204" pitchFamily="34" charset="0"/>
            </a:endParaRPr>
          </a:p>
          <a:p>
            <a:pPr marL="0" lvl="0" indent="0" algn="just" rtl="0">
              <a:lnSpc>
                <a:spcPct val="100000"/>
              </a:lnSpc>
              <a:spcBef>
                <a:spcPts val="0"/>
              </a:spcBef>
              <a:spcAft>
                <a:spcPts val="0"/>
              </a:spcAft>
              <a:buSzPts val="1600"/>
              <a:buNone/>
            </a:pPr>
            <a:endParaRPr lang="en-US" sz="1800" dirty="0" smtClean="0">
              <a:solidFill>
                <a:schemeClr val="bg2"/>
              </a:solidFill>
              <a:latin typeface="Open Sans" panose="020B0606030504020204" pitchFamily="34" charset="0"/>
            </a:endParaRPr>
          </a:p>
        </p:txBody>
      </p:sp>
    </p:spTree>
    <p:extLst>
      <p:ext uri="{BB962C8B-B14F-4D97-AF65-F5344CB8AC3E}">
        <p14:creationId xmlns:p14="http://schemas.microsoft.com/office/powerpoint/2010/main" val="12678603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81"/>
        <p:cNvGrpSpPr/>
        <p:nvPr/>
      </p:nvGrpSpPr>
      <p:grpSpPr>
        <a:xfrm>
          <a:off x="0" y="0"/>
          <a:ext cx="0" cy="0"/>
          <a:chOff x="0" y="0"/>
          <a:chExt cx="0" cy="0"/>
        </a:xfrm>
      </p:grpSpPr>
      <p:sp>
        <p:nvSpPr>
          <p:cNvPr id="982" name="Google Shape;982;p5"/>
          <p:cNvSpPr txBox="1">
            <a:spLocks noGrp="1"/>
          </p:cNvSpPr>
          <p:nvPr>
            <p:ph type="title"/>
          </p:nvPr>
        </p:nvSpPr>
        <p:spPr>
          <a:xfrm>
            <a:off x="2656035" y="2592948"/>
            <a:ext cx="3448735" cy="804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sz="4700" dirty="0">
                <a:latin typeface="Barlow Semi Condensed Medium" panose="00000606000000000000" pitchFamily="2" charset="0"/>
              </a:rPr>
              <a:t>TỔNG KẾT</a:t>
            </a:r>
            <a:endParaRPr sz="4700" dirty="0">
              <a:latin typeface="Barlow Semi Condensed Medium" panose="00000606000000000000" pitchFamily="2" charset="0"/>
            </a:endParaRPr>
          </a:p>
        </p:txBody>
      </p:sp>
      <p:sp>
        <p:nvSpPr>
          <p:cNvPr id="983" name="Google Shape;983;p5"/>
          <p:cNvSpPr txBox="1">
            <a:spLocks noGrp="1"/>
          </p:cNvSpPr>
          <p:nvPr>
            <p:ph type="title" idx="2"/>
          </p:nvPr>
        </p:nvSpPr>
        <p:spPr>
          <a:xfrm>
            <a:off x="2971800" y="1161288"/>
            <a:ext cx="2967600" cy="1069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600"/>
              <a:buNone/>
            </a:pPr>
            <a:r>
              <a:rPr lang="en-US" dirty="0"/>
              <a:t>04</a:t>
            </a:r>
            <a:endParaRPr dirty="0"/>
          </a:p>
        </p:txBody>
      </p:sp>
      <p:sp>
        <p:nvSpPr>
          <p:cNvPr id="984" name="Google Shape;984;p5"/>
          <p:cNvSpPr txBox="1"/>
          <p:nvPr/>
        </p:nvSpPr>
        <p:spPr>
          <a:xfrm>
            <a:off x="8772525" y="4781531"/>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5</a:t>
            </a:r>
            <a:endParaRPr dirty="0"/>
          </a:p>
        </p:txBody>
      </p:sp>
    </p:spTree>
    <p:extLst>
      <p:ext uri="{BB962C8B-B14F-4D97-AF65-F5344CB8AC3E}">
        <p14:creationId xmlns:p14="http://schemas.microsoft.com/office/powerpoint/2010/main" val="1689516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3" name="Google Shape;1131;p16">
            <a:extLst>
              <a:ext uri="{FF2B5EF4-FFF2-40B4-BE49-F238E27FC236}">
                <a16:creationId xmlns:a16="http://schemas.microsoft.com/office/drawing/2014/main" id="{A275C43A-1DC8-A919-FDBF-FE30738E6115}"/>
              </a:ext>
            </a:extLst>
          </p:cNvPr>
          <p:cNvSpPr txBox="1">
            <a:spLocks noGrp="1"/>
          </p:cNvSpPr>
          <p:nvPr>
            <p:ph type="title"/>
          </p:nvPr>
        </p:nvSpPr>
        <p:spPr>
          <a:xfrm>
            <a:off x="1266448" y="245176"/>
            <a:ext cx="6611100" cy="54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dirty="0" err="1">
                <a:solidFill>
                  <a:schemeClr val="bg2"/>
                </a:solidFill>
                <a:latin typeface="Barlow Semi Condensed Medium" panose="00000606000000000000" pitchFamily="2" charset="0"/>
              </a:rPr>
              <a:t>Ưu</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điểm</a:t>
            </a:r>
            <a:endParaRPr b="1" dirty="0">
              <a:solidFill>
                <a:schemeClr val="bg2"/>
              </a:solidFill>
              <a:latin typeface="Barlow Semi Condensed Medium" panose="00000606000000000000" pitchFamily="2" charset="0"/>
            </a:endParaRPr>
          </a:p>
        </p:txBody>
      </p:sp>
      <p:sp>
        <p:nvSpPr>
          <p:cNvPr id="5" name="Google Shape;965;p4">
            <a:extLst>
              <a:ext uri="{FF2B5EF4-FFF2-40B4-BE49-F238E27FC236}">
                <a16:creationId xmlns:a16="http://schemas.microsoft.com/office/drawing/2014/main" id="{02F3280F-3E4D-DA44-95EE-4E1CD6C53FEA}"/>
              </a:ext>
            </a:extLst>
          </p:cNvPr>
          <p:cNvSpPr txBox="1">
            <a:spLocks/>
          </p:cNvSpPr>
          <p:nvPr/>
        </p:nvSpPr>
        <p:spPr>
          <a:xfrm>
            <a:off x="1266448" y="1371601"/>
            <a:ext cx="6857312" cy="8386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algn="just">
              <a:buSzPts val="1600"/>
            </a:pPr>
            <a:r>
              <a:rPr lang="en-US" sz="2000" dirty="0" err="1"/>
              <a:t>Nắm</a:t>
            </a:r>
            <a:r>
              <a:rPr lang="en-US" sz="2000" dirty="0"/>
              <a:t> </a:t>
            </a:r>
            <a:r>
              <a:rPr lang="en-US" sz="2000" dirty="0" err="1"/>
              <a:t>bắt</a:t>
            </a:r>
            <a:r>
              <a:rPr lang="en-US" sz="2000" dirty="0"/>
              <a:t> </a:t>
            </a:r>
            <a:r>
              <a:rPr lang="en-US" sz="2000" dirty="0" err="1"/>
              <a:t>và</a:t>
            </a:r>
            <a:r>
              <a:rPr lang="en-US" sz="2000" dirty="0"/>
              <a:t> </a:t>
            </a:r>
            <a:r>
              <a:rPr lang="en-US" sz="2000" dirty="0" err="1"/>
              <a:t>hiện</a:t>
            </a:r>
            <a:r>
              <a:rPr lang="en-US" sz="2000" dirty="0"/>
              <a:t> </a:t>
            </a:r>
            <a:r>
              <a:rPr lang="en-US" sz="2000" dirty="0" err="1"/>
              <a:t>thực</a:t>
            </a:r>
            <a:r>
              <a:rPr lang="en-US" sz="2000" dirty="0"/>
              <a:t> </a:t>
            </a:r>
            <a:r>
              <a:rPr lang="en-US" sz="2000" dirty="0" err="1"/>
              <a:t>được</a:t>
            </a:r>
            <a:r>
              <a:rPr lang="en-US" sz="2000" dirty="0"/>
              <a:t> </a:t>
            </a:r>
            <a:r>
              <a:rPr lang="en-US" sz="2000" dirty="0" err="1"/>
              <a:t>các</a:t>
            </a:r>
            <a:r>
              <a:rPr lang="en-US" sz="2000" dirty="0"/>
              <a:t> </a:t>
            </a:r>
            <a:r>
              <a:rPr lang="en-US" sz="2000" dirty="0" err="1"/>
              <a:t>giải</a:t>
            </a:r>
            <a:r>
              <a:rPr lang="en-US" sz="2000" dirty="0"/>
              <a:t> </a:t>
            </a:r>
            <a:r>
              <a:rPr lang="en-US" sz="2000" dirty="0" err="1"/>
              <a:t>thuật</a:t>
            </a:r>
            <a:r>
              <a:rPr lang="en-US" sz="2000" dirty="0"/>
              <a:t> Minimax </a:t>
            </a:r>
            <a:r>
              <a:rPr lang="en-US" sz="2000" dirty="0" err="1"/>
              <a:t>và</a:t>
            </a:r>
            <a:r>
              <a:rPr lang="en-US" sz="2000" dirty="0"/>
              <a:t> </a:t>
            </a:r>
            <a:r>
              <a:rPr lang="en-US" sz="2000" dirty="0" err="1"/>
              <a:t>cắt</a:t>
            </a:r>
            <a:r>
              <a:rPr lang="en-US" sz="2000" dirty="0"/>
              <a:t> </a:t>
            </a:r>
            <a:r>
              <a:rPr lang="en-US" sz="2000" dirty="0" err="1"/>
              <a:t>tỉa</a:t>
            </a:r>
            <a:r>
              <a:rPr lang="en-US" sz="2000" dirty="0"/>
              <a:t> Alpha – Beta.</a:t>
            </a:r>
          </a:p>
        </p:txBody>
      </p:sp>
      <p:sp>
        <p:nvSpPr>
          <p:cNvPr id="6" name="Flowchart: Connector 5">
            <a:extLst>
              <a:ext uri="{FF2B5EF4-FFF2-40B4-BE49-F238E27FC236}">
                <a16:creationId xmlns:a16="http://schemas.microsoft.com/office/drawing/2014/main" id="{7C1A2F99-4870-75E4-D03D-3591B835DF86}"/>
              </a:ext>
            </a:extLst>
          </p:cNvPr>
          <p:cNvSpPr/>
          <p:nvPr/>
        </p:nvSpPr>
        <p:spPr>
          <a:xfrm>
            <a:off x="1034023" y="1537855"/>
            <a:ext cx="164089" cy="18010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 name="Google Shape;965;p4">
            <a:extLst>
              <a:ext uri="{FF2B5EF4-FFF2-40B4-BE49-F238E27FC236}">
                <a16:creationId xmlns:a16="http://schemas.microsoft.com/office/drawing/2014/main" id="{58574830-0669-379E-1C9F-DB32986F5E8C}"/>
              </a:ext>
            </a:extLst>
          </p:cNvPr>
          <p:cNvSpPr txBox="1">
            <a:spLocks/>
          </p:cNvSpPr>
          <p:nvPr/>
        </p:nvSpPr>
        <p:spPr>
          <a:xfrm>
            <a:off x="1266448" y="2210221"/>
            <a:ext cx="6857312" cy="5777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algn="just">
              <a:buSzPts val="1600"/>
            </a:pPr>
            <a:r>
              <a:rPr lang="en-US" sz="2000" dirty="0" err="1"/>
              <a:t>Nghiên</a:t>
            </a:r>
            <a:r>
              <a:rPr lang="en-US" sz="2000" dirty="0"/>
              <a:t> </a:t>
            </a:r>
            <a:r>
              <a:rPr lang="en-US" sz="2000" dirty="0" err="1"/>
              <a:t>cứu</a:t>
            </a:r>
            <a:r>
              <a:rPr lang="en-US" sz="2000" dirty="0"/>
              <a:t> </a:t>
            </a:r>
            <a:r>
              <a:rPr lang="en-US" sz="2000" dirty="0" err="1"/>
              <a:t>và</a:t>
            </a:r>
            <a:r>
              <a:rPr lang="en-US" sz="2000" dirty="0"/>
              <a:t> </a:t>
            </a:r>
            <a:r>
              <a:rPr lang="en-US" sz="2000" dirty="0" err="1"/>
              <a:t>tìm</a:t>
            </a:r>
            <a:r>
              <a:rPr lang="en-US" sz="2000" dirty="0"/>
              <a:t> </a:t>
            </a:r>
            <a:r>
              <a:rPr lang="en-US" sz="2000" dirty="0" err="1"/>
              <a:t>hiểu</a:t>
            </a:r>
            <a:r>
              <a:rPr lang="en-US" sz="2000" dirty="0"/>
              <a:t> </a:t>
            </a:r>
            <a:r>
              <a:rPr lang="en-US" sz="2000" dirty="0" err="1"/>
              <a:t>thành</a:t>
            </a:r>
            <a:r>
              <a:rPr lang="en-US" sz="2000" dirty="0"/>
              <a:t> </a:t>
            </a:r>
            <a:r>
              <a:rPr lang="en-US" sz="2000" dirty="0" err="1"/>
              <a:t>công</a:t>
            </a:r>
            <a:r>
              <a:rPr lang="en-US" sz="2000" dirty="0"/>
              <a:t> </a:t>
            </a:r>
            <a:r>
              <a:rPr lang="en-US" sz="2000" dirty="0" err="1"/>
              <a:t>về</a:t>
            </a:r>
            <a:r>
              <a:rPr lang="en-US" sz="2000" dirty="0"/>
              <a:t> bitboard </a:t>
            </a:r>
            <a:r>
              <a:rPr lang="en-US" sz="2000" dirty="0" err="1"/>
              <a:t>phục</a:t>
            </a:r>
            <a:r>
              <a:rPr lang="en-US" sz="2000" dirty="0"/>
              <a:t> </a:t>
            </a:r>
            <a:r>
              <a:rPr lang="en-US" sz="2000" dirty="0" err="1"/>
              <a:t>vụ</a:t>
            </a:r>
            <a:r>
              <a:rPr lang="en-US" sz="2000" dirty="0"/>
              <a:t> </a:t>
            </a:r>
            <a:r>
              <a:rPr lang="en-US" sz="2000" dirty="0" err="1"/>
              <a:t>cho</a:t>
            </a:r>
            <a:r>
              <a:rPr lang="en-US" sz="2000" dirty="0"/>
              <a:t> </a:t>
            </a:r>
            <a:r>
              <a:rPr lang="en-US" sz="2000" dirty="0" err="1"/>
              <a:t>thiết</a:t>
            </a:r>
            <a:r>
              <a:rPr lang="en-US" sz="2000" dirty="0"/>
              <a:t> </a:t>
            </a:r>
            <a:r>
              <a:rPr lang="en-US" sz="2000" dirty="0" err="1"/>
              <a:t>kế</a:t>
            </a:r>
            <a:r>
              <a:rPr lang="en-US" sz="2000" dirty="0"/>
              <a:t> </a:t>
            </a:r>
            <a:r>
              <a:rPr lang="en-US" sz="2000" dirty="0" err="1"/>
              <a:t>bàn</a:t>
            </a:r>
            <a:r>
              <a:rPr lang="en-US" sz="2000" dirty="0"/>
              <a:t> </a:t>
            </a:r>
            <a:r>
              <a:rPr lang="en-US" sz="2000" dirty="0" err="1"/>
              <a:t>cờ</a:t>
            </a:r>
            <a:r>
              <a:rPr lang="en-US" sz="2000" dirty="0"/>
              <a:t>.</a:t>
            </a:r>
          </a:p>
        </p:txBody>
      </p:sp>
      <p:sp>
        <p:nvSpPr>
          <p:cNvPr id="4" name="Flowchart: Connector 3">
            <a:extLst>
              <a:ext uri="{FF2B5EF4-FFF2-40B4-BE49-F238E27FC236}">
                <a16:creationId xmlns:a16="http://schemas.microsoft.com/office/drawing/2014/main" id="{0467C131-4B35-F87D-D9E5-130808FA71E5}"/>
              </a:ext>
            </a:extLst>
          </p:cNvPr>
          <p:cNvSpPr/>
          <p:nvPr/>
        </p:nvSpPr>
        <p:spPr>
          <a:xfrm>
            <a:off x="1034023" y="2376476"/>
            <a:ext cx="164089" cy="18010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9" name="Google Shape;965;p4">
            <a:extLst>
              <a:ext uri="{FF2B5EF4-FFF2-40B4-BE49-F238E27FC236}">
                <a16:creationId xmlns:a16="http://schemas.microsoft.com/office/drawing/2014/main" id="{8FE13E97-2A37-120C-56FD-6A75FCB55391}"/>
              </a:ext>
            </a:extLst>
          </p:cNvPr>
          <p:cNvSpPr txBox="1">
            <a:spLocks/>
          </p:cNvSpPr>
          <p:nvPr/>
        </p:nvSpPr>
        <p:spPr>
          <a:xfrm>
            <a:off x="1266448" y="3048841"/>
            <a:ext cx="6857312" cy="5777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algn="just">
              <a:buSzPts val="1600"/>
            </a:pPr>
            <a:r>
              <a:rPr lang="en-US" sz="2000" dirty="0" err="1"/>
              <a:t>Nâng</a:t>
            </a:r>
            <a:r>
              <a:rPr lang="en-US" sz="2000" dirty="0"/>
              <a:t> </a:t>
            </a:r>
            <a:r>
              <a:rPr lang="en-US" sz="2000" dirty="0" err="1"/>
              <a:t>cao</a:t>
            </a:r>
            <a:r>
              <a:rPr lang="en-US" sz="2000" dirty="0"/>
              <a:t> </a:t>
            </a:r>
            <a:r>
              <a:rPr lang="en-US" sz="2000" dirty="0" err="1"/>
              <a:t>kĩ</a:t>
            </a:r>
            <a:r>
              <a:rPr lang="en-US" sz="2000" dirty="0"/>
              <a:t> </a:t>
            </a:r>
            <a:r>
              <a:rPr lang="en-US" sz="2000" dirty="0" err="1"/>
              <a:t>năng</a:t>
            </a:r>
            <a:r>
              <a:rPr lang="en-US" sz="2000" dirty="0"/>
              <a:t> </a:t>
            </a:r>
            <a:r>
              <a:rPr lang="en-US" sz="2000" dirty="0" err="1"/>
              <a:t>làm</a:t>
            </a:r>
            <a:r>
              <a:rPr lang="en-US" sz="2000" dirty="0"/>
              <a:t> </a:t>
            </a:r>
            <a:r>
              <a:rPr lang="en-US" sz="2000" dirty="0" err="1"/>
              <a:t>việc</a:t>
            </a:r>
            <a:r>
              <a:rPr lang="en-US" sz="2000" dirty="0"/>
              <a:t> </a:t>
            </a:r>
            <a:r>
              <a:rPr lang="en-US" sz="2000" dirty="0" err="1"/>
              <a:t>nhóm</a:t>
            </a:r>
            <a:r>
              <a:rPr lang="en-US" sz="2000" dirty="0"/>
              <a:t> </a:t>
            </a:r>
            <a:r>
              <a:rPr lang="en-US" sz="2000" dirty="0" err="1"/>
              <a:t>và</a:t>
            </a:r>
            <a:r>
              <a:rPr lang="en-US" sz="2000" dirty="0"/>
              <a:t> </a:t>
            </a:r>
            <a:r>
              <a:rPr lang="en-US" sz="2000" dirty="0" err="1"/>
              <a:t>tìm</a:t>
            </a:r>
            <a:r>
              <a:rPr lang="en-US" sz="2000" dirty="0"/>
              <a:t> </a:t>
            </a:r>
            <a:r>
              <a:rPr lang="en-US" sz="2000" dirty="0" err="1"/>
              <a:t>hiểu</a:t>
            </a:r>
            <a:r>
              <a:rPr lang="en-US" sz="2000" dirty="0"/>
              <a:t> </a:t>
            </a:r>
            <a:r>
              <a:rPr lang="en-US" sz="2000" dirty="0" err="1"/>
              <a:t>tài</a:t>
            </a:r>
            <a:r>
              <a:rPr lang="en-US" sz="2000" dirty="0"/>
              <a:t> </a:t>
            </a:r>
            <a:r>
              <a:rPr lang="en-US" sz="2000" dirty="0" err="1"/>
              <a:t>liệu</a:t>
            </a:r>
            <a:r>
              <a:rPr lang="en-US" sz="2000" dirty="0"/>
              <a:t>.</a:t>
            </a:r>
          </a:p>
        </p:txBody>
      </p:sp>
      <p:sp>
        <p:nvSpPr>
          <p:cNvPr id="10" name="Flowchart: Connector 9">
            <a:extLst>
              <a:ext uri="{FF2B5EF4-FFF2-40B4-BE49-F238E27FC236}">
                <a16:creationId xmlns:a16="http://schemas.microsoft.com/office/drawing/2014/main" id="{94496A68-B767-E3E5-6CEA-197D416FD75A}"/>
              </a:ext>
            </a:extLst>
          </p:cNvPr>
          <p:cNvSpPr/>
          <p:nvPr/>
        </p:nvSpPr>
        <p:spPr>
          <a:xfrm>
            <a:off x="1034023" y="3215096"/>
            <a:ext cx="164089" cy="18010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spTree>
    <p:extLst>
      <p:ext uri="{BB962C8B-B14F-4D97-AF65-F5344CB8AC3E}">
        <p14:creationId xmlns:p14="http://schemas.microsoft.com/office/powerpoint/2010/main" val="2615356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3" name="Google Shape;1131;p16">
            <a:extLst>
              <a:ext uri="{FF2B5EF4-FFF2-40B4-BE49-F238E27FC236}">
                <a16:creationId xmlns:a16="http://schemas.microsoft.com/office/drawing/2014/main" id="{A275C43A-1DC8-A919-FDBF-FE30738E6115}"/>
              </a:ext>
            </a:extLst>
          </p:cNvPr>
          <p:cNvSpPr txBox="1">
            <a:spLocks noGrp="1"/>
          </p:cNvSpPr>
          <p:nvPr>
            <p:ph type="title"/>
          </p:nvPr>
        </p:nvSpPr>
        <p:spPr>
          <a:xfrm>
            <a:off x="1266448" y="245176"/>
            <a:ext cx="6611100" cy="54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dirty="0" err="1">
                <a:solidFill>
                  <a:schemeClr val="bg2"/>
                </a:solidFill>
                <a:latin typeface="Barlow Semi Condensed Medium" panose="00000606000000000000" pitchFamily="2" charset="0"/>
              </a:rPr>
              <a:t>Nhược</a:t>
            </a:r>
            <a:r>
              <a:rPr lang="en-US" b="1" dirty="0">
                <a:solidFill>
                  <a:schemeClr val="bg2"/>
                </a:solidFill>
                <a:latin typeface="Barlow Semi Condensed Medium" panose="00000606000000000000" pitchFamily="2" charset="0"/>
              </a:rPr>
              <a:t> </a:t>
            </a:r>
            <a:r>
              <a:rPr lang="en-US" b="1" dirty="0" err="1">
                <a:solidFill>
                  <a:schemeClr val="bg2"/>
                </a:solidFill>
                <a:latin typeface="Barlow Semi Condensed Medium" panose="00000606000000000000" pitchFamily="2" charset="0"/>
              </a:rPr>
              <a:t>điểm</a:t>
            </a:r>
            <a:endParaRPr b="1" dirty="0">
              <a:solidFill>
                <a:schemeClr val="bg2"/>
              </a:solidFill>
              <a:latin typeface="Barlow Semi Condensed Medium" panose="00000606000000000000" pitchFamily="2" charset="0"/>
            </a:endParaRPr>
          </a:p>
        </p:txBody>
      </p:sp>
      <p:sp>
        <p:nvSpPr>
          <p:cNvPr id="5" name="Google Shape;965;p4">
            <a:extLst>
              <a:ext uri="{FF2B5EF4-FFF2-40B4-BE49-F238E27FC236}">
                <a16:creationId xmlns:a16="http://schemas.microsoft.com/office/drawing/2014/main" id="{02F3280F-3E4D-DA44-95EE-4E1CD6C53FEA}"/>
              </a:ext>
            </a:extLst>
          </p:cNvPr>
          <p:cNvSpPr txBox="1">
            <a:spLocks/>
          </p:cNvSpPr>
          <p:nvPr/>
        </p:nvSpPr>
        <p:spPr>
          <a:xfrm>
            <a:off x="1266448" y="1371601"/>
            <a:ext cx="6857312" cy="54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algn="just">
              <a:buSzPts val="1600"/>
            </a:pPr>
            <a:r>
              <a:rPr lang="en-US" sz="2000" dirty="0" err="1" smtClean="0"/>
              <a:t>Chưa</a:t>
            </a:r>
            <a:r>
              <a:rPr lang="en-US" sz="2000" dirty="0" smtClean="0"/>
              <a:t> </a:t>
            </a:r>
            <a:r>
              <a:rPr lang="en-US" sz="2000" dirty="0" err="1" smtClean="0"/>
              <a:t>tối</a:t>
            </a:r>
            <a:r>
              <a:rPr lang="en-US" sz="2000" dirty="0" smtClean="0"/>
              <a:t> </a:t>
            </a:r>
            <a:r>
              <a:rPr lang="en-US" sz="2000" dirty="0" err="1" smtClean="0"/>
              <a:t>ưu</a:t>
            </a:r>
            <a:r>
              <a:rPr lang="en-US" sz="2000" dirty="0" smtClean="0"/>
              <a:t> </a:t>
            </a:r>
            <a:r>
              <a:rPr lang="en-US" sz="2000" dirty="0" err="1" smtClean="0"/>
              <a:t>hóa</a:t>
            </a:r>
            <a:r>
              <a:rPr lang="en-US" sz="2000" dirty="0" smtClean="0"/>
              <a:t> </a:t>
            </a:r>
            <a:r>
              <a:rPr lang="en-US" sz="2000" dirty="0" err="1" smtClean="0"/>
              <a:t>giải</a:t>
            </a:r>
            <a:r>
              <a:rPr lang="en-US" sz="2000" dirty="0" smtClean="0"/>
              <a:t> </a:t>
            </a:r>
            <a:r>
              <a:rPr lang="en-US" sz="2000" dirty="0" err="1" smtClean="0"/>
              <a:t>thuật</a:t>
            </a:r>
            <a:r>
              <a:rPr lang="en-US" sz="2000" dirty="0" smtClean="0"/>
              <a:t>, </a:t>
            </a:r>
            <a:r>
              <a:rPr lang="en-US" sz="2000" dirty="0" err="1"/>
              <a:t>chưa</a:t>
            </a:r>
            <a:r>
              <a:rPr lang="en-US" sz="2000" dirty="0"/>
              <a:t> </a:t>
            </a:r>
            <a:r>
              <a:rPr lang="en-US" sz="2000" dirty="0" err="1"/>
              <a:t>tính</a:t>
            </a:r>
            <a:r>
              <a:rPr lang="en-US" sz="2000" dirty="0"/>
              <a:t> </a:t>
            </a:r>
            <a:r>
              <a:rPr lang="en-US" sz="2000" dirty="0" err="1"/>
              <a:t>toán</a:t>
            </a:r>
            <a:r>
              <a:rPr lang="en-US" sz="2000" dirty="0"/>
              <a:t> </a:t>
            </a:r>
            <a:r>
              <a:rPr lang="en-US" sz="2000" dirty="0" err="1"/>
              <a:t>được</a:t>
            </a:r>
            <a:r>
              <a:rPr lang="en-US" sz="2000" dirty="0"/>
              <a:t> ở </a:t>
            </a:r>
            <a:r>
              <a:rPr lang="en-US" sz="2000" dirty="0" err="1"/>
              <a:t>độ</a:t>
            </a:r>
            <a:r>
              <a:rPr lang="en-US" sz="2000" dirty="0"/>
              <a:t> </a:t>
            </a:r>
            <a:r>
              <a:rPr lang="en-US" sz="2000" dirty="0" err="1"/>
              <a:t>sâu</a:t>
            </a:r>
            <a:r>
              <a:rPr lang="en-US" sz="2000" dirty="0"/>
              <a:t> </a:t>
            </a:r>
            <a:r>
              <a:rPr lang="en-US" sz="2000" dirty="0" err="1"/>
              <a:t>lớn</a:t>
            </a:r>
            <a:r>
              <a:rPr lang="en-US" sz="2000" dirty="0"/>
              <a:t>.</a:t>
            </a:r>
          </a:p>
        </p:txBody>
      </p:sp>
      <p:sp>
        <p:nvSpPr>
          <p:cNvPr id="6" name="Flowchart: Connector 5">
            <a:extLst>
              <a:ext uri="{FF2B5EF4-FFF2-40B4-BE49-F238E27FC236}">
                <a16:creationId xmlns:a16="http://schemas.microsoft.com/office/drawing/2014/main" id="{7C1A2F99-4870-75E4-D03D-3591B835DF86}"/>
              </a:ext>
            </a:extLst>
          </p:cNvPr>
          <p:cNvSpPr/>
          <p:nvPr/>
        </p:nvSpPr>
        <p:spPr>
          <a:xfrm>
            <a:off x="1034023" y="1537855"/>
            <a:ext cx="164089" cy="18010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 name="Google Shape;965;p4">
            <a:extLst>
              <a:ext uri="{FF2B5EF4-FFF2-40B4-BE49-F238E27FC236}">
                <a16:creationId xmlns:a16="http://schemas.microsoft.com/office/drawing/2014/main" id="{58574830-0669-379E-1C9F-DB32986F5E8C}"/>
              </a:ext>
            </a:extLst>
          </p:cNvPr>
          <p:cNvSpPr txBox="1">
            <a:spLocks/>
          </p:cNvSpPr>
          <p:nvPr/>
        </p:nvSpPr>
        <p:spPr>
          <a:xfrm>
            <a:off x="1266448" y="2210221"/>
            <a:ext cx="6857312" cy="8386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algn="just">
              <a:buSzPts val="1600"/>
            </a:pPr>
            <a:r>
              <a:rPr lang="en-US" sz="2000" dirty="0" err="1"/>
              <a:t>Các</a:t>
            </a:r>
            <a:r>
              <a:rPr lang="en-US" sz="2000" dirty="0"/>
              <a:t> </a:t>
            </a:r>
            <a:r>
              <a:rPr lang="en-US" sz="2000" dirty="0" err="1"/>
              <a:t>thành</a:t>
            </a:r>
            <a:r>
              <a:rPr lang="en-US" sz="2000" dirty="0"/>
              <a:t> </a:t>
            </a:r>
            <a:r>
              <a:rPr lang="en-US" sz="2000" dirty="0" err="1"/>
              <a:t>viên</a:t>
            </a:r>
            <a:r>
              <a:rPr lang="en-US" sz="2000" dirty="0"/>
              <a:t> </a:t>
            </a:r>
            <a:r>
              <a:rPr lang="en-US" sz="2000" dirty="0" err="1"/>
              <a:t>vướng</a:t>
            </a:r>
            <a:r>
              <a:rPr lang="en-US" sz="2000" dirty="0"/>
              <a:t> </a:t>
            </a:r>
            <a:r>
              <a:rPr lang="en-US" sz="2000" dirty="0" err="1"/>
              <a:t>nhiều</a:t>
            </a:r>
            <a:r>
              <a:rPr lang="en-US" sz="2000" dirty="0"/>
              <a:t> BTL </a:t>
            </a:r>
            <a:r>
              <a:rPr lang="en-US" sz="2000" dirty="0" err="1"/>
              <a:t>các</a:t>
            </a:r>
            <a:r>
              <a:rPr lang="en-US" sz="2000" dirty="0"/>
              <a:t> </a:t>
            </a:r>
            <a:r>
              <a:rPr lang="en-US" sz="2000" dirty="0" err="1"/>
              <a:t>môn</a:t>
            </a:r>
            <a:r>
              <a:rPr lang="en-US" sz="2000" dirty="0"/>
              <a:t> </a:t>
            </a:r>
            <a:r>
              <a:rPr lang="en-US" sz="2000" dirty="0" err="1"/>
              <a:t>học</a:t>
            </a:r>
            <a:r>
              <a:rPr lang="en-US" sz="2000" dirty="0"/>
              <a:t> </a:t>
            </a:r>
            <a:r>
              <a:rPr lang="en-US" sz="2000" dirty="0" err="1"/>
              <a:t>khác</a:t>
            </a:r>
            <a:r>
              <a:rPr lang="en-US" sz="2000" dirty="0"/>
              <a:t>, </a:t>
            </a:r>
            <a:r>
              <a:rPr lang="en-US" sz="2000" dirty="0" err="1"/>
              <a:t>khó</a:t>
            </a:r>
            <a:r>
              <a:rPr lang="en-US" sz="2000" dirty="0"/>
              <a:t> </a:t>
            </a:r>
            <a:r>
              <a:rPr lang="en-US" sz="2000" dirty="0" err="1"/>
              <a:t>tập</a:t>
            </a:r>
            <a:r>
              <a:rPr lang="en-US" sz="2000" dirty="0"/>
              <a:t> </a:t>
            </a:r>
            <a:r>
              <a:rPr lang="en-US" sz="2000" dirty="0" err="1"/>
              <a:t>trung</a:t>
            </a:r>
            <a:r>
              <a:rPr lang="en-US" sz="2000" dirty="0"/>
              <a:t> </a:t>
            </a:r>
            <a:r>
              <a:rPr lang="en-US" sz="2000" dirty="0" err="1"/>
              <a:t>cho</a:t>
            </a:r>
            <a:r>
              <a:rPr lang="en-US" sz="2000" dirty="0"/>
              <a:t> BTL </a:t>
            </a:r>
            <a:r>
              <a:rPr lang="en-US" sz="2000" dirty="0" err="1"/>
              <a:t>này</a:t>
            </a:r>
            <a:r>
              <a:rPr lang="en-US" sz="2000" dirty="0"/>
              <a:t>.</a:t>
            </a:r>
          </a:p>
        </p:txBody>
      </p:sp>
      <p:sp>
        <p:nvSpPr>
          <p:cNvPr id="4" name="Flowchart: Connector 3">
            <a:extLst>
              <a:ext uri="{FF2B5EF4-FFF2-40B4-BE49-F238E27FC236}">
                <a16:creationId xmlns:a16="http://schemas.microsoft.com/office/drawing/2014/main" id="{0467C131-4B35-F87D-D9E5-130808FA71E5}"/>
              </a:ext>
            </a:extLst>
          </p:cNvPr>
          <p:cNvSpPr/>
          <p:nvPr/>
        </p:nvSpPr>
        <p:spPr>
          <a:xfrm>
            <a:off x="1034023" y="2376476"/>
            <a:ext cx="164089" cy="18010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spTree>
    <p:extLst>
      <p:ext uri="{BB962C8B-B14F-4D97-AF65-F5344CB8AC3E}">
        <p14:creationId xmlns:p14="http://schemas.microsoft.com/office/powerpoint/2010/main" val="38521777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sp>
        <p:nvSpPr>
          <p:cNvPr id="1296" name="Google Shape;1296;p33"/>
          <p:cNvSpPr txBox="1"/>
          <p:nvPr/>
        </p:nvSpPr>
        <p:spPr>
          <a:xfrm>
            <a:off x="2103150" y="1671243"/>
            <a:ext cx="4937700" cy="107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SzPts val="2800"/>
              <a:buFont typeface="Fjalla One"/>
              <a:buNone/>
            </a:pPr>
            <a:r>
              <a:rPr lang="en-US" sz="7200" b="1" i="0" u="none" strike="noStrike" cap="none">
                <a:solidFill>
                  <a:schemeClr val="dk2"/>
                </a:solidFill>
                <a:latin typeface="Fjalla One"/>
                <a:ea typeface="Fjalla One"/>
                <a:cs typeface="Fjalla One"/>
                <a:sym typeface="Fjalla One"/>
              </a:rPr>
              <a:t>Thank you</a:t>
            </a:r>
            <a:endParaRPr sz="7200" b="1" i="0" u="none" strike="noStrike" cap="none">
              <a:solidFill>
                <a:schemeClr val="dk2"/>
              </a:solidFill>
              <a:latin typeface="Fjalla One"/>
              <a:ea typeface="Fjalla One"/>
              <a:cs typeface="Fjalla One"/>
              <a:sym typeface="Fjalla One"/>
            </a:endParaRPr>
          </a:p>
        </p:txBody>
      </p:sp>
      <p:sp>
        <p:nvSpPr>
          <p:cNvPr id="1298" name="Google Shape;1298;p33"/>
          <p:cNvSpPr txBox="1"/>
          <p:nvPr/>
        </p:nvSpPr>
        <p:spPr>
          <a:xfrm>
            <a:off x="8772525" y="4781531"/>
            <a:ext cx="38343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22</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2"/>
          <p:cNvSpPr txBox="1">
            <a:spLocks noGrp="1"/>
          </p:cNvSpPr>
          <p:nvPr>
            <p:ph type="title"/>
          </p:nvPr>
        </p:nvSpPr>
        <p:spPr>
          <a:xfrm>
            <a:off x="2677543" y="2231088"/>
            <a:ext cx="4176263" cy="1550427"/>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sz="4700" dirty="0" err="1" smtClean="0">
                <a:latin typeface="Barlow Semi Condensed Medium" panose="00000606000000000000" pitchFamily="2" charset="0"/>
              </a:rPr>
              <a:t>Hiện</a:t>
            </a:r>
            <a:r>
              <a:rPr lang="en-US" sz="4700" dirty="0" smtClean="0">
                <a:latin typeface="Barlow Semi Condensed Medium" panose="00000606000000000000" pitchFamily="2" charset="0"/>
              </a:rPr>
              <a:t> </a:t>
            </a:r>
            <a:r>
              <a:rPr lang="en-US" sz="4700" dirty="0" err="1" smtClean="0">
                <a:latin typeface="Barlow Semi Condensed Medium" panose="00000606000000000000" pitchFamily="2" charset="0"/>
              </a:rPr>
              <a:t>thực</a:t>
            </a:r>
            <a:r>
              <a:rPr lang="en-US" sz="4700" dirty="0" smtClean="0">
                <a:latin typeface="Barlow Semi Condensed Medium" panose="00000606000000000000" pitchFamily="2" charset="0"/>
              </a:rPr>
              <a:t> </a:t>
            </a:r>
            <a:r>
              <a:rPr lang="en-US" sz="4700" dirty="0" err="1" smtClean="0">
                <a:latin typeface="Barlow Semi Condensed Medium" panose="00000606000000000000" pitchFamily="2" charset="0"/>
              </a:rPr>
              <a:t>bàn</a:t>
            </a:r>
            <a:r>
              <a:rPr lang="en-US" sz="4700" dirty="0" smtClean="0">
                <a:latin typeface="Barlow Semi Condensed Medium" panose="00000606000000000000" pitchFamily="2" charset="0"/>
              </a:rPr>
              <a:t> </a:t>
            </a:r>
            <a:r>
              <a:rPr lang="en-US" sz="4700" dirty="0" err="1" smtClean="0">
                <a:latin typeface="Barlow Semi Condensed Medium" panose="00000606000000000000" pitchFamily="2" charset="0"/>
              </a:rPr>
              <a:t>cờ</a:t>
            </a:r>
            <a:endParaRPr lang="en-US" sz="4700" dirty="0">
              <a:latin typeface="Barlow Semi Condensed Medium" panose="00000606000000000000" pitchFamily="2" charset="0"/>
            </a:endParaRPr>
          </a:p>
        </p:txBody>
      </p:sp>
      <p:sp>
        <p:nvSpPr>
          <p:cNvPr id="946" name="Google Shape;946;p2"/>
          <p:cNvSpPr txBox="1">
            <a:spLocks noGrp="1"/>
          </p:cNvSpPr>
          <p:nvPr>
            <p:ph type="title" idx="2"/>
          </p:nvPr>
        </p:nvSpPr>
        <p:spPr>
          <a:xfrm>
            <a:off x="2971800" y="1161288"/>
            <a:ext cx="2967600" cy="1069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600"/>
              <a:buNone/>
            </a:pPr>
            <a:r>
              <a:rPr lang="en-US"/>
              <a:t>01</a:t>
            </a:r>
            <a:endParaRPr/>
          </a:p>
        </p:txBody>
      </p:sp>
      <p:sp>
        <p:nvSpPr>
          <p:cNvPr id="947" name="Google Shape;947;p2"/>
          <p:cNvSpPr txBox="1"/>
          <p:nvPr/>
        </p:nvSpPr>
        <p:spPr>
          <a:xfrm>
            <a:off x="8772525" y="4781531"/>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72" name="Google Shape;972;p4"/>
          <p:cNvSpPr txBox="1"/>
          <p:nvPr/>
        </p:nvSpPr>
        <p:spPr>
          <a:xfrm>
            <a:off x="1319366" y="2293881"/>
            <a:ext cx="6505263" cy="1079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7200"/>
              <a:buFont typeface="Arial"/>
              <a:buNone/>
            </a:pPr>
            <a:r>
              <a:rPr lang="en-US" sz="7200" dirty="0" smtClean="0">
                <a:solidFill>
                  <a:schemeClr val="bg2"/>
                </a:solidFill>
                <a:latin typeface="Fjalla One"/>
                <a:ea typeface="Fjalla One"/>
                <a:cs typeface="Fjalla One"/>
                <a:sym typeface="Fjalla One"/>
              </a:rPr>
              <a:t>BITBOARD</a:t>
            </a:r>
            <a:endParaRPr sz="7200" b="0" i="0" u="none" strike="noStrike" cap="none" dirty="0">
              <a:solidFill>
                <a:schemeClr val="bg2"/>
              </a:solidFill>
              <a:latin typeface="Fjalla One"/>
              <a:ea typeface="Fjalla One"/>
              <a:cs typeface="Fjalla One"/>
              <a:sym typeface="Fjalla One"/>
            </a:endParaRPr>
          </a:p>
        </p:txBody>
      </p:sp>
      <p:sp>
        <p:nvSpPr>
          <p:cNvPr id="977" name="Google Shape;977;p4"/>
          <p:cNvSpPr txBox="1"/>
          <p:nvPr/>
        </p:nvSpPr>
        <p:spPr>
          <a:xfrm>
            <a:off x="8772525" y="4781531"/>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4</a:t>
            </a:r>
            <a:endParaRPr dirty="0"/>
          </a:p>
        </p:txBody>
      </p:sp>
      <p:sp>
        <p:nvSpPr>
          <p:cNvPr id="3" name="Google Shape;1131;p16">
            <a:extLst>
              <a:ext uri="{FF2B5EF4-FFF2-40B4-BE49-F238E27FC236}">
                <a16:creationId xmlns:a16="http://schemas.microsoft.com/office/drawing/2014/main" id="{A275C43A-1DC8-A919-FDBF-FE30738E6115}"/>
              </a:ext>
            </a:extLst>
          </p:cNvPr>
          <p:cNvSpPr txBox="1">
            <a:spLocks noGrp="1"/>
          </p:cNvSpPr>
          <p:nvPr>
            <p:ph type="title"/>
          </p:nvPr>
        </p:nvSpPr>
        <p:spPr>
          <a:xfrm>
            <a:off x="1266448" y="245176"/>
            <a:ext cx="6611100" cy="54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dirty="0" err="1" smtClean="0">
                <a:solidFill>
                  <a:schemeClr val="bg2"/>
                </a:solidFill>
                <a:latin typeface="Barlow Semi Condensed Medium" panose="00000606000000000000" pitchFamily="2" charset="0"/>
              </a:rPr>
              <a:t>Hiện</a:t>
            </a:r>
            <a:r>
              <a:rPr lang="en-US" b="1" dirty="0" smtClean="0">
                <a:solidFill>
                  <a:schemeClr val="bg2"/>
                </a:solidFill>
                <a:latin typeface="Barlow Semi Condensed Medium" panose="00000606000000000000" pitchFamily="2" charset="0"/>
              </a:rPr>
              <a:t> </a:t>
            </a:r>
            <a:r>
              <a:rPr lang="en-US" b="1" dirty="0" err="1" smtClean="0">
                <a:solidFill>
                  <a:schemeClr val="bg2"/>
                </a:solidFill>
                <a:latin typeface="Barlow Semi Condensed Medium" panose="00000606000000000000" pitchFamily="2" charset="0"/>
              </a:rPr>
              <a:t>thực</a:t>
            </a:r>
            <a:r>
              <a:rPr lang="en-US" b="1" dirty="0" smtClean="0">
                <a:solidFill>
                  <a:schemeClr val="bg2"/>
                </a:solidFill>
                <a:latin typeface="Barlow Semi Condensed Medium" panose="00000606000000000000" pitchFamily="2" charset="0"/>
              </a:rPr>
              <a:t> </a:t>
            </a:r>
            <a:r>
              <a:rPr lang="en-US" b="1" dirty="0" err="1" smtClean="0">
                <a:solidFill>
                  <a:schemeClr val="bg2"/>
                </a:solidFill>
                <a:latin typeface="Barlow Semi Condensed Medium" panose="00000606000000000000" pitchFamily="2" charset="0"/>
              </a:rPr>
              <a:t>bàn</a:t>
            </a:r>
            <a:r>
              <a:rPr lang="en-US" b="1" dirty="0" smtClean="0">
                <a:solidFill>
                  <a:schemeClr val="bg2"/>
                </a:solidFill>
                <a:latin typeface="Barlow Semi Condensed Medium" panose="00000606000000000000" pitchFamily="2" charset="0"/>
              </a:rPr>
              <a:t> </a:t>
            </a:r>
            <a:r>
              <a:rPr lang="en-US" b="1" dirty="0" err="1" smtClean="0">
                <a:solidFill>
                  <a:schemeClr val="bg2"/>
                </a:solidFill>
                <a:latin typeface="Barlow Semi Condensed Medium" panose="00000606000000000000" pitchFamily="2" charset="0"/>
              </a:rPr>
              <a:t>cờ</a:t>
            </a:r>
            <a:endParaRPr b="1" dirty="0">
              <a:solidFill>
                <a:schemeClr val="bg2"/>
              </a:solidFill>
              <a:latin typeface="Barlow Semi Condensed Medium" panose="00000606000000000000"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4" name="Google Shape;964;p4"/>
          <p:cNvSpPr txBox="1">
            <a:spLocks noGrp="1"/>
          </p:cNvSpPr>
          <p:nvPr>
            <p:ph type="subTitle" idx="1"/>
          </p:nvPr>
        </p:nvSpPr>
        <p:spPr>
          <a:xfrm>
            <a:off x="598846" y="1146885"/>
            <a:ext cx="2729504" cy="57155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sz="2800" b="1" dirty="0" err="1"/>
              <a:t>Bàn</a:t>
            </a:r>
            <a:r>
              <a:rPr lang="en-US" sz="2800" b="1" dirty="0"/>
              <a:t> </a:t>
            </a:r>
            <a:r>
              <a:rPr lang="en-US" sz="2800" b="1" dirty="0" err="1"/>
              <a:t>cờ</a:t>
            </a:r>
            <a:endParaRPr sz="2800" b="1" dirty="0"/>
          </a:p>
        </p:txBody>
      </p:sp>
      <p:sp>
        <p:nvSpPr>
          <p:cNvPr id="977" name="Google Shape;977;p4"/>
          <p:cNvSpPr txBox="1"/>
          <p:nvPr/>
        </p:nvSpPr>
        <p:spPr>
          <a:xfrm>
            <a:off x="8772525" y="4781531"/>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4</a:t>
            </a:r>
            <a:endParaRPr dirty="0"/>
          </a:p>
        </p:txBody>
      </p:sp>
      <p:sp>
        <p:nvSpPr>
          <p:cNvPr id="3" name="Google Shape;1131;p16">
            <a:extLst>
              <a:ext uri="{FF2B5EF4-FFF2-40B4-BE49-F238E27FC236}">
                <a16:creationId xmlns:a16="http://schemas.microsoft.com/office/drawing/2014/main" id="{A275C43A-1DC8-A919-FDBF-FE30738E6115}"/>
              </a:ext>
            </a:extLst>
          </p:cNvPr>
          <p:cNvSpPr txBox="1">
            <a:spLocks noGrp="1"/>
          </p:cNvSpPr>
          <p:nvPr>
            <p:ph type="title"/>
          </p:nvPr>
        </p:nvSpPr>
        <p:spPr>
          <a:xfrm>
            <a:off x="1266448" y="245176"/>
            <a:ext cx="6611100" cy="54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dirty="0" err="1" smtClean="0">
                <a:solidFill>
                  <a:schemeClr val="bg2"/>
                </a:solidFill>
                <a:latin typeface="Barlow Semi Condensed Medium" panose="00000606000000000000" pitchFamily="2" charset="0"/>
              </a:rPr>
              <a:t>Bitboard</a:t>
            </a:r>
            <a:endParaRPr b="1" dirty="0">
              <a:solidFill>
                <a:schemeClr val="bg2"/>
              </a:solidFill>
              <a:latin typeface="Barlow Semi Condensed Medium" panose="00000606000000000000" pitchFamily="2" charset="0"/>
            </a:endParaRPr>
          </a:p>
        </p:txBody>
      </p:sp>
      <p:sp>
        <p:nvSpPr>
          <p:cNvPr id="8" name="Google Shape;965;p4">
            <a:extLst>
              <a:ext uri="{FF2B5EF4-FFF2-40B4-BE49-F238E27FC236}">
                <a16:creationId xmlns:a16="http://schemas.microsoft.com/office/drawing/2014/main" id="{672B0B56-F63F-75A4-D777-92FCC90D715B}"/>
              </a:ext>
            </a:extLst>
          </p:cNvPr>
          <p:cNvSpPr txBox="1">
            <a:spLocks noGrp="1"/>
          </p:cNvSpPr>
          <p:nvPr>
            <p:ph type="subTitle" idx="2"/>
          </p:nvPr>
        </p:nvSpPr>
        <p:spPr>
          <a:xfrm>
            <a:off x="1090684" y="1626823"/>
            <a:ext cx="7174275" cy="57155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US" sz="2000" dirty="0" err="1">
                <a:solidFill>
                  <a:schemeClr val="dk2"/>
                </a:solidFill>
                <a:latin typeface="Barlow Semi Condensed"/>
                <a:ea typeface="Barlow Semi Condensed"/>
                <a:cs typeface="Barlow Semi Condensed"/>
                <a:sym typeface="Barlow Semi Condensed"/>
              </a:rPr>
              <a:t>Là</a:t>
            </a:r>
            <a:r>
              <a:rPr lang="en-US" sz="2000" dirty="0">
                <a:solidFill>
                  <a:schemeClr val="dk2"/>
                </a:solidFill>
                <a:latin typeface="Barlow Semi Condensed"/>
                <a:ea typeface="Barlow Semi Condensed"/>
                <a:cs typeface="Barlow Semi Condensed"/>
                <a:sym typeface="Barlow Semi Condensed"/>
              </a:rPr>
              <a:t> </a:t>
            </a:r>
            <a:r>
              <a:rPr lang="en-US" sz="2000" dirty="0" err="1"/>
              <a:t>một</a:t>
            </a:r>
            <a:r>
              <a:rPr lang="en-US" sz="2000" dirty="0"/>
              <a:t> </a:t>
            </a:r>
            <a:r>
              <a:rPr lang="en-US" sz="2000" dirty="0" err="1"/>
              <a:t>số</a:t>
            </a:r>
            <a:r>
              <a:rPr lang="en-US" sz="2000" dirty="0"/>
              <a:t> </a:t>
            </a:r>
            <a:r>
              <a:rPr lang="en-US" sz="2000" dirty="0" err="1"/>
              <a:t>nguyên</a:t>
            </a:r>
            <a:r>
              <a:rPr lang="en-US" sz="2000" dirty="0"/>
              <a:t> 64 bits </a:t>
            </a:r>
            <a:r>
              <a:rPr lang="en-US" sz="2000" dirty="0" err="1"/>
              <a:t>với</a:t>
            </a:r>
            <a:r>
              <a:rPr lang="en-US" sz="2000" dirty="0"/>
              <a:t> </a:t>
            </a:r>
            <a:r>
              <a:rPr lang="en-US" sz="2000" dirty="0" err="1"/>
              <a:t>mỗi</a:t>
            </a:r>
            <a:r>
              <a:rPr lang="en-US" sz="2000" dirty="0"/>
              <a:t> bits </a:t>
            </a:r>
            <a:r>
              <a:rPr lang="en-US" sz="2000" dirty="0" err="1"/>
              <a:t>đại</a:t>
            </a:r>
            <a:r>
              <a:rPr lang="en-US" sz="2000" dirty="0"/>
              <a:t> </a:t>
            </a:r>
            <a:r>
              <a:rPr lang="en-US" sz="2000" dirty="0" err="1"/>
              <a:t>diện</a:t>
            </a:r>
            <a:r>
              <a:rPr lang="en-US" sz="2000" dirty="0"/>
              <a:t> </a:t>
            </a:r>
            <a:r>
              <a:rPr lang="en-US" sz="2000" dirty="0" err="1"/>
              <a:t>cho</a:t>
            </a:r>
            <a:r>
              <a:rPr lang="en-US" sz="2000" dirty="0"/>
              <a:t> </a:t>
            </a:r>
            <a:r>
              <a:rPr lang="en-US" sz="2000" dirty="0" err="1"/>
              <a:t>một</a:t>
            </a:r>
            <a:r>
              <a:rPr lang="en-US" sz="2000" dirty="0"/>
              <a:t> ô </a:t>
            </a:r>
            <a:r>
              <a:rPr lang="en-US" sz="2000" dirty="0" err="1"/>
              <a:t>trên</a:t>
            </a:r>
            <a:r>
              <a:rPr lang="en-US" sz="2000" dirty="0"/>
              <a:t> </a:t>
            </a:r>
            <a:r>
              <a:rPr lang="en-US" sz="2000" dirty="0" err="1"/>
              <a:t>bàn</a:t>
            </a:r>
            <a:r>
              <a:rPr lang="en-US" sz="2000" dirty="0"/>
              <a:t> </a:t>
            </a:r>
            <a:r>
              <a:rPr lang="en-US" sz="2000" dirty="0" err="1"/>
              <a:t>cờ</a:t>
            </a:r>
            <a:r>
              <a:rPr lang="en-US" sz="2000" dirty="0"/>
              <a:t>.</a:t>
            </a:r>
          </a:p>
        </p:txBody>
      </p:sp>
      <p:sp>
        <p:nvSpPr>
          <p:cNvPr id="9" name="Flowchart: Connector 8">
            <a:extLst>
              <a:ext uri="{FF2B5EF4-FFF2-40B4-BE49-F238E27FC236}">
                <a16:creationId xmlns:a16="http://schemas.microsoft.com/office/drawing/2014/main" id="{A90A6304-737C-BB12-3A28-104A2679BBD9}"/>
              </a:ext>
            </a:extLst>
          </p:cNvPr>
          <p:cNvSpPr/>
          <p:nvPr/>
        </p:nvSpPr>
        <p:spPr>
          <a:xfrm>
            <a:off x="879041" y="1822543"/>
            <a:ext cx="180109" cy="18010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0" name="Google Shape;965;p4">
            <a:extLst>
              <a:ext uri="{FF2B5EF4-FFF2-40B4-BE49-F238E27FC236}">
                <a16:creationId xmlns:a16="http://schemas.microsoft.com/office/drawing/2014/main" id="{DBB96805-9A83-EA69-F5C4-7607A4AD60D8}"/>
              </a:ext>
            </a:extLst>
          </p:cNvPr>
          <p:cNvSpPr txBox="1">
            <a:spLocks/>
          </p:cNvSpPr>
          <p:nvPr/>
        </p:nvSpPr>
        <p:spPr>
          <a:xfrm>
            <a:off x="1090684" y="2198374"/>
            <a:ext cx="7174275" cy="7467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a:buSzPts val="1600"/>
            </a:pPr>
            <a:r>
              <a:rPr lang="en-US" sz="2000" dirty="0"/>
              <a:t>Theo </a:t>
            </a:r>
            <a:r>
              <a:rPr lang="en-US" sz="2000" dirty="0" err="1"/>
              <a:t>thiết</a:t>
            </a:r>
            <a:r>
              <a:rPr lang="en-US" sz="2000" dirty="0"/>
              <a:t> </a:t>
            </a:r>
            <a:r>
              <a:rPr lang="en-US" sz="2000" dirty="0" err="1"/>
              <a:t>kế</a:t>
            </a:r>
            <a:r>
              <a:rPr lang="en-US" sz="2000" dirty="0"/>
              <a:t> </a:t>
            </a:r>
            <a:r>
              <a:rPr lang="en-US" sz="2000" dirty="0" err="1"/>
              <a:t>của</a:t>
            </a:r>
            <a:r>
              <a:rPr lang="en-US" sz="2000" dirty="0"/>
              <a:t> </a:t>
            </a:r>
            <a:r>
              <a:rPr lang="en-US" sz="2000" dirty="0" err="1"/>
              <a:t>nhóm</a:t>
            </a:r>
            <a:r>
              <a:rPr lang="en-US" sz="2000" dirty="0"/>
              <a:t>, </a:t>
            </a:r>
            <a:r>
              <a:rPr lang="en-US" sz="2000" dirty="0" err="1"/>
              <a:t>các</a:t>
            </a:r>
            <a:r>
              <a:rPr lang="en-US" sz="2000" dirty="0"/>
              <a:t> bit </a:t>
            </a:r>
            <a:r>
              <a:rPr lang="en-US" sz="2000" dirty="0" err="1"/>
              <a:t>được</a:t>
            </a:r>
            <a:r>
              <a:rPr lang="en-US" sz="2000" dirty="0"/>
              <a:t> </a:t>
            </a:r>
            <a:r>
              <a:rPr lang="en-US" sz="2000" dirty="0" err="1"/>
              <a:t>phân</a:t>
            </a:r>
            <a:r>
              <a:rPr lang="en-US" sz="2000" dirty="0"/>
              <a:t> </a:t>
            </a:r>
            <a:r>
              <a:rPr lang="en-US" sz="2000" dirty="0" err="1"/>
              <a:t>phối</a:t>
            </a:r>
            <a:r>
              <a:rPr lang="en-US" sz="2000" dirty="0"/>
              <a:t> </a:t>
            </a:r>
            <a:r>
              <a:rPr lang="en-US" sz="2000" dirty="0" err="1"/>
              <a:t>tương</a:t>
            </a:r>
            <a:r>
              <a:rPr lang="en-US" sz="2000" dirty="0"/>
              <a:t> </a:t>
            </a:r>
            <a:r>
              <a:rPr lang="en-US" sz="2000" dirty="0" err="1"/>
              <a:t>ứng</a:t>
            </a:r>
            <a:r>
              <a:rPr lang="en-US" sz="2000" dirty="0"/>
              <a:t> </a:t>
            </a:r>
            <a:r>
              <a:rPr lang="en-US" sz="2000" dirty="0" err="1"/>
              <a:t>với</a:t>
            </a:r>
            <a:r>
              <a:rPr lang="en-US" sz="2000" dirty="0"/>
              <a:t> </a:t>
            </a:r>
            <a:r>
              <a:rPr lang="en-US" sz="2000" dirty="0" err="1"/>
              <a:t>các</a:t>
            </a:r>
            <a:r>
              <a:rPr lang="en-US" sz="2000" dirty="0"/>
              <a:t> ô </a:t>
            </a:r>
            <a:r>
              <a:rPr lang="en-US" sz="2000" dirty="0" err="1"/>
              <a:t>trên</a:t>
            </a:r>
            <a:r>
              <a:rPr lang="en-US" sz="2000" dirty="0"/>
              <a:t> </a:t>
            </a:r>
            <a:r>
              <a:rPr lang="en-US" sz="2000" dirty="0" err="1"/>
              <a:t>bàn</a:t>
            </a:r>
            <a:r>
              <a:rPr lang="en-US" sz="2000" dirty="0"/>
              <a:t> </a:t>
            </a:r>
            <a:r>
              <a:rPr lang="en-US" sz="2000" dirty="0" err="1"/>
              <a:t>cờ</a:t>
            </a:r>
            <a:r>
              <a:rPr lang="en-US" sz="2000" dirty="0"/>
              <a:t> </a:t>
            </a:r>
            <a:r>
              <a:rPr lang="en-US" sz="2000" dirty="0" err="1"/>
              <a:t>như</a:t>
            </a:r>
            <a:r>
              <a:rPr lang="en-US" sz="2000" dirty="0"/>
              <a:t> </a:t>
            </a:r>
            <a:r>
              <a:rPr lang="en-US" sz="2000" dirty="0" err="1"/>
              <a:t>sau</a:t>
            </a:r>
            <a:r>
              <a:rPr lang="en-US" sz="2000" dirty="0"/>
              <a:t>:</a:t>
            </a:r>
          </a:p>
        </p:txBody>
      </p:sp>
      <p:sp>
        <p:nvSpPr>
          <p:cNvPr id="11" name="Flowchart: Connector 10">
            <a:extLst>
              <a:ext uri="{FF2B5EF4-FFF2-40B4-BE49-F238E27FC236}">
                <a16:creationId xmlns:a16="http://schemas.microsoft.com/office/drawing/2014/main" id="{63C64248-D59F-4F4D-82DE-B83DA29FA9C9}"/>
              </a:ext>
            </a:extLst>
          </p:cNvPr>
          <p:cNvSpPr/>
          <p:nvPr/>
        </p:nvSpPr>
        <p:spPr>
          <a:xfrm>
            <a:off x="879041" y="2394094"/>
            <a:ext cx="180109" cy="18010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 name="Google Shape;965;p4">
            <a:extLst>
              <a:ext uri="{FF2B5EF4-FFF2-40B4-BE49-F238E27FC236}">
                <a16:creationId xmlns:a16="http://schemas.microsoft.com/office/drawing/2014/main" id="{D2CB4424-03C6-0751-DB1C-9AA9E9B41949}"/>
              </a:ext>
            </a:extLst>
          </p:cNvPr>
          <p:cNvSpPr txBox="1">
            <a:spLocks/>
          </p:cNvSpPr>
          <p:nvPr/>
        </p:nvSpPr>
        <p:spPr>
          <a:xfrm>
            <a:off x="1658720" y="3141480"/>
            <a:ext cx="2580771" cy="14436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a:buSzPts val="1600"/>
            </a:pPr>
            <a:r>
              <a:rPr lang="en-US" sz="2000" dirty="0"/>
              <a:t>Bit 0 – 7: h1, g1, …, a1.</a:t>
            </a:r>
          </a:p>
          <a:p>
            <a:pPr>
              <a:buSzPts val="1600"/>
            </a:pPr>
            <a:r>
              <a:rPr lang="en-US" sz="2000" dirty="0"/>
              <a:t>Bit 8 - 15: h2, g2, …, a2.</a:t>
            </a:r>
          </a:p>
          <a:p>
            <a:pPr>
              <a:buSzPts val="1600"/>
            </a:pPr>
            <a:r>
              <a:rPr lang="en-US" sz="2000" dirty="0"/>
              <a:t>Bit 16 – 23: h3, g3, …, a3.</a:t>
            </a:r>
          </a:p>
          <a:p>
            <a:pPr>
              <a:buSzPts val="1600"/>
            </a:pPr>
            <a:r>
              <a:rPr lang="en-US" sz="2000" dirty="0"/>
              <a:t>Bit 24 – 31: h4, g4, …, a4.</a:t>
            </a:r>
          </a:p>
          <a:p>
            <a:pPr>
              <a:buSzPts val="1600"/>
            </a:pPr>
            <a:endParaRPr lang="en-US" sz="2000" dirty="0"/>
          </a:p>
        </p:txBody>
      </p:sp>
      <p:sp>
        <p:nvSpPr>
          <p:cNvPr id="13" name="Google Shape;965;p4">
            <a:extLst>
              <a:ext uri="{FF2B5EF4-FFF2-40B4-BE49-F238E27FC236}">
                <a16:creationId xmlns:a16="http://schemas.microsoft.com/office/drawing/2014/main" id="{96DB95A4-1CB6-EABF-4D8D-7DA8646A3760}"/>
              </a:ext>
            </a:extLst>
          </p:cNvPr>
          <p:cNvSpPr txBox="1">
            <a:spLocks/>
          </p:cNvSpPr>
          <p:nvPr/>
        </p:nvSpPr>
        <p:spPr>
          <a:xfrm>
            <a:off x="4904511" y="3140802"/>
            <a:ext cx="2805544" cy="14436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a:buSzPts val="1600"/>
            </a:pPr>
            <a:r>
              <a:rPr lang="en-US" sz="2000" dirty="0"/>
              <a:t>Bit 32 – 39: h5, g5, …, a5.</a:t>
            </a:r>
          </a:p>
          <a:p>
            <a:pPr>
              <a:buSzPts val="1600"/>
            </a:pPr>
            <a:r>
              <a:rPr lang="en-US" sz="2000" dirty="0"/>
              <a:t>Bit 40 - 47: h6, g6, …, a6.</a:t>
            </a:r>
          </a:p>
          <a:p>
            <a:pPr>
              <a:buSzPts val="1600"/>
            </a:pPr>
            <a:r>
              <a:rPr lang="en-US" sz="2000" dirty="0"/>
              <a:t>Bit 48 – 55: h7, g7, …, a7.</a:t>
            </a:r>
          </a:p>
          <a:p>
            <a:pPr>
              <a:buSzPts val="1600"/>
            </a:pPr>
            <a:r>
              <a:rPr lang="en-US" sz="2000" dirty="0"/>
              <a:t>Bit 56 – 63: h8, g8, …, a8.</a:t>
            </a:r>
          </a:p>
          <a:p>
            <a:pPr>
              <a:buSzPts val="1600"/>
            </a:pPr>
            <a:endParaRPr lang="en-US" sz="2000" dirty="0"/>
          </a:p>
        </p:txBody>
      </p:sp>
    </p:spTree>
    <p:extLst>
      <p:ext uri="{BB962C8B-B14F-4D97-AF65-F5344CB8AC3E}">
        <p14:creationId xmlns:p14="http://schemas.microsoft.com/office/powerpoint/2010/main" val="512534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77" name="Google Shape;977;p4"/>
          <p:cNvSpPr txBox="1"/>
          <p:nvPr/>
        </p:nvSpPr>
        <p:spPr>
          <a:xfrm>
            <a:off x="8772525" y="4781531"/>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4</a:t>
            </a:r>
            <a:endParaRPr dirty="0"/>
          </a:p>
        </p:txBody>
      </p:sp>
      <p:sp>
        <p:nvSpPr>
          <p:cNvPr id="3" name="Google Shape;1131;p16">
            <a:extLst>
              <a:ext uri="{FF2B5EF4-FFF2-40B4-BE49-F238E27FC236}">
                <a16:creationId xmlns:a16="http://schemas.microsoft.com/office/drawing/2014/main" id="{A275C43A-1DC8-A919-FDBF-FE30738E6115}"/>
              </a:ext>
            </a:extLst>
          </p:cNvPr>
          <p:cNvSpPr txBox="1">
            <a:spLocks noGrp="1"/>
          </p:cNvSpPr>
          <p:nvPr>
            <p:ph type="title"/>
          </p:nvPr>
        </p:nvSpPr>
        <p:spPr>
          <a:xfrm>
            <a:off x="1266448" y="245176"/>
            <a:ext cx="6611100" cy="54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dirty="0" err="1" smtClean="0">
                <a:solidFill>
                  <a:schemeClr val="bg2"/>
                </a:solidFill>
                <a:latin typeface="Barlow Semi Condensed Medium" panose="00000606000000000000" pitchFamily="2" charset="0"/>
              </a:rPr>
              <a:t>Bitboard</a:t>
            </a:r>
            <a:endParaRPr b="1" dirty="0">
              <a:solidFill>
                <a:schemeClr val="bg2"/>
              </a:solidFill>
              <a:latin typeface="Barlow Semi Condensed Medium" panose="00000606000000000000" pitchFamily="2" charset="0"/>
            </a:endParaRPr>
          </a:p>
        </p:txBody>
      </p:sp>
      <p:sp>
        <p:nvSpPr>
          <p:cNvPr id="2" name="Google Shape;965;p4">
            <a:extLst>
              <a:ext uri="{FF2B5EF4-FFF2-40B4-BE49-F238E27FC236}">
                <a16:creationId xmlns:a16="http://schemas.microsoft.com/office/drawing/2014/main" id="{BF647F8C-2B67-DFEC-3455-3C37590C0E2C}"/>
              </a:ext>
            </a:extLst>
          </p:cNvPr>
          <p:cNvSpPr txBox="1">
            <a:spLocks/>
          </p:cNvSpPr>
          <p:nvPr/>
        </p:nvSpPr>
        <p:spPr>
          <a:xfrm>
            <a:off x="516332" y="1633750"/>
            <a:ext cx="8094268" cy="18714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algn="just">
              <a:buSzPts val="1600"/>
            </a:pPr>
            <a:r>
              <a:rPr lang="en-US" sz="2000" dirty="0" err="1"/>
              <a:t>Đối</a:t>
            </a:r>
            <a:r>
              <a:rPr lang="en-US" sz="2000" dirty="0"/>
              <a:t> </a:t>
            </a:r>
            <a:r>
              <a:rPr lang="en-US" sz="2000" dirty="0" err="1"/>
              <a:t>với</a:t>
            </a:r>
            <a:r>
              <a:rPr lang="en-US" sz="2000" dirty="0"/>
              <a:t> </a:t>
            </a:r>
            <a:r>
              <a:rPr lang="en-US" sz="2000" dirty="0" err="1"/>
              <a:t>từng</a:t>
            </a:r>
            <a:r>
              <a:rPr lang="en-US" sz="2000" dirty="0"/>
              <a:t> </a:t>
            </a:r>
            <a:r>
              <a:rPr lang="en-US" sz="2000" dirty="0" err="1"/>
              <a:t>quân</a:t>
            </a:r>
            <a:r>
              <a:rPr lang="en-US" sz="2000" dirty="0"/>
              <a:t> </a:t>
            </a:r>
            <a:r>
              <a:rPr lang="en-US" sz="2000" dirty="0" err="1"/>
              <a:t>cờ</a:t>
            </a:r>
            <a:r>
              <a:rPr lang="en-US" sz="2000" dirty="0"/>
              <a:t> </a:t>
            </a:r>
            <a:r>
              <a:rPr lang="en-US" sz="2000" dirty="0" err="1"/>
              <a:t>khi</a:t>
            </a:r>
            <a:r>
              <a:rPr lang="en-US" sz="2000" dirty="0"/>
              <a:t> ở </a:t>
            </a:r>
            <a:r>
              <a:rPr lang="en-US" sz="2000" dirty="0" err="1"/>
              <a:t>những</a:t>
            </a:r>
            <a:r>
              <a:rPr lang="en-US" sz="2000" dirty="0"/>
              <a:t> </a:t>
            </a:r>
            <a:r>
              <a:rPr lang="en-US" sz="2000" dirty="0" err="1"/>
              <a:t>vị</a:t>
            </a:r>
            <a:r>
              <a:rPr lang="en-US" sz="2000" dirty="0"/>
              <a:t> </a:t>
            </a:r>
            <a:r>
              <a:rPr lang="en-US" sz="2000" dirty="0" err="1"/>
              <a:t>trí</a:t>
            </a:r>
            <a:r>
              <a:rPr lang="en-US" sz="2000" dirty="0"/>
              <a:t> </a:t>
            </a:r>
            <a:r>
              <a:rPr lang="en-US" sz="2000" dirty="0" err="1"/>
              <a:t>nhất</a:t>
            </a:r>
            <a:r>
              <a:rPr lang="en-US" sz="2000" dirty="0"/>
              <a:t> </a:t>
            </a:r>
            <a:r>
              <a:rPr lang="en-US" sz="2000" dirty="0" err="1"/>
              <a:t>định</a:t>
            </a:r>
            <a:r>
              <a:rPr lang="en-US" sz="2000" dirty="0"/>
              <a:t> </a:t>
            </a:r>
            <a:r>
              <a:rPr lang="en-US" sz="2000" dirty="0" err="1"/>
              <a:t>sẽ</a:t>
            </a:r>
            <a:r>
              <a:rPr lang="en-US" sz="2000" dirty="0"/>
              <a:t> </a:t>
            </a:r>
            <a:r>
              <a:rPr lang="en-US" sz="2000" dirty="0" err="1"/>
              <a:t>có</a:t>
            </a:r>
            <a:r>
              <a:rPr lang="en-US" sz="2000" dirty="0"/>
              <a:t> </a:t>
            </a:r>
            <a:r>
              <a:rPr lang="en-US" sz="2000" dirty="0" err="1"/>
              <a:t>những</a:t>
            </a:r>
            <a:r>
              <a:rPr lang="en-US" sz="2000" dirty="0"/>
              <a:t> ô </a:t>
            </a:r>
            <a:r>
              <a:rPr lang="en-US" sz="2000" dirty="0" err="1"/>
              <a:t>có</a:t>
            </a:r>
            <a:r>
              <a:rPr lang="en-US" sz="2000" dirty="0"/>
              <a:t> </a:t>
            </a:r>
            <a:r>
              <a:rPr lang="en-US" sz="2000" dirty="0" err="1"/>
              <a:t>thể</a:t>
            </a:r>
            <a:r>
              <a:rPr lang="en-US" sz="2000" dirty="0"/>
              <a:t> </a:t>
            </a:r>
            <a:r>
              <a:rPr lang="en-US" sz="2000" dirty="0" err="1"/>
              <a:t>đi</a:t>
            </a:r>
            <a:r>
              <a:rPr lang="en-US" sz="2000" dirty="0"/>
              <a:t> </a:t>
            </a:r>
            <a:r>
              <a:rPr lang="en-US" sz="2000" dirty="0" err="1"/>
              <a:t>khác</a:t>
            </a:r>
            <a:r>
              <a:rPr lang="en-US" sz="2000" dirty="0"/>
              <a:t> </a:t>
            </a:r>
            <a:r>
              <a:rPr lang="en-US" sz="2000" dirty="0" err="1"/>
              <a:t>nhau</a:t>
            </a:r>
            <a:r>
              <a:rPr lang="en-US" sz="2000" dirty="0"/>
              <a:t>. </a:t>
            </a:r>
            <a:r>
              <a:rPr lang="en-US" sz="2000" dirty="0" err="1"/>
              <a:t>Các</a:t>
            </a:r>
            <a:r>
              <a:rPr lang="en-US" sz="2000" dirty="0"/>
              <a:t> </a:t>
            </a:r>
            <a:r>
              <a:rPr lang="en-US" sz="2000" dirty="0" err="1"/>
              <a:t>trường</a:t>
            </a:r>
            <a:r>
              <a:rPr lang="en-US" sz="2000" dirty="0"/>
              <a:t> </a:t>
            </a:r>
            <a:r>
              <a:rPr lang="en-US" sz="2000" dirty="0" err="1"/>
              <a:t>hợp</a:t>
            </a:r>
            <a:r>
              <a:rPr lang="en-US" sz="2000" dirty="0"/>
              <a:t> </a:t>
            </a:r>
            <a:r>
              <a:rPr lang="en-US" sz="2000" dirty="0" err="1"/>
              <a:t>như</a:t>
            </a:r>
            <a:r>
              <a:rPr lang="en-US" sz="2000" dirty="0"/>
              <a:t> </a:t>
            </a:r>
            <a:r>
              <a:rPr lang="en-US" sz="2000" dirty="0" err="1"/>
              <a:t>vậy</a:t>
            </a:r>
            <a:r>
              <a:rPr lang="en-US" sz="2000" dirty="0"/>
              <a:t> </a:t>
            </a:r>
            <a:r>
              <a:rPr lang="en-US" sz="2000" dirty="0" err="1"/>
              <a:t>cho</a:t>
            </a:r>
            <a:r>
              <a:rPr lang="en-US" sz="2000" dirty="0"/>
              <a:t> ta </a:t>
            </a:r>
            <a:r>
              <a:rPr lang="en-US" sz="2000" dirty="0" err="1"/>
              <a:t>một</a:t>
            </a:r>
            <a:r>
              <a:rPr lang="en-US" sz="2000" dirty="0"/>
              <a:t> bitboard </a:t>
            </a:r>
            <a:r>
              <a:rPr lang="en-US" sz="2000" dirty="0" err="1"/>
              <a:t>mới</a:t>
            </a:r>
            <a:r>
              <a:rPr lang="en-US" sz="2000" dirty="0"/>
              <a:t> </a:t>
            </a:r>
            <a:r>
              <a:rPr lang="en-US" sz="2000" dirty="0" err="1"/>
              <a:t>với</a:t>
            </a:r>
            <a:r>
              <a:rPr lang="en-US" sz="2000" dirty="0"/>
              <a:t> </a:t>
            </a:r>
            <a:r>
              <a:rPr lang="en-US" sz="2000" dirty="0" err="1"/>
              <a:t>các</a:t>
            </a:r>
            <a:r>
              <a:rPr lang="en-US" sz="2000" dirty="0"/>
              <a:t> ô </a:t>
            </a:r>
            <a:r>
              <a:rPr lang="en-US" sz="2000" dirty="0" err="1"/>
              <a:t>mà</a:t>
            </a:r>
            <a:r>
              <a:rPr lang="en-US" sz="2000" dirty="0"/>
              <a:t> </a:t>
            </a:r>
            <a:r>
              <a:rPr lang="en-US" sz="2000" dirty="0" err="1"/>
              <a:t>quân</a:t>
            </a:r>
            <a:r>
              <a:rPr lang="en-US" sz="2000" dirty="0"/>
              <a:t> </a:t>
            </a:r>
            <a:r>
              <a:rPr lang="en-US" sz="2000" dirty="0" err="1"/>
              <a:t>cờ</a:t>
            </a:r>
            <a:r>
              <a:rPr lang="en-US" sz="2000" dirty="0"/>
              <a:t> </a:t>
            </a:r>
            <a:r>
              <a:rPr lang="en-US" sz="2000" dirty="0" err="1"/>
              <a:t>có</a:t>
            </a:r>
            <a:r>
              <a:rPr lang="en-US" sz="2000" dirty="0"/>
              <a:t> </a:t>
            </a:r>
            <a:r>
              <a:rPr lang="en-US" sz="2000" dirty="0" err="1"/>
              <a:t>thể</a:t>
            </a:r>
            <a:r>
              <a:rPr lang="en-US" sz="2000" dirty="0"/>
              <a:t> </a:t>
            </a:r>
            <a:r>
              <a:rPr lang="en-US" sz="2000" dirty="0" err="1"/>
              <a:t>đi</a:t>
            </a:r>
            <a:r>
              <a:rPr lang="en-US" sz="2000" dirty="0"/>
              <a:t> </a:t>
            </a:r>
            <a:r>
              <a:rPr lang="en-US" sz="2000" dirty="0" err="1"/>
              <a:t>tới</a:t>
            </a:r>
            <a:r>
              <a:rPr lang="en-US" sz="2000" dirty="0"/>
              <a:t> </a:t>
            </a:r>
            <a:r>
              <a:rPr lang="en-US" sz="2000" dirty="0" err="1"/>
              <a:t>được</a:t>
            </a:r>
            <a:r>
              <a:rPr lang="en-US" sz="2000" dirty="0"/>
              <a:t> </a:t>
            </a:r>
            <a:r>
              <a:rPr lang="en-US" sz="2000" dirty="0" err="1"/>
              <a:t>gán</a:t>
            </a:r>
            <a:r>
              <a:rPr lang="en-US" sz="2000" dirty="0"/>
              <a:t> </a:t>
            </a:r>
            <a:r>
              <a:rPr lang="en-US" sz="2000" dirty="0" err="1"/>
              <a:t>là</a:t>
            </a:r>
            <a:r>
              <a:rPr lang="en-US" sz="2000" dirty="0"/>
              <a:t> 1. </a:t>
            </a:r>
            <a:r>
              <a:rPr lang="en-US" sz="2000" dirty="0" err="1"/>
              <a:t>Các</a:t>
            </a:r>
            <a:r>
              <a:rPr lang="en-US" sz="2000" dirty="0"/>
              <a:t> bitboard </a:t>
            </a:r>
            <a:r>
              <a:rPr lang="en-US" sz="2000" dirty="0" err="1"/>
              <a:t>này</a:t>
            </a:r>
            <a:r>
              <a:rPr lang="en-US" sz="2000" dirty="0"/>
              <a:t> </a:t>
            </a:r>
            <a:r>
              <a:rPr lang="en-US" sz="2000" dirty="0" err="1"/>
              <a:t>được</a:t>
            </a:r>
            <a:r>
              <a:rPr lang="en-US" sz="2000" dirty="0"/>
              <a:t> </a:t>
            </a:r>
            <a:r>
              <a:rPr lang="en-US" sz="2000" dirty="0" err="1"/>
              <a:t>tạo</a:t>
            </a:r>
            <a:r>
              <a:rPr lang="en-US" sz="2000" dirty="0"/>
              <a:t> </a:t>
            </a:r>
            <a:r>
              <a:rPr lang="en-US" sz="2000" dirty="0" err="1"/>
              <a:t>ra</a:t>
            </a:r>
            <a:r>
              <a:rPr lang="en-US" sz="2000" dirty="0"/>
              <a:t> </a:t>
            </a:r>
            <a:r>
              <a:rPr lang="en-US" sz="2000" dirty="0" err="1"/>
              <a:t>và</a:t>
            </a:r>
            <a:r>
              <a:rPr lang="en-US" sz="2000" dirty="0"/>
              <a:t> </a:t>
            </a:r>
            <a:r>
              <a:rPr lang="en-US" sz="2000" dirty="0" err="1"/>
              <a:t>lưu</a:t>
            </a:r>
            <a:r>
              <a:rPr lang="en-US" sz="2000" dirty="0"/>
              <a:t> </a:t>
            </a:r>
            <a:r>
              <a:rPr lang="en-US" sz="2000" dirty="0" err="1"/>
              <a:t>trữ</a:t>
            </a:r>
            <a:r>
              <a:rPr lang="en-US" sz="2000" dirty="0"/>
              <a:t> </a:t>
            </a:r>
            <a:r>
              <a:rPr lang="en-US" sz="2000" dirty="0" err="1"/>
              <a:t>sẵn</a:t>
            </a:r>
            <a:r>
              <a:rPr lang="en-US" sz="2000" dirty="0"/>
              <a:t> </a:t>
            </a:r>
            <a:r>
              <a:rPr lang="en-US" sz="2000" dirty="0" err="1"/>
              <a:t>vào</a:t>
            </a:r>
            <a:r>
              <a:rPr lang="en-US" sz="2000" dirty="0"/>
              <a:t> </a:t>
            </a:r>
            <a:r>
              <a:rPr lang="en-US" sz="2000" dirty="0" err="1"/>
              <a:t>một</a:t>
            </a:r>
            <a:r>
              <a:rPr lang="en-US" sz="2000" dirty="0"/>
              <a:t> </a:t>
            </a:r>
            <a:r>
              <a:rPr lang="en-US" sz="2000" dirty="0" smtClean="0"/>
              <a:t>dictionary </a:t>
            </a:r>
            <a:r>
              <a:rPr lang="en-US" sz="2000" dirty="0" err="1"/>
              <a:t>nhằm</a:t>
            </a:r>
            <a:r>
              <a:rPr lang="en-US" sz="2000" dirty="0"/>
              <a:t> </a:t>
            </a:r>
            <a:r>
              <a:rPr lang="en-US" sz="2000" dirty="0" err="1"/>
              <a:t>truy</a:t>
            </a:r>
            <a:r>
              <a:rPr lang="en-US" sz="2000" dirty="0"/>
              <a:t> </a:t>
            </a:r>
            <a:r>
              <a:rPr lang="en-US" sz="2000" dirty="0" err="1"/>
              <a:t>xuất</a:t>
            </a:r>
            <a:r>
              <a:rPr lang="en-US" sz="2000" dirty="0"/>
              <a:t> </a:t>
            </a:r>
            <a:r>
              <a:rPr lang="en-US" sz="2000" dirty="0" err="1"/>
              <a:t>trong</a:t>
            </a:r>
            <a:r>
              <a:rPr lang="en-US" sz="2000" dirty="0"/>
              <a:t> </a:t>
            </a:r>
            <a:r>
              <a:rPr lang="en-US" sz="2000" dirty="0" err="1"/>
              <a:t>quá</a:t>
            </a:r>
            <a:r>
              <a:rPr lang="en-US" sz="2000" dirty="0"/>
              <a:t> </a:t>
            </a:r>
            <a:r>
              <a:rPr lang="en-US" sz="2000" dirty="0" err="1"/>
              <a:t>trình</a:t>
            </a:r>
            <a:r>
              <a:rPr lang="en-US" sz="2000" dirty="0"/>
              <a:t> </a:t>
            </a:r>
            <a:r>
              <a:rPr lang="en-US" sz="2000" dirty="0" err="1"/>
              <a:t>chơi</a:t>
            </a:r>
            <a:r>
              <a:rPr lang="en-US" sz="2000" dirty="0"/>
              <a:t> </a:t>
            </a:r>
            <a:r>
              <a:rPr lang="en-US" sz="2000" dirty="0" err="1"/>
              <a:t>nhằm</a:t>
            </a:r>
            <a:r>
              <a:rPr lang="en-US" sz="2000" dirty="0"/>
              <a:t> </a:t>
            </a:r>
            <a:r>
              <a:rPr lang="en-US" sz="2000" dirty="0" err="1"/>
              <a:t>tránh</a:t>
            </a:r>
            <a:r>
              <a:rPr lang="en-US" sz="2000" dirty="0"/>
              <a:t> </a:t>
            </a:r>
            <a:r>
              <a:rPr lang="en-US" sz="2000" dirty="0" err="1"/>
              <a:t>việc</a:t>
            </a:r>
            <a:r>
              <a:rPr lang="en-US" sz="2000" dirty="0"/>
              <a:t> </a:t>
            </a:r>
            <a:r>
              <a:rPr lang="en-US" sz="2000" dirty="0" err="1"/>
              <a:t>phải</a:t>
            </a:r>
            <a:r>
              <a:rPr lang="en-US" sz="2000" dirty="0"/>
              <a:t> </a:t>
            </a:r>
            <a:r>
              <a:rPr lang="en-US" sz="2000" dirty="0" err="1"/>
              <a:t>tính</a:t>
            </a:r>
            <a:r>
              <a:rPr lang="en-US" sz="2000" dirty="0"/>
              <a:t> </a:t>
            </a:r>
            <a:r>
              <a:rPr lang="en-US" sz="2000" dirty="0" err="1"/>
              <a:t>toán</a:t>
            </a:r>
            <a:r>
              <a:rPr lang="en-US" sz="2000" dirty="0"/>
              <a:t> </a:t>
            </a:r>
            <a:r>
              <a:rPr lang="en-US" sz="2000" dirty="0" err="1"/>
              <a:t>lại</a:t>
            </a:r>
            <a:r>
              <a:rPr lang="en-US" sz="2000" dirty="0"/>
              <a:t> </a:t>
            </a:r>
            <a:r>
              <a:rPr lang="en-US" sz="2000" dirty="0" err="1"/>
              <a:t>sau</a:t>
            </a:r>
            <a:r>
              <a:rPr lang="en-US" sz="2000" dirty="0"/>
              <a:t> </a:t>
            </a:r>
            <a:r>
              <a:rPr lang="en-US" sz="2000" dirty="0" err="1"/>
              <a:t>mỗi</a:t>
            </a:r>
            <a:r>
              <a:rPr lang="en-US" sz="2000" dirty="0"/>
              <a:t> </a:t>
            </a:r>
            <a:r>
              <a:rPr lang="en-US" sz="2000" dirty="0" err="1"/>
              <a:t>nước</a:t>
            </a:r>
            <a:r>
              <a:rPr lang="en-US" sz="2000" dirty="0"/>
              <a:t> </a:t>
            </a:r>
            <a:r>
              <a:rPr lang="en-US" sz="2000" dirty="0" err="1"/>
              <a:t>đi</a:t>
            </a:r>
            <a:r>
              <a:rPr lang="en-US" sz="2000" dirty="0"/>
              <a:t> </a:t>
            </a:r>
            <a:r>
              <a:rPr lang="en-US" sz="2000" dirty="0" err="1"/>
              <a:t>tốn</a:t>
            </a:r>
            <a:r>
              <a:rPr lang="en-US" sz="2000" dirty="0"/>
              <a:t> </a:t>
            </a:r>
            <a:r>
              <a:rPr lang="en-US" sz="2000" dirty="0" err="1"/>
              <a:t>thời</a:t>
            </a:r>
            <a:r>
              <a:rPr lang="en-US" sz="2000" dirty="0"/>
              <a:t> </a:t>
            </a:r>
            <a:r>
              <a:rPr lang="en-US" sz="2000" dirty="0" err="1"/>
              <a:t>gian</a:t>
            </a:r>
            <a:r>
              <a:rPr lang="en-US" sz="2000" dirty="0"/>
              <a:t>.</a:t>
            </a:r>
          </a:p>
        </p:txBody>
      </p:sp>
    </p:spTree>
    <p:extLst>
      <p:ext uri="{BB962C8B-B14F-4D97-AF65-F5344CB8AC3E}">
        <p14:creationId xmlns:p14="http://schemas.microsoft.com/office/powerpoint/2010/main" val="3780854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4" name="Google Shape;964;p4"/>
          <p:cNvSpPr txBox="1">
            <a:spLocks noGrp="1"/>
          </p:cNvSpPr>
          <p:nvPr>
            <p:ph type="subTitle" idx="1"/>
          </p:nvPr>
        </p:nvSpPr>
        <p:spPr>
          <a:xfrm>
            <a:off x="598845" y="1146885"/>
            <a:ext cx="3391263" cy="57155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sz="2800" b="1" dirty="0" err="1"/>
              <a:t>Các</a:t>
            </a:r>
            <a:r>
              <a:rPr lang="en-US" sz="2800" b="1" dirty="0"/>
              <a:t> mask </a:t>
            </a:r>
            <a:r>
              <a:rPr lang="en-US" sz="2800" b="1" dirty="0" err="1"/>
              <a:t>của</a:t>
            </a:r>
            <a:r>
              <a:rPr lang="en-US" sz="2800" b="1" dirty="0"/>
              <a:t> </a:t>
            </a:r>
            <a:r>
              <a:rPr lang="en-US" sz="2800" b="1" dirty="0" err="1"/>
              <a:t>quân</a:t>
            </a:r>
            <a:r>
              <a:rPr lang="en-US" sz="2800" b="1" dirty="0"/>
              <a:t> </a:t>
            </a:r>
            <a:r>
              <a:rPr lang="en-US" sz="2800" b="1" dirty="0" err="1"/>
              <a:t>cờ</a:t>
            </a:r>
            <a:endParaRPr sz="2800" b="1" dirty="0"/>
          </a:p>
        </p:txBody>
      </p:sp>
      <p:sp>
        <p:nvSpPr>
          <p:cNvPr id="977" name="Google Shape;977;p4"/>
          <p:cNvSpPr txBox="1"/>
          <p:nvPr/>
        </p:nvSpPr>
        <p:spPr>
          <a:xfrm>
            <a:off x="8772525" y="4781531"/>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4</a:t>
            </a:r>
            <a:endParaRPr dirty="0"/>
          </a:p>
        </p:txBody>
      </p:sp>
      <p:sp>
        <p:nvSpPr>
          <p:cNvPr id="3" name="Google Shape;1131;p16">
            <a:extLst>
              <a:ext uri="{FF2B5EF4-FFF2-40B4-BE49-F238E27FC236}">
                <a16:creationId xmlns:a16="http://schemas.microsoft.com/office/drawing/2014/main" id="{A275C43A-1DC8-A919-FDBF-FE30738E6115}"/>
              </a:ext>
            </a:extLst>
          </p:cNvPr>
          <p:cNvSpPr txBox="1">
            <a:spLocks noGrp="1"/>
          </p:cNvSpPr>
          <p:nvPr>
            <p:ph type="title"/>
          </p:nvPr>
        </p:nvSpPr>
        <p:spPr>
          <a:xfrm>
            <a:off x="1266448" y="245176"/>
            <a:ext cx="6611100" cy="54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dirty="0" err="1" smtClean="0">
                <a:solidFill>
                  <a:schemeClr val="bg2"/>
                </a:solidFill>
                <a:latin typeface="Barlow Semi Condensed Medium" panose="00000606000000000000" pitchFamily="2" charset="0"/>
              </a:rPr>
              <a:t>Bitboard</a:t>
            </a:r>
            <a:r>
              <a:rPr lang="en-US" b="1" dirty="0" smtClean="0">
                <a:solidFill>
                  <a:schemeClr val="bg2"/>
                </a:solidFill>
                <a:latin typeface="Barlow Semi Condensed Medium" panose="00000606000000000000" pitchFamily="2" charset="0"/>
              </a:rPr>
              <a:t> – Attack mask</a:t>
            </a:r>
            <a:endParaRPr b="1" dirty="0">
              <a:solidFill>
                <a:schemeClr val="bg2"/>
              </a:solidFill>
              <a:latin typeface="Barlow Semi Condensed Medium" panose="00000606000000000000" pitchFamily="2" charset="0"/>
            </a:endParaRPr>
          </a:p>
        </p:txBody>
      </p:sp>
      <p:sp>
        <p:nvSpPr>
          <p:cNvPr id="8" name="Google Shape;965;p4">
            <a:extLst>
              <a:ext uri="{FF2B5EF4-FFF2-40B4-BE49-F238E27FC236}">
                <a16:creationId xmlns:a16="http://schemas.microsoft.com/office/drawing/2014/main" id="{672B0B56-F63F-75A4-D777-92FCC90D715B}"/>
              </a:ext>
            </a:extLst>
          </p:cNvPr>
          <p:cNvSpPr txBox="1">
            <a:spLocks noGrp="1"/>
          </p:cNvSpPr>
          <p:nvPr>
            <p:ph type="subTitle" idx="2"/>
          </p:nvPr>
        </p:nvSpPr>
        <p:spPr>
          <a:xfrm>
            <a:off x="1104538" y="1841568"/>
            <a:ext cx="7174275" cy="838365"/>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600"/>
              <a:buNone/>
            </a:pPr>
            <a:r>
              <a:rPr lang="en-US" sz="2000" dirty="0" err="1"/>
              <a:t>Đối</a:t>
            </a:r>
            <a:r>
              <a:rPr lang="en-US" sz="2000" dirty="0"/>
              <a:t> </a:t>
            </a:r>
            <a:r>
              <a:rPr lang="en-US" sz="2000" dirty="0" err="1"/>
              <a:t>với</a:t>
            </a:r>
            <a:r>
              <a:rPr lang="en-US" sz="2000" dirty="0"/>
              <a:t> </a:t>
            </a:r>
            <a:r>
              <a:rPr lang="en-US" sz="2000" dirty="0" err="1"/>
              <a:t>mỗi</a:t>
            </a:r>
            <a:r>
              <a:rPr lang="en-US" sz="2000" dirty="0"/>
              <a:t> </a:t>
            </a:r>
            <a:r>
              <a:rPr lang="en-US" sz="2000" dirty="0" err="1"/>
              <a:t>vị</a:t>
            </a:r>
            <a:r>
              <a:rPr lang="en-US" sz="2000" dirty="0"/>
              <a:t> </a:t>
            </a:r>
            <a:r>
              <a:rPr lang="en-US" sz="2000" dirty="0" err="1"/>
              <a:t>trí</a:t>
            </a:r>
            <a:r>
              <a:rPr lang="en-US" sz="2000" dirty="0"/>
              <a:t> </a:t>
            </a:r>
            <a:r>
              <a:rPr lang="en-US" sz="2000" dirty="0" err="1"/>
              <a:t>khác</a:t>
            </a:r>
            <a:r>
              <a:rPr lang="en-US" sz="2000" dirty="0"/>
              <a:t> </a:t>
            </a:r>
            <a:r>
              <a:rPr lang="en-US" sz="2000" dirty="0" err="1"/>
              <a:t>nhau</a:t>
            </a:r>
            <a:r>
              <a:rPr lang="en-US" sz="2000" dirty="0"/>
              <a:t> </a:t>
            </a:r>
            <a:r>
              <a:rPr lang="en-US" sz="2000" dirty="0" err="1"/>
              <a:t>trên</a:t>
            </a:r>
            <a:r>
              <a:rPr lang="en-US" sz="2000" dirty="0"/>
              <a:t> </a:t>
            </a:r>
            <a:r>
              <a:rPr lang="en-US" sz="2000" dirty="0" err="1"/>
              <a:t>bàn</a:t>
            </a:r>
            <a:r>
              <a:rPr lang="en-US" sz="2000" dirty="0"/>
              <a:t> </a:t>
            </a:r>
            <a:r>
              <a:rPr lang="en-US" sz="2000" dirty="0" err="1"/>
              <a:t>cờ</a:t>
            </a:r>
            <a:r>
              <a:rPr lang="en-US" sz="2000" dirty="0"/>
              <a:t>, </a:t>
            </a:r>
            <a:r>
              <a:rPr lang="en-US" sz="2000" dirty="0" err="1"/>
              <a:t>quân</a:t>
            </a:r>
            <a:r>
              <a:rPr lang="en-US" sz="2000" dirty="0"/>
              <a:t> </a:t>
            </a:r>
            <a:r>
              <a:rPr lang="en-US" sz="2000" dirty="0" err="1"/>
              <a:t>cờ</a:t>
            </a:r>
            <a:r>
              <a:rPr lang="en-US" sz="2000" dirty="0"/>
              <a:t> </a:t>
            </a:r>
            <a:r>
              <a:rPr lang="en-US" sz="2000" dirty="0" err="1"/>
              <a:t>có</a:t>
            </a:r>
            <a:r>
              <a:rPr lang="en-US" sz="2000" dirty="0"/>
              <a:t> </a:t>
            </a:r>
            <a:r>
              <a:rPr lang="en-US" sz="2000" dirty="0" err="1"/>
              <a:t>các</a:t>
            </a:r>
            <a:r>
              <a:rPr lang="en-US" sz="2000" dirty="0"/>
              <a:t> </a:t>
            </a:r>
            <a:r>
              <a:rPr lang="en-US" sz="2000" dirty="0" err="1"/>
              <a:t>nước</a:t>
            </a:r>
            <a:r>
              <a:rPr lang="en-US" sz="2000" dirty="0"/>
              <a:t> </a:t>
            </a:r>
            <a:r>
              <a:rPr lang="en-US" sz="2000" dirty="0" err="1"/>
              <a:t>đi</a:t>
            </a:r>
            <a:r>
              <a:rPr lang="en-US" sz="2000" dirty="0"/>
              <a:t> </a:t>
            </a:r>
            <a:r>
              <a:rPr lang="en-US" sz="2000" dirty="0" err="1"/>
              <a:t>hợp</a:t>
            </a:r>
            <a:r>
              <a:rPr lang="en-US" sz="2000" dirty="0"/>
              <a:t> </a:t>
            </a:r>
            <a:r>
              <a:rPr lang="en-US" sz="2000" dirty="0" err="1"/>
              <a:t>lệ</a:t>
            </a:r>
            <a:r>
              <a:rPr lang="en-US" sz="2000" dirty="0"/>
              <a:t> </a:t>
            </a:r>
            <a:r>
              <a:rPr lang="en-US" sz="2000" dirty="0" err="1"/>
              <a:t>khác</a:t>
            </a:r>
            <a:r>
              <a:rPr lang="en-US" sz="2000" dirty="0"/>
              <a:t> </a:t>
            </a:r>
            <a:r>
              <a:rPr lang="en-US" sz="2000" dirty="0" err="1"/>
              <a:t>nhau</a:t>
            </a:r>
            <a:r>
              <a:rPr lang="en-US" sz="2000" dirty="0"/>
              <a:t>.</a:t>
            </a:r>
          </a:p>
        </p:txBody>
      </p:sp>
      <p:sp>
        <p:nvSpPr>
          <p:cNvPr id="9" name="Flowchart: Connector 8">
            <a:extLst>
              <a:ext uri="{FF2B5EF4-FFF2-40B4-BE49-F238E27FC236}">
                <a16:creationId xmlns:a16="http://schemas.microsoft.com/office/drawing/2014/main" id="{A90A6304-737C-BB12-3A28-104A2679BBD9}"/>
              </a:ext>
            </a:extLst>
          </p:cNvPr>
          <p:cNvSpPr/>
          <p:nvPr/>
        </p:nvSpPr>
        <p:spPr>
          <a:xfrm>
            <a:off x="892895" y="2037288"/>
            <a:ext cx="180109" cy="18010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0" name="Google Shape;965;p4">
            <a:extLst>
              <a:ext uri="{FF2B5EF4-FFF2-40B4-BE49-F238E27FC236}">
                <a16:creationId xmlns:a16="http://schemas.microsoft.com/office/drawing/2014/main" id="{DBB96805-9A83-EA69-F5C4-7607A4AD60D8}"/>
              </a:ext>
            </a:extLst>
          </p:cNvPr>
          <p:cNvSpPr txBox="1">
            <a:spLocks/>
          </p:cNvSpPr>
          <p:nvPr/>
        </p:nvSpPr>
        <p:spPr>
          <a:xfrm>
            <a:off x="1104538" y="2893057"/>
            <a:ext cx="7174275" cy="7467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algn="just">
              <a:buSzPts val="1600"/>
            </a:pPr>
            <a:r>
              <a:rPr lang="en-US" sz="2000" dirty="0"/>
              <a:t>Mask </a:t>
            </a:r>
            <a:r>
              <a:rPr lang="en-US" sz="2000" dirty="0" err="1"/>
              <a:t>là</a:t>
            </a:r>
            <a:r>
              <a:rPr lang="en-US" sz="2000" dirty="0"/>
              <a:t> </a:t>
            </a:r>
            <a:r>
              <a:rPr lang="en-US" sz="2000" dirty="0" err="1"/>
              <a:t>một</a:t>
            </a:r>
            <a:r>
              <a:rPr lang="en-US" sz="2000" dirty="0"/>
              <a:t> bitboard </a:t>
            </a:r>
            <a:r>
              <a:rPr lang="en-US" sz="2000" dirty="0" err="1"/>
              <a:t>cho</a:t>
            </a:r>
            <a:r>
              <a:rPr lang="en-US" sz="2000" dirty="0"/>
              <a:t> </a:t>
            </a:r>
            <a:r>
              <a:rPr lang="en-US" sz="2000" dirty="0" err="1"/>
              <a:t>một</a:t>
            </a:r>
            <a:r>
              <a:rPr lang="en-US" sz="2000" dirty="0"/>
              <a:t> </a:t>
            </a:r>
            <a:r>
              <a:rPr lang="en-US" sz="2000" dirty="0" err="1"/>
              <a:t>vị</a:t>
            </a:r>
            <a:r>
              <a:rPr lang="en-US" sz="2000" dirty="0"/>
              <a:t> </a:t>
            </a:r>
            <a:r>
              <a:rPr lang="en-US" sz="2000" dirty="0" err="1"/>
              <a:t>trí</a:t>
            </a:r>
            <a:r>
              <a:rPr lang="en-US" sz="2000" dirty="0"/>
              <a:t> </a:t>
            </a:r>
            <a:r>
              <a:rPr lang="en-US" sz="2000" dirty="0" err="1"/>
              <a:t>cụ</a:t>
            </a:r>
            <a:r>
              <a:rPr lang="en-US" sz="2000" dirty="0"/>
              <a:t> </a:t>
            </a:r>
            <a:r>
              <a:rPr lang="en-US" sz="2000" dirty="0" err="1"/>
              <a:t>thể</a:t>
            </a:r>
            <a:r>
              <a:rPr lang="en-US" sz="2000" dirty="0"/>
              <a:t> </a:t>
            </a:r>
            <a:r>
              <a:rPr lang="en-US" sz="2000" dirty="0" err="1"/>
              <a:t>của</a:t>
            </a:r>
            <a:r>
              <a:rPr lang="en-US" sz="2000" dirty="0"/>
              <a:t> </a:t>
            </a:r>
            <a:r>
              <a:rPr lang="en-US" sz="2000" dirty="0" err="1"/>
              <a:t>quân</a:t>
            </a:r>
            <a:r>
              <a:rPr lang="en-US" sz="2000" dirty="0"/>
              <a:t> </a:t>
            </a:r>
            <a:r>
              <a:rPr lang="en-US" sz="2000" dirty="0" err="1"/>
              <a:t>cờ</a:t>
            </a:r>
            <a:r>
              <a:rPr lang="en-US" sz="2000" dirty="0"/>
              <a:t>, </a:t>
            </a:r>
            <a:r>
              <a:rPr lang="en-US" sz="2000" dirty="0" err="1"/>
              <a:t>theo</a:t>
            </a:r>
            <a:r>
              <a:rPr lang="en-US" sz="2000" dirty="0"/>
              <a:t> </a:t>
            </a:r>
            <a:r>
              <a:rPr lang="en-US" sz="2000" dirty="0" err="1"/>
              <a:t>đó</a:t>
            </a:r>
            <a:r>
              <a:rPr lang="en-US" sz="2000" dirty="0"/>
              <a:t> </a:t>
            </a:r>
            <a:r>
              <a:rPr lang="en-US" sz="2000" dirty="0" err="1"/>
              <a:t>tại</a:t>
            </a:r>
            <a:r>
              <a:rPr lang="en-US" sz="2000" dirty="0"/>
              <a:t> </a:t>
            </a:r>
            <a:r>
              <a:rPr lang="en-US" sz="2000" dirty="0" err="1"/>
              <a:t>vị</a:t>
            </a:r>
            <a:r>
              <a:rPr lang="en-US" sz="2000" dirty="0"/>
              <a:t> </a:t>
            </a:r>
            <a:r>
              <a:rPr lang="en-US" sz="2000" dirty="0" err="1"/>
              <a:t>trí</a:t>
            </a:r>
            <a:r>
              <a:rPr lang="en-US" sz="2000" dirty="0"/>
              <a:t> </a:t>
            </a:r>
            <a:r>
              <a:rPr lang="en-US" sz="2000" dirty="0" err="1"/>
              <a:t>mà</a:t>
            </a:r>
            <a:r>
              <a:rPr lang="en-US" sz="2000" dirty="0"/>
              <a:t> </a:t>
            </a:r>
            <a:r>
              <a:rPr lang="en-US" sz="2000" dirty="0" err="1"/>
              <a:t>quân</a:t>
            </a:r>
            <a:r>
              <a:rPr lang="en-US" sz="2000" dirty="0"/>
              <a:t> </a:t>
            </a:r>
            <a:r>
              <a:rPr lang="en-US" sz="2000" dirty="0" err="1"/>
              <a:t>cờ</a:t>
            </a:r>
            <a:r>
              <a:rPr lang="en-US" sz="2000" dirty="0"/>
              <a:t> </a:t>
            </a:r>
            <a:r>
              <a:rPr lang="en-US" sz="2000" dirty="0" err="1"/>
              <a:t>này</a:t>
            </a:r>
            <a:r>
              <a:rPr lang="en-US" sz="2000" dirty="0"/>
              <a:t> </a:t>
            </a:r>
            <a:r>
              <a:rPr lang="en-US" sz="2000" dirty="0" err="1"/>
              <a:t>có</a:t>
            </a:r>
            <a:r>
              <a:rPr lang="en-US" sz="2000" dirty="0"/>
              <a:t> </a:t>
            </a:r>
            <a:r>
              <a:rPr lang="en-US" sz="2000" dirty="0" err="1"/>
              <a:t>thể</a:t>
            </a:r>
            <a:r>
              <a:rPr lang="en-US" sz="2000" dirty="0"/>
              <a:t> </a:t>
            </a:r>
            <a:r>
              <a:rPr lang="en-US" sz="2000" dirty="0" err="1"/>
              <a:t>đi</a:t>
            </a:r>
            <a:r>
              <a:rPr lang="en-US" sz="2000" dirty="0"/>
              <a:t> </a:t>
            </a:r>
            <a:r>
              <a:rPr lang="en-US" sz="2000" dirty="0" err="1"/>
              <a:t>được</a:t>
            </a:r>
            <a:r>
              <a:rPr lang="en-US" sz="2000" dirty="0"/>
              <a:t>, bitboard </a:t>
            </a:r>
            <a:r>
              <a:rPr lang="en-US" sz="2000" dirty="0" err="1"/>
              <a:t>sẽ</a:t>
            </a:r>
            <a:r>
              <a:rPr lang="en-US" sz="2000" dirty="0"/>
              <a:t> </a:t>
            </a:r>
            <a:r>
              <a:rPr lang="en-US" sz="2000" dirty="0" err="1"/>
              <a:t>gán</a:t>
            </a:r>
            <a:r>
              <a:rPr lang="en-US" sz="2000" dirty="0"/>
              <a:t> bit </a:t>
            </a:r>
            <a:r>
              <a:rPr lang="en-US" sz="2000" dirty="0" err="1"/>
              <a:t>tương</a:t>
            </a:r>
            <a:r>
              <a:rPr lang="en-US" sz="2000" dirty="0"/>
              <a:t> </a:t>
            </a:r>
            <a:r>
              <a:rPr lang="en-US" sz="2000" dirty="0" err="1"/>
              <a:t>ứng</a:t>
            </a:r>
            <a:r>
              <a:rPr lang="en-US" sz="2000" dirty="0"/>
              <a:t> </a:t>
            </a:r>
            <a:r>
              <a:rPr lang="en-US" sz="2000" dirty="0" err="1"/>
              <a:t>là</a:t>
            </a:r>
            <a:r>
              <a:rPr lang="en-US" sz="2000" dirty="0"/>
              <a:t> 1.</a:t>
            </a:r>
          </a:p>
        </p:txBody>
      </p:sp>
      <p:sp>
        <p:nvSpPr>
          <p:cNvPr id="11" name="Flowchart: Connector 10">
            <a:extLst>
              <a:ext uri="{FF2B5EF4-FFF2-40B4-BE49-F238E27FC236}">
                <a16:creationId xmlns:a16="http://schemas.microsoft.com/office/drawing/2014/main" id="{63C64248-D59F-4F4D-82DE-B83DA29FA9C9}"/>
              </a:ext>
            </a:extLst>
          </p:cNvPr>
          <p:cNvSpPr/>
          <p:nvPr/>
        </p:nvSpPr>
        <p:spPr>
          <a:xfrm>
            <a:off x="892895" y="3088777"/>
            <a:ext cx="180109" cy="18010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spTree>
    <p:extLst>
      <p:ext uri="{BB962C8B-B14F-4D97-AF65-F5344CB8AC3E}">
        <p14:creationId xmlns:p14="http://schemas.microsoft.com/office/powerpoint/2010/main" val="3820302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77" name="Google Shape;977;p4"/>
          <p:cNvSpPr txBox="1"/>
          <p:nvPr/>
        </p:nvSpPr>
        <p:spPr>
          <a:xfrm>
            <a:off x="8772525" y="4781531"/>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4</a:t>
            </a:r>
            <a:endParaRPr dirty="0"/>
          </a:p>
        </p:txBody>
      </p:sp>
      <p:sp>
        <p:nvSpPr>
          <p:cNvPr id="3" name="Google Shape;1131;p16">
            <a:extLst>
              <a:ext uri="{FF2B5EF4-FFF2-40B4-BE49-F238E27FC236}">
                <a16:creationId xmlns:a16="http://schemas.microsoft.com/office/drawing/2014/main" id="{A275C43A-1DC8-A919-FDBF-FE30738E6115}"/>
              </a:ext>
            </a:extLst>
          </p:cNvPr>
          <p:cNvSpPr txBox="1">
            <a:spLocks noGrp="1"/>
          </p:cNvSpPr>
          <p:nvPr>
            <p:ph type="title"/>
          </p:nvPr>
        </p:nvSpPr>
        <p:spPr>
          <a:xfrm>
            <a:off x="1266448" y="245176"/>
            <a:ext cx="6611100" cy="54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dirty="0" err="1" smtClean="0">
                <a:solidFill>
                  <a:schemeClr val="bg2"/>
                </a:solidFill>
                <a:latin typeface="Barlow Semi Condensed Medium" panose="00000606000000000000" pitchFamily="2" charset="0"/>
              </a:rPr>
              <a:t>Tính</a:t>
            </a:r>
            <a:r>
              <a:rPr lang="en-US" b="1" dirty="0" smtClean="0">
                <a:solidFill>
                  <a:schemeClr val="bg2"/>
                </a:solidFill>
                <a:latin typeface="Barlow Semi Condensed Medium" panose="00000606000000000000" pitchFamily="2" charset="0"/>
              </a:rPr>
              <a:t> </a:t>
            </a:r>
            <a:r>
              <a:rPr lang="en-US" b="1" dirty="0" err="1" smtClean="0">
                <a:solidFill>
                  <a:schemeClr val="bg2"/>
                </a:solidFill>
                <a:latin typeface="Barlow Semi Condensed Medium" panose="00000606000000000000" pitchFamily="2" charset="0"/>
              </a:rPr>
              <a:t>trước</a:t>
            </a:r>
            <a:r>
              <a:rPr lang="en-US" b="1" dirty="0" smtClean="0">
                <a:solidFill>
                  <a:schemeClr val="bg2"/>
                </a:solidFill>
                <a:latin typeface="Barlow Semi Condensed Medium" panose="00000606000000000000" pitchFamily="2" charset="0"/>
              </a:rPr>
              <a:t> </a:t>
            </a:r>
            <a:r>
              <a:rPr lang="en-US" b="1" dirty="0" err="1" smtClean="0">
                <a:solidFill>
                  <a:schemeClr val="bg2"/>
                </a:solidFill>
                <a:latin typeface="Barlow Semi Condensed Medium" panose="00000606000000000000" pitchFamily="2" charset="0"/>
              </a:rPr>
              <a:t>các</a:t>
            </a:r>
            <a:r>
              <a:rPr lang="en-US" b="1" dirty="0" smtClean="0">
                <a:solidFill>
                  <a:schemeClr val="bg2"/>
                </a:solidFill>
                <a:latin typeface="Barlow Semi Condensed Medium" panose="00000606000000000000" pitchFamily="2" charset="0"/>
              </a:rPr>
              <a:t> </a:t>
            </a:r>
            <a:r>
              <a:rPr lang="en-US" b="1" dirty="0" err="1" smtClean="0">
                <a:solidFill>
                  <a:schemeClr val="bg2"/>
                </a:solidFill>
                <a:latin typeface="Barlow Semi Condensed Medium" panose="00000606000000000000" pitchFamily="2" charset="0"/>
              </a:rPr>
              <a:t>nước</a:t>
            </a:r>
            <a:r>
              <a:rPr lang="en-US" b="1" dirty="0" smtClean="0">
                <a:solidFill>
                  <a:schemeClr val="bg2"/>
                </a:solidFill>
                <a:latin typeface="Barlow Semi Condensed Medium" panose="00000606000000000000" pitchFamily="2" charset="0"/>
              </a:rPr>
              <a:t> </a:t>
            </a:r>
            <a:r>
              <a:rPr lang="en-US" b="1" dirty="0" err="1" smtClean="0">
                <a:solidFill>
                  <a:schemeClr val="bg2"/>
                </a:solidFill>
                <a:latin typeface="Barlow Semi Condensed Medium" panose="00000606000000000000" pitchFamily="2" charset="0"/>
              </a:rPr>
              <a:t>đi</a:t>
            </a:r>
            <a:r>
              <a:rPr lang="en-US" b="1" dirty="0" smtClean="0">
                <a:solidFill>
                  <a:schemeClr val="bg2"/>
                </a:solidFill>
                <a:latin typeface="Barlow Semi Condensed Medium" panose="00000606000000000000" pitchFamily="2" charset="0"/>
              </a:rPr>
              <a:t> </a:t>
            </a:r>
            <a:r>
              <a:rPr lang="en-US" b="1" dirty="0" err="1" smtClean="0">
                <a:solidFill>
                  <a:schemeClr val="bg2"/>
                </a:solidFill>
                <a:latin typeface="Barlow Semi Condensed Medium" panose="00000606000000000000" pitchFamily="2" charset="0"/>
              </a:rPr>
              <a:t>cho</a:t>
            </a:r>
            <a:r>
              <a:rPr lang="en-US" b="1" dirty="0" smtClean="0">
                <a:solidFill>
                  <a:schemeClr val="bg2"/>
                </a:solidFill>
                <a:latin typeface="Barlow Semi Condensed Medium" panose="00000606000000000000" pitchFamily="2" charset="0"/>
              </a:rPr>
              <a:t> </a:t>
            </a:r>
            <a:r>
              <a:rPr lang="en-US" b="1" dirty="0">
                <a:solidFill>
                  <a:schemeClr val="bg2"/>
                </a:solidFill>
                <a:latin typeface="Barlow Semi Condensed Medium" panose="00000606000000000000" pitchFamily="2" charset="0"/>
              </a:rPr>
              <a:t>l</a:t>
            </a:r>
            <a:r>
              <a:rPr lang="en-US" b="1" dirty="0" smtClean="0">
                <a:solidFill>
                  <a:schemeClr val="bg2"/>
                </a:solidFill>
                <a:latin typeface="Barlow Semi Condensed Medium" panose="00000606000000000000" pitchFamily="2" charset="0"/>
              </a:rPr>
              <a:t>eapers</a:t>
            </a:r>
            <a:endParaRPr b="1" dirty="0">
              <a:solidFill>
                <a:schemeClr val="bg2"/>
              </a:solidFill>
              <a:latin typeface="Barlow Semi Condensed Medium" panose="00000606000000000000" pitchFamily="2" charset="0"/>
            </a:endParaRPr>
          </a:p>
        </p:txBody>
      </p:sp>
      <p:sp>
        <p:nvSpPr>
          <p:cNvPr id="7" name="Rectangle: Rounded Corners 6">
            <a:extLst>
              <a:ext uri="{FF2B5EF4-FFF2-40B4-BE49-F238E27FC236}">
                <a16:creationId xmlns:a16="http://schemas.microsoft.com/office/drawing/2014/main" id="{4907C961-1989-59E0-83C2-0372767DF963}"/>
              </a:ext>
            </a:extLst>
          </p:cNvPr>
          <p:cNvSpPr/>
          <p:nvPr/>
        </p:nvSpPr>
        <p:spPr>
          <a:xfrm>
            <a:off x="1468584" y="3318233"/>
            <a:ext cx="2085109" cy="8936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2"/>
                </a:solidFill>
                <a:latin typeface="Bahnschrift SemiLight" panose="020B0502040204020203" pitchFamily="34" charset="0"/>
              </a:rPr>
              <a:t>Mask </a:t>
            </a:r>
            <a:r>
              <a:rPr lang="en-US" sz="2400" b="1" dirty="0" err="1">
                <a:solidFill>
                  <a:schemeClr val="bg2"/>
                </a:solidFill>
                <a:latin typeface="Bahnschrift SemiLight" panose="020B0502040204020203" pitchFamily="34" charset="0"/>
              </a:rPr>
              <a:t>của</a:t>
            </a:r>
            <a:r>
              <a:rPr lang="en-US" sz="2400" b="1" dirty="0">
                <a:solidFill>
                  <a:schemeClr val="bg2"/>
                </a:solidFill>
                <a:latin typeface="Bahnschrift SemiLight" panose="020B0502040204020203" pitchFamily="34" charset="0"/>
              </a:rPr>
              <a:t> </a:t>
            </a:r>
            <a:r>
              <a:rPr lang="en-US" sz="2400" b="1" dirty="0" err="1">
                <a:solidFill>
                  <a:schemeClr val="bg2"/>
                </a:solidFill>
                <a:latin typeface="Bahnschrift SemiLight" panose="020B0502040204020203" pitchFamily="34" charset="0"/>
              </a:rPr>
              <a:t>quân</a:t>
            </a:r>
            <a:r>
              <a:rPr lang="en-US" sz="2400" b="1" dirty="0">
                <a:solidFill>
                  <a:schemeClr val="bg2"/>
                </a:solidFill>
                <a:latin typeface="Bahnschrift SemiLight" panose="020B0502040204020203" pitchFamily="34" charset="0"/>
              </a:rPr>
              <a:t> </a:t>
            </a:r>
            <a:r>
              <a:rPr lang="en-US" sz="2400" b="1" dirty="0" err="1">
                <a:solidFill>
                  <a:schemeClr val="bg2"/>
                </a:solidFill>
                <a:latin typeface="Bahnschrift SemiLight" panose="020B0502040204020203" pitchFamily="34" charset="0"/>
              </a:rPr>
              <a:t>cờ</a:t>
            </a:r>
            <a:endParaRPr lang="en-US" sz="2400" b="1" dirty="0">
              <a:solidFill>
                <a:schemeClr val="bg2"/>
              </a:solidFill>
              <a:latin typeface="Bahnschrift SemiLight" panose="020B0502040204020203" pitchFamily="34" charset="0"/>
            </a:endParaRPr>
          </a:p>
        </p:txBody>
      </p:sp>
      <p:sp>
        <p:nvSpPr>
          <p:cNvPr id="14" name="Google Shape;964;p4">
            <a:extLst>
              <a:ext uri="{FF2B5EF4-FFF2-40B4-BE49-F238E27FC236}">
                <a16:creationId xmlns:a16="http://schemas.microsoft.com/office/drawing/2014/main" id="{26AF1D00-EC72-E466-BFFD-62990F64CCE9}"/>
              </a:ext>
            </a:extLst>
          </p:cNvPr>
          <p:cNvSpPr txBox="1">
            <a:spLocks noGrp="1"/>
          </p:cNvSpPr>
          <p:nvPr>
            <p:ph type="subTitle" idx="1"/>
          </p:nvPr>
        </p:nvSpPr>
        <p:spPr>
          <a:xfrm>
            <a:off x="598844" y="1146885"/>
            <a:ext cx="8087955" cy="57155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sz="2800" b="1" dirty="0" err="1"/>
              <a:t>Tạo</a:t>
            </a:r>
            <a:r>
              <a:rPr lang="en-US" sz="2800" b="1" dirty="0"/>
              <a:t> </a:t>
            </a:r>
            <a:r>
              <a:rPr lang="en-US" sz="2800" b="1" dirty="0" err="1"/>
              <a:t>ra</a:t>
            </a:r>
            <a:r>
              <a:rPr lang="en-US" sz="2800" b="1" dirty="0"/>
              <a:t> </a:t>
            </a:r>
            <a:r>
              <a:rPr lang="en-US" sz="2800" b="1" dirty="0" err="1"/>
              <a:t>các</a:t>
            </a:r>
            <a:r>
              <a:rPr lang="en-US" sz="2800" b="1" dirty="0"/>
              <a:t> </a:t>
            </a:r>
            <a:r>
              <a:rPr lang="en-US" sz="2800" b="1" dirty="0" err="1"/>
              <a:t>nước</a:t>
            </a:r>
            <a:r>
              <a:rPr lang="en-US" sz="2800" b="1" dirty="0"/>
              <a:t> </a:t>
            </a:r>
            <a:r>
              <a:rPr lang="en-US" sz="2800" b="1" dirty="0" err="1"/>
              <a:t>đi</a:t>
            </a:r>
            <a:r>
              <a:rPr lang="en-US" sz="2800" b="1" dirty="0"/>
              <a:t> </a:t>
            </a:r>
            <a:r>
              <a:rPr lang="en-US" sz="2800" b="1" dirty="0" err="1"/>
              <a:t>có</a:t>
            </a:r>
            <a:r>
              <a:rPr lang="en-US" sz="2800" b="1" dirty="0"/>
              <a:t> </a:t>
            </a:r>
            <a:r>
              <a:rPr lang="en-US" sz="2800" b="1" dirty="0" err="1"/>
              <a:t>sẵn</a:t>
            </a:r>
            <a:r>
              <a:rPr lang="en-US" sz="2800" b="1" dirty="0"/>
              <a:t> </a:t>
            </a:r>
            <a:r>
              <a:rPr lang="en-US" sz="2800" b="1" dirty="0" err="1"/>
              <a:t>với</a:t>
            </a:r>
            <a:r>
              <a:rPr lang="en-US" sz="2800" b="1" dirty="0"/>
              <a:t> </a:t>
            </a:r>
            <a:r>
              <a:rPr lang="en-US" sz="2800" b="1" dirty="0" err="1"/>
              <a:t>từng</a:t>
            </a:r>
            <a:r>
              <a:rPr lang="en-US" sz="2800" b="1" dirty="0"/>
              <a:t> </a:t>
            </a:r>
            <a:r>
              <a:rPr lang="en-US" sz="2800" b="1" dirty="0" err="1"/>
              <a:t>vị</a:t>
            </a:r>
            <a:r>
              <a:rPr lang="en-US" sz="2800" b="1" dirty="0"/>
              <a:t> </a:t>
            </a:r>
            <a:r>
              <a:rPr lang="en-US" sz="2800" b="1" dirty="0" err="1"/>
              <a:t>trí</a:t>
            </a:r>
            <a:r>
              <a:rPr lang="en-US" sz="2800" b="1" dirty="0"/>
              <a:t> </a:t>
            </a:r>
            <a:r>
              <a:rPr lang="en-US" sz="2800" b="1" dirty="0" err="1"/>
              <a:t>của</a:t>
            </a:r>
            <a:r>
              <a:rPr lang="en-US" sz="2800" b="1" dirty="0"/>
              <a:t> </a:t>
            </a:r>
            <a:r>
              <a:rPr lang="en-US" sz="2800" b="1" dirty="0" err="1"/>
              <a:t>quân</a:t>
            </a:r>
            <a:r>
              <a:rPr lang="en-US" sz="2800" b="1" dirty="0"/>
              <a:t> </a:t>
            </a:r>
            <a:r>
              <a:rPr lang="en-US" sz="2800" b="1" dirty="0" err="1"/>
              <a:t>cờ</a:t>
            </a:r>
            <a:endParaRPr sz="2800" b="1" dirty="0"/>
          </a:p>
        </p:txBody>
      </p:sp>
      <p:sp>
        <p:nvSpPr>
          <p:cNvPr id="16" name="Google Shape;965;p4">
            <a:extLst>
              <a:ext uri="{FF2B5EF4-FFF2-40B4-BE49-F238E27FC236}">
                <a16:creationId xmlns:a16="http://schemas.microsoft.com/office/drawing/2014/main" id="{411F19E6-4E13-99A4-8561-14DFCE159B3E}"/>
              </a:ext>
            </a:extLst>
          </p:cNvPr>
          <p:cNvSpPr txBox="1">
            <a:spLocks noGrp="1"/>
          </p:cNvSpPr>
          <p:nvPr>
            <p:ph type="subTitle" idx="2"/>
          </p:nvPr>
        </p:nvSpPr>
        <p:spPr>
          <a:xfrm>
            <a:off x="945245" y="1854936"/>
            <a:ext cx="8111332" cy="100571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US" sz="2000" dirty="0" err="1"/>
              <a:t>Đối</a:t>
            </a:r>
            <a:r>
              <a:rPr lang="en-US" sz="2000" dirty="0"/>
              <a:t> </a:t>
            </a:r>
            <a:r>
              <a:rPr lang="en-US" sz="2000" dirty="0" err="1"/>
              <a:t>với</a:t>
            </a:r>
            <a:r>
              <a:rPr lang="en-US" sz="2000" dirty="0"/>
              <a:t> </a:t>
            </a:r>
            <a:r>
              <a:rPr lang="en-US" sz="2000" dirty="0" err="1"/>
              <a:t>các</a:t>
            </a:r>
            <a:r>
              <a:rPr lang="en-US" sz="2000" dirty="0"/>
              <a:t> </a:t>
            </a:r>
            <a:r>
              <a:rPr lang="en-US" sz="2000" dirty="0" err="1"/>
              <a:t>quân</a:t>
            </a:r>
            <a:r>
              <a:rPr lang="en-US" sz="2000" dirty="0"/>
              <a:t> </a:t>
            </a:r>
            <a:r>
              <a:rPr lang="en-US" sz="2000" dirty="0" err="1"/>
              <a:t>vua</a:t>
            </a:r>
            <a:r>
              <a:rPr lang="en-US" sz="2000" dirty="0"/>
              <a:t>, </a:t>
            </a:r>
            <a:r>
              <a:rPr lang="en-US" sz="2000" dirty="0" err="1"/>
              <a:t>tốt</a:t>
            </a:r>
            <a:r>
              <a:rPr lang="en-US" sz="2000" dirty="0"/>
              <a:t>, </a:t>
            </a:r>
            <a:r>
              <a:rPr lang="en-US" sz="2000" dirty="0" err="1" smtClean="0"/>
              <a:t>mã</a:t>
            </a:r>
            <a:r>
              <a:rPr lang="en-US" sz="2000" dirty="0" smtClean="0"/>
              <a:t> (</a:t>
            </a:r>
            <a:r>
              <a:rPr lang="en-US" sz="2000" dirty="0" err="1" smtClean="0"/>
              <a:t>các</a:t>
            </a:r>
            <a:r>
              <a:rPr lang="en-US" sz="2000" dirty="0" smtClean="0"/>
              <a:t> </a:t>
            </a:r>
            <a:r>
              <a:rPr lang="en-US" sz="2000" dirty="0" err="1" smtClean="0"/>
              <a:t>quân</a:t>
            </a:r>
            <a:r>
              <a:rPr lang="en-US" sz="2000" dirty="0" smtClean="0"/>
              <a:t> </a:t>
            </a:r>
            <a:r>
              <a:rPr lang="en-US" sz="2000" dirty="0" err="1" smtClean="0"/>
              <a:t>này</a:t>
            </a:r>
            <a:r>
              <a:rPr lang="en-US" sz="2000" dirty="0" smtClean="0"/>
              <a:t> </a:t>
            </a:r>
            <a:r>
              <a:rPr lang="en-US" sz="2000" dirty="0" err="1" smtClean="0"/>
              <a:t>có</a:t>
            </a:r>
            <a:r>
              <a:rPr lang="en-US" sz="2000" dirty="0" smtClean="0"/>
              <a:t> </a:t>
            </a:r>
            <a:r>
              <a:rPr lang="en-US" sz="2000" dirty="0" err="1" smtClean="0"/>
              <a:t>thể</a:t>
            </a:r>
            <a:r>
              <a:rPr lang="en-US" sz="2000" dirty="0" smtClean="0"/>
              <a:t> </a:t>
            </a:r>
            <a:r>
              <a:rPr lang="en-US" sz="2000" dirty="0" err="1" smtClean="0"/>
              <a:t>gọi</a:t>
            </a:r>
            <a:r>
              <a:rPr lang="en-US" sz="2000" dirty="0" smtClean="0"/>
              <a:t> </a:t>
            </a:r>
            <a:r>
              <a:rPr lang="en-US" sz="2000" dirty="0" err="1" smtClean="0"/>
              <a:t>là</a:t>
            </a:r>
            <a:r>
              <a:rPr lang="en-US" sz="2000" dirty="0" smtClean="0"/>
              <a:t> leapers) </a:t>
            </a:r>
            <a:r>
              <a:rPr lang="en-US" sz="2000" dirty="0" err="1"/>
              <a:t>thì</a:t>
            </a:r>
            <a:r>
              <a:rPr lang="en-US" sz="2000" dirty="0"/>
              <a:t> </a:t>
            </a:r>
            <a:r>
              <a:rPr lang="en-US" sz="2000" dirty="0" smtClean="0"/>
              <a:t>attack mask </a:t>
            </a:r>
            <a:r>
              <a:rPr lang="en-US" sz="2000" dirty="0" err="1" smtClean="0"/>
              <a:t>của</a:t>
            </a:r>
            <a:r>
              <a:rPr lang="en-US" sz="2000" dirty="0" smtClean="0"/>
              <a:t> </a:t>
            </a:r>
            <a:r>
              <a:rPr lang="en-US" sz="2000" dirty="0" err="1" smtClean="0"/>
              <a:t>chúng</a:t>
            </a:r>
            <a:r>
              <a:rPr lang="en-US" sz="2000" dirty="0" smtClean="0"/>
              <a:t> </a:t>
            </a:r>
            <a:r>
              <a:rPr lang="en-US" sz="2000" dirty="0" err="1" smtClean="0"/>
              <a:t>chỉ</a:t>
            </a:r>
            <a:r>
              <a:rPr lang="en-US" sz="2000" dirty="0" smtClean="0"/>
              <a:t> </a:t>
            </a:r>
            <a:r>
              <a:rPr lang="en-US" sz="2000" dirty="0" err="1" smtClean="0"/>
              <a:t>phụ</a:t>
            </a:r>
            <a:r>
              <a:rPr lang="en-US" sz="2000" dirty="0" smtClean="0"/>
              <a:t> </a:t>
            </a:r>
            <a:r>
              <a:rPr lang="en-US" sz="2000" dirty="0" err="1" smtClean="0"/>
              <a:t>thuộc</a:t>
            </a:r>
            <a:r>
              <a:rPr lang="en-US" sz="2000" dirty="0" smtClean="0"/>
              <a:t> </a:t>
            </a:r>
            <a:r>
              <a:rPr lang="en-US" sz="2000" dirty="0" err="1" smtClean="0"/>
              <a:t>vào</a:t>
            </a:r>
            <a:r>
              <a:rPr lang="en-US" sz="2000" dirty="0" smtClean="0"/>
              <a:t> </a:t>
            </a:r>
            <a:r>
              <a:rPr lang="en-US" sz="2000" dirty="0" err="1" smtClean="0"/>
              <a:t>vị</a:t>
            </a:r>
            <a:r>
              <a:rPr lang="en-US" sz="2000" dirty="0" smtClean="0"/>
              <a:t> </a:t>
            </a:r>
            <a:r>
              <a:rPr lang="en-US" sz="2000" dirty="0" err="1" smtClean="0"/>
              <a:t>trí</a:t>
            </a:r>
            <a:r>
              <a:rPr lang="en-US" sz="2000" dirty="0" smtClean="0"/>
              <a:t> </a:t>
            </a:r>
            <a:r>
              <a:rPr lang="en-US" sz="2000" dirty="0" err="1" smtClean="0"/>
              <a:t>của</a:t>
            </a:r>
            <a:r>
              <a:rPr lang="en-US" sz="2000" dirty="0" smtClean="0"/>
              <a:t> </a:t>
            </a:r>
            <a:r>
              <a:rPr lang="en-US" sz="2000" dirty="0" err="1" smtClean="0"/>
              <a:t>chúng</a:t>
            </a:r>
            <a:r>
              <a:rPr lang="en-US" sz="2000" dirty="0" smtClean="0"/>
              <a:t> </a:t>
            </a:r>
            <a:r>
              <a:rPr lang="en-US" sz="2000" dirty="0" err="1" smtClean="0"/>
              <a:t>trên</a:t>
            </a:r>
            <a:r>
              <a:rPr lang="en-US" sz="2000" dirty="0" smtClean="0"/>
              <a:t> </a:t>
            </a:r>
            <a:r>
              <a:rPr lang="en-US" sz="2000" dirty="0" err="1" smtClean="0"/>
              <a:t>bàn</a:t>
            </a:r>
            <a:r>
              <a:rPr lang="en-US" sz="2000" dirty="0" smtClean="0"/>
              <a:t> </a:t>
            </a:r>
            <a:r>
              <a:rPr lang="en-US" sz="2000" dirty="0" err="1" smtClean="0"/>
              <a:t>cờ</a:t>
            </a:r>
            <a:r>
              <a:rPr lang="en-US" sz="2000" dirty="0" smtClean="0"/>
              <a:t>, </a:t>
            </a:r>
            <a:r>
              <a:rPr lang="en-US" sz="2000" dirty="0"/>
              <a:t>ta </a:t>
            </a:r>
            <a:r>
              <a:rPr lang="en-US" sz="2000" dirty="0" err="1"/>
              <a:t>đơn</a:t>
            </a:r>
            <a:r>
              <a:rPr lang="en-US" sz="2000" dirty="0"/>
              <a:t> </a:t>
            </a:r>
            <a:r>
              <a:rPr lang="en-US" sz="2000" dirty="0" err="1"/>
              <a:t>giản</a:t>
            </a:r>
            <a:r>
              <a:rPr lang="en-US" sz="2000" dirty="0"/>
              <a:t> </a:t>
            </a:r>
            <a:r>
              <a:rPr lang="en-US" sz="2000" dirty="0" err="1"/>
              <a:t>là</a:t>
            </a:r>
            <a:r>
              <a:rPr lang="en-US" sz="2000" dirty="0"/>
              <a:t> </a:t>
            </a:r>
            <a:r>
              <a:rPr lang="en-US" sz="2000" dirty="0" err="1"/>
              <a:t>lưu</a:t>
            </a:r>
            <a:r>
              <a:rPr lang="en-US" sz="2000" dirty="0"/>
              <a:t> </a:t>
            </a:r>
            <a:r>
              <a:rPr lang="en-US" sz="2000" dirty="0" err="1"/>
              <a:t>các</a:t>
            </a:r>
            <a:r>
              <a:rPr lang="en-US" sz="2000" dirty="0"/>
              <a:t> mask </a:t>
            </a:r>
            <a:r>
              <a:rPr lang="en-US" sz="2000" dirty="0" err="1"/>
              <a:t>này</a:t>
            </a:r>
            <a:r>
              <a:rPr lang="en-US" sz="2000" dirty="0"/>
              <a:t> </a:t>
            </a:r>
            <a:r>
              <a:rPr lang="en-US" sz="2000" dirty="0" err="1"/>
              <a:t>vào</a:t>
            </a:r>
            <a:r>
              <a:rPr lang="en-US" sz="2000" dirty="0"/>
              <a:t> database.</a:t>
            </a:r>
          </a:p>
        </p:txBody>
      </p:sp>
      <p:sp>
        <p:nvSpPr>
          <p:cNvPr id="17" name="Flowchart: Connector 16">
            <a:extLst>
              <a:ext uri="{FF2B5EF4-FFF2-40B4-BE49-F238E27FC236}">
                <a16:creationId xmlns:a16="http://schemas.microsoft.com/office/drawing/2014/main" id="{3A83589D-B255-65F2-AAB8-946AD8FB3B37}"/>
              </a:ext>
            </a:extLst>
          </p:cNvPr>
          <p:cNvSpPr/>
          <p:nvPr/>
        </p:nvSpPr>
        <p:spPr>
          <a:xfrm>
            <a:off x="733602" y="2050656"/>
            <a:ext cx="180109" cy="18010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8" name="Flowchart: Magnetic Disk 17">
            <a:extLst>
              <a:ext uri="{FF2B5EF4-FFF2-40B4-BE49-F238E27FC236}">
                <a16:creationId xmlns:a16="http://schemas.microsoft.com/office/drawing/2014/main" id="{762E0BC2-7B58-C94A-3BDE-20D093DF6B57}"/>
              </a:ext>
            </a:extLst>
          </p:cNvPr>
          <p:cNvSpPr/>
          <p:nvPr/>
        </p:nvSpPr>
        <p:spPr>
          <a:xfrm>
            <a:off x="5590308" y="2748555"/>
            <a:ext cx="1634836" cy="1956011"/>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2"/>
                </a:solidFill>
                <a:latin typeface="Bahnschrift SemiLight" panose="020B0502040204020203" pitchFamily="34" charset="0"/>
              </a:rPr>
              <a:t>Database</a:t>
            </a:r>
            <a:br>
              <a:rPr lang="en-US" sz="1600" b="1" dirty="0">
                <a:solidFill>
                  <a:schemeClr val="bg2"/>
                </a:solidFill>
                <a:latin typeface="Bahnschrift SemiLight" panose="020B0502040204020203" pitchFamily="34" charset="0"/>
              </a:rPr>
            </a:br>
            <a:r>
              <a:rPr lang="en-US" sz="1600" b="1" dirty="0" err="1">
                <a:solidFill>
                  <a:schemeClr val="bg2"/>
                </a:solidFill>
                <a:latin typeface="Bahnschrift SemiLight" panose="020B0502040204020203" pitchFamily="34" charset="0"/>
              </a:rPr>
              <a:t>lưu</a:t>
            </a:r>
            <a:r>
              <a:rPr lang="en-US" sz="1600" b="1" dirty="0">
                <a:solidFill>
                  <a:schemeClr val="bg2"/>
                </a:solidFill>
                <a:latin typeface="Bahnschrift SemiLight" panose="020B0502040204020203" pitchFamily="34" charset="0"/>
              </a:rPr>
              <a:t> </a:t>
            </a:r>
            <a:r>
              <a:rPr lang="en-US" sz="1600" b="1" dirty="0" err="1">
                <a:solidFill>
                  <a:schemeClr val="bg2"/>
                </a:solidFill>
                <a:latin typeface="Bahnschrift SemiLight" panose="020B0502040204020203" pitchFamily="34" charset="0"/>
              </a:rPr>
              <a:t>các</a:t>
            </a:r>
            <a:r>
              <a:rPr lang="en-US" sz="1600" b="1" dirty="0">
                <a:solidFill>
                  <a:schemeClr val="bg2"/>
                </a:solidFill>
                <a:latin typeface="Bahnschrift SemiLight" panose="020B0502040204020203" pitchFamily="34" charset="0"/>
              </a:rPr>
              <a:t> </a:t>
            </a:r>
            <a:r>
              <a:rPr lang="en-US" sz="1600" b="1" dirty="0" err="1">
                <a:solidFill>
                  <a:schemeClr val="bg2"/>
                </a:solidFill>
                <a:latin typeface="Bahnschrift SemiLight" panose="020B0502040204020203" pitchFamily="34" charset="0"/>
              </a:rPr>
              <a:t>nước</a:t>
            </a:r>
            <a:r>
              <a:rPr lang="en-US" sz="1600" b="1" dirty="0">
                <a:solidFill>
                  <a:schemeClr val="bg2"/>
                </a:solidFill>
                <a:latin typeface="Bahnschrift SemiLight" panose="020B0502040204020203" pitchFamily="34" charset="0"/>
              </a:rPr>
              <a:t> </a:t>
            </a:r>
            <a:r>
              <a:rPr lang="en-US" sz="1600" b="1" dirty="0" err="1">
                <a:solidFill>
                  <a:schemeClr val="bg2"/>
                </a:solidFill>
                <a:latin typeface="Bahnschrift SemiLight" panose="020B0502040204020203" pitchFamily="34" charset="0"/>
              </a:rPr>
              <a:t>đi</a:t>
            </a:r>
            <a:endParaRPr lang="en-US" sz="1600" b="1" dirty="0">
              <a:solidFill>
                <a:schemeClr val="bg2"/>
              </a:solidFill>
              <a:latin typeface="Bahnschrift SemiLight" panose="020B0502040204020203" pitchFamily="34" charset="0"/>
            </a:endParaRPr>
          </a:p>
          <a:p>
            <a:pPr algn="ctr"/>
            <a:r>
              <a:rPr lang="en-US" sz="1600" b="1" dirty="0" err="1">
                <a:solidFill>
                  <a:schemeClr val="bg2"/>
                </a:solidFill>
                <a:latin typeface="Bahnschrift SemiLight" panose="020B0502040204020203" pitchFamily="34" charset="0"/>
              </a:rPr>
              <a:t>có</a:t>
            </a:r>
            <a:r>
              <a:rPr lang="en-US" sz="1600" b="1" dirty="0">
                <a:solidFill>
                  <a:schemeClr val="bg2"/>
                </a:solidFill>
                <a:latin typeface="Bahnschrift SemiLight" panose="020B0502040204020203" pitchFamily="34" charset="0"/>
              </a:rPr>
              <a:t> </a:t>
            </a:r>
            <a:r>
              <a:rPr lang="en-US" sz="1600" b="1" dirty="0" err="1">
                <a:solidFill>
                  <a:schemeClr val="bg2"/>
                </a:solidFill>
                <a:latin typeface="Bahnschrift SemiLight" panose="020B0502040204020203" pitchFamily="34" charset="0"/>
              </a:rPr>
              <a:t>sẵn</a:t>
            </a:r>
            <a:endParaRPr lang="en-US" sz="1600" b="1" dirty="0">
              <a:solidFill>
                <a:schemeClr val="bg2"/>
              </a:solidFill>
              <a:latin typeface="Bahnschrift SemiLight" panose="020B0502040204020203" pitchFamily="34" charset="0"/>
            </a:endParaRPr>
          </a:p>
        </p:txBody>
      </p:sp>
      <p:sp>
        <p:nvSpPr>
          <p:cNvPr id="19" name="Arrow: Right 18">
            <a:extLst>
              <a:ext uri="{FF2B5EF4-FFF2-40B4-BE49-F238E27FC236}">
                <a16:creationId xmlns:a16="http://schemas.microsoft.com/office/drawing/2014/main" id="{C7F4763F-A275-E3A9-24D8-75CC9B72C574}"/>
              </a:ext>
            </a:extLst>
          </p:cNvPr>
          <p:cNvSpPr/>
          <p:nvPr/>
        </p:nvSpPr>
        <p:spPr>
          <a:xfrm>
            <a:off x="3893128" y="3615724"/>
            <a:ext cx="1246909" cy="2216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2326319"/>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1251</TotalTime>
  <Words>2098</Words>
  <Application>Microsoft Office PowerPoint</Application>
  <PresentationFormat>On-screen Show (16:9)</PresentationFormat>
  <Paragraphs>156</Paragraphs>
  <Slides>34</Slides>
  <Notes>33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34</vt:i4>
      </vt:variant>
    </vt:vector>
  </HeadingPairs>
  <TitlesOfParts>
    <vt:vector size="47" baseType="lpstr">
      <vt:lpstr>VNI-Palatin</vt:lpstr>
      <vt:lpstr>Times New Roman</vt:lpstr>
      <vt:lpstr>Aptos</vt:lpstr>
      <vt:lpstr>Cambria Math</vt:lpstr>
      <vt:lpstr>Arial</vt:lpstr>
      <vt:lpstr>Open Sans</vt:lpstr>
      <vt:lpstr>Fjalla One</vt:lpstr>
      <vt:lpstr>Barlow Semi Condensed</vt:lpstr>
      <vt:lpstr>VNI Centur</vt:lpstr>
      <vt:lpstr>VNI-Helve-Condense</vt:lpstr>
      <vt:lpstr>Barlow Semi Condensed Medium</vt:lpstr>
      <vt:lpstr>Bahnschrift SemiLight</vt:lpstr>
      <vt:lpstr>Technology Consulting by Slidesgo</vt:lpstr>
      <vt:lpstr>NHAÄP MOÂN TRÍ TUEÄ NHAÂN TAÏO</vt:lpstr>
      <vt:lpstr>Thành viên nhóm</vt:lpstr>
      <vt:lpstr>PowerPoint Presentation</vt:lpstr>
      <vt:lpstr>Hiện thực bàn cờ</vt:lpstr>
      <vt:lpstr>Hiện thực bàn cờ</vt:lpstr>
      <vt:lpstr>Bitboard</vt:lpstr>
      <vt:lpstr>Bitboard</vt:lpstr>
      <vt:lpstr>Bitboard – Attack mask</vt:lpstr>
      <vt:lpstr>Tính trước các nước đi cho leapers</vt:lpstr>
      <vt:lpstr>Tính trước các nước đi cho sliders</vt:lpstr>
      <vt:lpstr>Magic bitboard</vt:lpstr>
      <vt:lpstr>Magic bitboard</vt:lpstr>
      <vt:lpstr>Tính trước các nước đi cho sliders</vt:lpstr>
      <vt:lpstr>Sinh nước đi</vt:lpstr>
      <vt:lpstr>Thiết kế thuật toán tạo nước đi</vt:lpstr>
      <vt:lpstr>Thiết kế Agent</vt:lpstr>
      <vt:lpstr>Các giải thuật sử dụng</vt:lpstr>
      <vt:lpstr>Các giải thuật sử dụng</vt:lpstr>
      <vt:lpstr>Các giải thuật sử dụng</vt:lpstr>
      <vt:lpstr>Hàm lượng giá</vt:lpstr>
      <vt:lpstr>Kết quả</vt:lpstr>
      <vt:lpstr>Bàn cờ và chế độ chơi PVP</vt:lpstr>
      <vt:lpstr>Bàn cờ và chế độ chơi PVP</vt:lpstr>
      <vt:lpstr>Bàn cờ và chế độ chơi PVP</vt:lpstr>
      <vt:lpstr>Chế độ PVE</vt:lpstr>
      <vt:lpstr>Chế độ PVE</vt:lpstr>
      <vt:lpstr>Chế độ đấu với agent chơi ngẫu nhiên</vt:lpstr>
      <vt:lpstr>Hiện thực Agent nhiều cấp độ</vt:lpstr>
      <vt:lpstr>Giải pháp cải thiện</vt:lpstr>
      <vt:lpstr>Đánh giá kết quả</vt:lpstr>
      <vt:lpstr>TỔNG KẾT</vt:lpstr>
      <vt:lpstr>Ưu điểm</vt:lpstr>
      <vt:lpstr>Nhược điểm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LAÄP TRÌNH NAÂNG CAO</dc:title>
  <dc:creator>Administrator</dc:creator>
  <cp:lastModifiedBy>Administrator</cp:lastModifiedBy>
  <cp:revision>19</cp:revision>
  <dcterms:modified xsi:type="dcterms:W3CDTF">2024-05-12T11:07:11Z</dcterms:modified>
</cp:coreProperties>
</file>