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Thương mại điện tử Mercedes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C8C8C8"/>
                </a:solidFill>
              </a:defRPr>
            </a:pPr>
            <a:r>
              <a:t>Đồ án lập trình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