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719D-6110-4716-84C2-8858D3EEB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1F2AD-5A98-4D87-A3E5-7585426B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AA48-1B43-4D43-A681-07EF782B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42F1-C089-4B7E-BD87-918652F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3E29-5F94-4F9C-8240-85577C08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DD48-40D8-4407-B013-ECFC8653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29211-C3C3-4AA8-A9A3-9940C346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E965-3937-411B-A67E-39D9B1BD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B357-2F2E-48AA-B141-F8690754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1587-3AAC-4470-8682-628DEF22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EFFC5-30F9-4DEE-93AE-6DB0CA397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435D3-E24E-46CB-B578-5F9A23AE2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25DB-4192-4252-9AB7-579EE2D5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22D7-56F8-4EAC-BBB2-EE1790C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D74E-47B3-4A53-8C0C-CB562FD5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EE9D-ECC9-4BA3-946D-558318C8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971D-AABF-4B1E-8308-1263A498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3165-F71F-4647-8E06-982AF2B2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8B06-4AF8-4649-949F-D41589B0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404B-03CA-4FB3-8C24-2D58179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F954-FF9B-43D6-B1C2-4F1BC8B0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FF4B-58B2-4DF1-B14E-0FE07181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FA32-F8C4-4475-BC9F-0E0DBF57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350D-8025-4217-9567-87C3178C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9D06-E2AA-4C90-905D-126E814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D225-DD4A-4B5E-9BDD-2105240A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7EAE-7325-4770-A209-25F0D071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0B32-1C0F-4F99-A4BE-953BAED76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C1C79-D99D-4FD6-B759-1B3EA9D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B3EF7-6EF7-4497-AF19-FBB00833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25C3-DAC2-4CEF-BFC4-277F8A44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451E-84CB-4EC1-94B3-01D14063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BA81-21B7-4422-945E-2F8744A0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6A69C-65CC-46FF-A7EA-FC4108C7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E08D-205F-41D0-A006-90D7BB09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5D769-790F-41AC-9428-7779269E7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373C-424E-4D49-BCAE-01D1F6B7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18607-8A94-463A-B9AC-8B1EBB1B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6230E-321B-4A62-B960-3BE512B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6FC8-18AF-49C9-9229-5E7AC62F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47A80-5C16-4A4A-B2A4-0CC40E74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437A0-D626-47C4-9D07-A297AD43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79338-5836-4D75-9FAE-D21D9F24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90E6C-5FFE-4574-9985-2AA32A03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0A178-7DA2-4D72-A312-6DD01C0C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60020-7F05-474B-AFB1-9FBE5F6A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7D5E-C0F7-4464-AB0D-E58B483B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AF00-A7B8-4F04-95F6-B9453457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4CBE3-D4DC-4036-BEEE-C71ECDE3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B8D8-D7D8-4529-BEFC-B7EA34AA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BB05-DB9E-4E86-98FA-5B2C59E1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862F5-5847-4212-9046-5CC07B2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C621-AB1E-44D9-BE14-86CD2029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6EECD-C11F-443C-A6D5-1CAC52478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4C70-F6CE-4A29-899B-558485883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1372E-5AC1-4209-99E9-8353BE69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B284-9997-455E-8D56-AF13B479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A3DF1-0557-4183-83DF-33272C3B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1042F-7D55-42E4-993E-939F4209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CBCC-1170-4947-BB46-5CCAD667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B5FB-0BEC-4DF0-94C5-4C78C9C61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E16F-4A15-461D-9B68-73BD12FBB2C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DABD-4278-4B51-B9B6-23832A506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82FB-689D-449B-8F4C-2EE6830BB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7926-A8C3-47CA-8E32-B757325F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lueprint outline">
            <a:extLst>
              <a:ext uri="{FF2B5EF4-FFF2-40B4-BE49-F238E27FC236}">
                <a16:creationId xmlns:a16="http://schemas.microsoft.com/office/drawing/2014/main" id="{87F6828C-58E2-4346-9A62-E16F9CD3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8" y="1189181"/>
            <a:ext cx="2403764" cy="24037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8A8F17-A83A-4BE4-A081-993B74F0F6E4}"/>
              </a:ext>
            </a:extLst>
          </p:cNvPr>
          <p:cNvSpPr/>
          <p:nvPr/>
        </p:nvSpPr>
        <p:spPr>
          <a:xfrm>
            <a:off x="947109" y="3431456"/>
            <a:ext cx="2013527" cy="261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calculator should:</a:t>
            </a:r>
          </a:p>
          <a:p>
            <a:pPr algn="ctr"/>
            <a:r>
              <a:rPr lang="en-US" dirty="0"/>
              <a:t>1.) Have a name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calculator should: </a:t>
            </a:r>
          </a:p>
          <a:p>
            <a:pPr algn="ctr"/>
            <a:r>
              <a:rPr lang="en-US" dirty="0"/>
              <a:t>1.) Be able to add</a:t>
            </a:r>
          </a:p>
          <a:p>
            <a:pPr algn="ctr"/>
            <a:r>
              <a:rPr lang="en-US" dirty="0"/>
              <a:t>2.) Be able to subtract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EC3CD-AE46-409D-902A-44F24D286D80}"/>
              </a:ext>
            </a:extLst>
          </p:cNvPr>
          <p:cNvSpPr txBox="1"/>
          <p:nvPr/>
        </p:nvSpPr>
        <p:spPr>
          <a:xfrm>
            <a:off x="3984769" y="2399251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Calculator()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89CB5-D7E2-4CD8-AD01-8EE754C1DE5D}"/>
              </a:ext>
            </a:extLst>
          </p:cNvPr>
          <p:cNvCxnSpPr/>
          <p:nvPr/>
        </p:nvCxnSpPr>
        <p:spPr>
          <a:xfrm flipV="1">
            <a:off x="5847127" y="1350628"/>
            <a:ext cx="2567031" cy="113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alculator with solid fill">
            <a:extLst>
              <a:ext uri="{FF2B5EF4-FFF2-40B4-BE49-F238E27FC236}">
                <a16:creationId xmlns:a16="http://schemas.microsoft.com/office/drawing/2014/main" id="{700563E1-EB11-4B1C-822D-1AC339B4B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307" y="80744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A7E814-27D3-4591-B309-D486BDDDC109}"/>
              </a:ext>
            </a:extLst>
          </p:cNvPr>
          <p:cNvCxnSpPr/>
          <p:nvPr/>
        </p:nvCxnSpPr>
        <p:spPr>
          <a:xfrm>
            <a:off x="5847127" y="4018327"/>
            <a:ext cx="2567031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40808-FA72-46A3-9C5D-158B61BBE8AF}"/>
              </a:ext>
            </a:extLst>
          </p:cNvPr>
          <p:cNvSpPr txBox="1"/>
          <p:nvPr/>
        </p:nvSpPr>
        <p:spPr>
          <a:xfrm>
            <a:off x="3984769" y="3732885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Calculator()</a:t>
            </a:r>
          </a:p>
        </p:txBody>
      </p:sp>
      <p:pic>
        <p:nvPicPr>
          <p:cNvPr id="17" name="Graphic 16" descr="Calculator with solid fill">
            <a:extLst>
              <a:ext uri="{FF2B5EF4-FFF2-40B4-BE49-F238E27FC236}">
                <a16:creationId xmlns:a16="http://schemas.microsoft.com/office/drawing/2014/main" id="{AF2324F7-7798-46E4-8060-75F23F4CF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307" y="4576194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998D69-98BD-499B-A604-6852104ED80C}"/>
              </a:ext>
            </a:extLst>
          </p:cNvPr>
          <p:cNvSpPr txBox="1"/>
          <p:nvPr/>
        </p:nvSpPr>
        <p:spPr>
          <a:xfrm>
            <a:off x="8335861" y="5478010"/>
            <a:ext cx="206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Casio Calculator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12913-44F7-4E10-9467-412443ECA178}"/>
              </a:ext>
            </a:extLst>
          </p:cNvPr>
          <p:cNvSpPr txBox="1"/>
          <p:nvPr/>
        </p:nvSpPr>
        <p:spPr>
          <a:xfrm>
            <a:off x="8361028" y="1743646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TI-84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238C7-431C-46B7-9589-6F533F6101F8}"/>
              </a:ext>
            </a:extLst>
          </p:cNvPr>
          <p:cNvSpPr txBox="1"/>
          <p:nvPr/>
        </p:nvSpPr>
        <p:spPr>
          <a:xfrm>
            <a:off x="1228224" y="815830"/>
            <a:ext cx="145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nameTwo</a:t>
            </a:r>
            <a:r>
              <a:rPr lang="en-US" dirty="0"/>
              <a:t>: test</a:t>
            </a:r>
          </a:p>
        </p:txBody>
      </p:sp>
    </p:spTree>
    <p:extLst>
      <p:ext uri="{BB962C8B-B14F-4D97-AF65-F5344CB8AC3E}">
        <p14:creationId xmlns:p14="http://schemas.microsoft.com/office/powerpoint/2010/main" val="80153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084C60-38EE-4AD2-A2F5-033F58A1FEF4}"/>
              </a:ext>
            </a:extLst>
          </p:cNvPr>
          <p:cNvSpPr/>
          <p:nvPr/>
        </p:nvSpPr>
        <p:spPr>
          <a:xfrm>
            <a:off x="4739780" y="2046914"/>
            <a:ext cx="6014906" cy="337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E3DD6-1D88-446A-8F39-86FB6F62D70C}"/>
              </a:ext>
            </a:extLst>
          </p:cNvPr>
          <p:cNvSpPr/>
          <p:nvPr/>
        </p:nvSpPr>
        <p:spPr>
          <a:xfrm>
            <a:off x="8498048" y="2105637"/>
            <a:ext cx="2256638" cy="10657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C247B-A953-43A4-8D03-14BB51034232}"/>
              </a:ext>
            </a:extLst>
          </p:cNvPr>
          <p:cNvSpPr txBox="1"/>
          <p:nvPr/>
        </p:nvSpPr>
        <p:spPr>
          <a:xfrm>
            <a:off x="7747233" y="884499"/>
            <a:ext cx="225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pool:</a:t>
            </a:r>
          </a:p>
          <a:p>
            <a:r>
              <a:rPr lang="en-US" dirty="0"/>
              <a:t>It is specifically for String literal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AB17AB-8D1A-4A97-9C4C-D8175088080D}"/>
              </a:ext>
            </a:extLst>
          </p:cNvPr>
          <p:cNvCxnSpPr/>
          <p:nvPr/>
        </p:nvCxnSpPr>
        <p:spPr>
          <a:xfrm>
            <a:off x="8690994" y="1837190"/>
            <a:ext cx="58723" cy="60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6DBE76-70DB-486F-AB54-427B4EC4ABB0}"/>
              </a:ext>
            </a:extLst>
          </p:cNvPr>
          <p:cNvSpPr txBox="1"/>
          <p:nvPr/>
        </p:nvSpPr>
        <p:spPr>
          <a:xfrm>
            <a:off x="914400" y="3171417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3293B6-839E-428F-AA00-FE706929BBC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939312" y="3508521"/>
            <a:ext cx="2948730" cy="71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BFE762-011C-4A26-9B99-E845A3A2240E}"/>
              </a:ext>
            </a:extLst>
          </p:cNvPr>
          <p:cNvSpPr txBox="1"/>
          <p:nvPr/>
        </p:nvSpPr>
        <p:spPr>
          <a:xfrm>
            <a:off x="8812634" y="2638527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“12345”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14116-0660-4AD6-B725-8981E2D17E1F}"/>
              </a:ext>
            </a:extLst>
          </p:cNvPr>
          <p:cNvSpPr txBox="1"/>
          <p:nvPr/>
        </p:nvSpPr>
        <p:spPr>
          <a:xfrm>
            <a:off x="4888042" y="3896512"/>
            <a:ext cx="158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Object</a:t>
            </a:r>
          </a:p>
          <a:p>
            <a:r>
              <a:rPr lang="en-US" dirty="0"/>
              <a:t>“12345”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15E2E-5A8F-464A-8671-3C50B1CBEA3F}"/>
              </a:ext>
            </a:extLst>
          </p:cNvPr>
          <p:cNvSpPr txBox="1"/>
          <p:nvPr/>
        </p:nvSpPr>
        <p:spPr>
          <a:xfrm>
            <a:off x="8370116" y="2148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"=================="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A2DF8-9733-4E9E-AEEB-D444CCE011C7}"/>
              </a:ext>
            </a:extLst>
          </p:cNvPr>
          <p:cNvSpPr txBox="1"/>
          <p:nvPr/>
        </p:nvSpPr>
        <p:spPr>
          <a:xfrm>
            <a:off x="1170774" y="1427148"/>
            <a:ext cx="8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myStr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3850FC-5DE5-4E5B-9862-526E4B350DDF}"/>
              </a:ext>
            </a:extLst>
          </p:cNvPr>
          <p:cNvCxnSpPr>
            <a:stCxn id="23" idx="3"/>
          </p:cNvCxnSpPr>
          <p:nvPr/>
        </p:nvCxnSpPr>
        <p:spPr>
          <a:xfrm>
            <a:off x="2038525" y="1611814"/>
            <a:ext cx="6459523" cy="64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1C2BDA-1091-4BE0-9FA2-704ACFAB39FE}"/>
              </a:ext>
            </a:extLst>
          </p:cNvPr>
          <p:cNvSpPr txBox="1"/>
          <p:nvPr/>
        </p:nvSpPr>
        <p:spPr>
          <a:xfrm>
            <a:off x="1239140" y="2441196"/>
            <a:ext cx="70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0A57A-65D1-45BC-A5AB-77243582B59D}"/>
              </a:ext>
            </a:extLst>
          </p:cNvPr>
          <p:cNvSpPr/>
          <p:nvPr/>
        </p:nvSpPr>
        <p:spPr>
          <a:xfrm>
            <a:off x="2357306" y="868261"/>
            <a:ext cx="6031684" cy="223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96F80-675A-4E3C-847B-E2EFC09E78D5}"/>
              </a:ext>
            </a:extLst>
          </p:cNvPr>
          <p:cNvSpPr/>
          <p:nvPr/>
        </p:nvSpPr>
        <p:spPr>
          <a:xfrm>
            <a:off x="5981351" y="964734"/>
            <a:ext cx="2332140" cy="1149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05976-9B06-400D-903D-724EEC28FCCA}"/>
              </a:ext>
            </a:extLst>
          </p:cNvPr>
          <p:cNvSpPr/>
          <p:nvPr/>
        </p:nvSpPr>
        <p:spPr>
          <a:xfrm>
            <a:off x="2357306" y="4286774"/>
            <a:ext cx="5444455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D78EE-6BEA-4172-9AD4-A30AB7C62DA8}"/>
              </a:ext>
            </a:extLst>
          </p:cNvPr>
          <p:cNvSpPr txBox="1"/>
          <p:nvPr/>
        </p:nvSpPr>
        <p:spPr>
          <a:xfrm>
            <a:off x="2801923" y="4697835"/>
            <a:ext cx="98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String[] names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462B9B-4BEA-4835-BCC4-CE947841C495}"/>
              </a:ext>
            </a:extLst>
          </p:cNvPr>
          <p:cNvCxnSpPr/>
          <p:nvPr/>
        </p:nvCxnSpPr>
        <p:spPr>
          <a:xfrm flipV="1">
            <a:off x="3292679" y="2843868"/>
            <a:ext cx="0" cy="185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8AE3BC-FF6E-4731-B48D-D2EF1FF731D9}"/>
              </a:ext>
            </a:extLst>
          </p:cNvPr>
          <p:cNvSpPr txBox="1"/>
          <p:nvPr/>
        </p:nvSpPr>
        <p:spPr>
          <a:xfrm>
            <a:off x="2533477" y="2045913"/>
            <a:ext cx="1954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Array Object</a:t>
            </a:r>
          </a:p>
          <a:p>
            <a:r>
              <a:rPr lang="en-US" dirty="0"/>
              <a:t>3 references</a:t>
            </a:r>
          </a:p>
          <a:p>
            <a:r>
              <a:rPr lang="en-US" dirty="0"/>
              <a:t>O </a:t>
            </a:r>
            <a:r>
              <a:rPr lang="en-US" dirty="0" err="1"/>
              <a:t>O</a:t>
            </a:r>
            <a:r>
              <a:rPr lang="en-US" dirty="0"/>
              <a:t> </a:t>
            </a:r>
            <a:r>
              <a:rPr lang="en-US" dirty="0" err="1"/>
              <a:t>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51F14-90C2-483C-B5AE-81ADF5F408C7}"/>
              </a:ext>
            </a:extLst>
          </p:cNvPr>
          <p:cNvSpPr/>
          <p:nvPr/>
        </p:nvSpPr>
        <p:spPr>
          <a:xfrm>
            <a:off x="6095999" y="1073790"/>
            <a:ext cx="824917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“Jose”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82193-1E30-4D41-97EC-136A54FA6A1F}"/>
              </a:ext>
            </a:extLst>
          </p:cNvPr>
          <p:cNvSpPr/>
          <p:nvPr/>
        </p:nvSpPr>
        <p:spPr>
          <a:xfrm>
            <a:off x="7389302" y="964734"/>
            <a:ext cx="824917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“John”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9752B-2EA6-4084-830E-0B68332EB4F9}"/>
              </a:ext>
            </a:extLst>
          </p:cNvPr>
          <p:cNvSpPr/>
          <p:nvPr/>
        </p:nvSpPr>
        <p:spPr>
          <a:xfrm>
            <a:off x="7427051" y="1543576"/>
            <a:ext cx="824917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“Pedro”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AE8E1E-459D-4EBF-A49D-272BDDDC5A1B}"/>
              </a:ext>
            </a:extLst>
          </p:cNvPr>
          <p:cNvCxnSpPr/>
          <p:nvPr/>
        </p:nvCxnSpPr>
        <p:spPr>
          <a:xfrm flipV="1">
            <a:off x="3171039" y="1539380"/>
            <a:ext cx="3045203" cy="12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7B118-622B-408E-971A-6C218F9E78C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75297" y="1270933"/>
            <a:ext cx="4414005" cy="14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C958BC-2516-4A51-9D77-19AE9411D3F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693892" y="1849775"/>
            <a:ext cx="4733159" cy="84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0F80A5-04A1-4E9E-8FF3-B11E4B434816}"/>
              </a:ext>
            </a:extLst>
          </p:cNvPr>
          <p:cNvSpPr txBox="1"/>
          <p:nvPr/>
        </p:nvSpPr>
        <p:spPr>
          <a:xfrm>
            <a:off x="5840833" y="4672289"/>
            <a:ext cx="196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int[] </a:t>
            </a:r>
            <a:r>
              <a:rPr lang="en-US" dirty="0" err="1"/>
              <a:t>myOtherIntArray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E56687-B967-4AF6-B499-C79923194471}"/>
              </a:ext>
            </a:extLst>
          </p:cNvPr>
          <p:cNvCxnSpPr/>
          <p:nvPr/>
        </p:nvCxnSpPr>
        <p:spPr>
          <a:xfrm flipH="1" flipV="1">
            <a:off x="6216242" y="2776756"/>
            <a:ext cx="302004" cy="211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69DD28-C37C-4C6D-A203-378AC4C80CCE}"/>
              </a:ext>
            </a:extLst>
          </p:cNvPr>
          <p:cNvSpPr txBox="1"/>
          <p:nvPr/>
        </p:nvSpPr>
        <p:spPr>
          <a:xfrm>
            <a:off x="5481784" y="2279142"/>
            <a:ext cx="166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Array Object</a:t>
            </a:r>
          </a:p>
          <a:p>
            <a:r>
              <a:rPr lang="en-US" dirty="0"/>
              <a:t>5 int values</a:t>
            </a:r>
          </a:p>
        </p:txBody>
      </p:sp>
    </p:spTree>
    <p:extLst>
      <p:ext uri="{BB962C8B-B14F-4D97-AF65-F5344CB8AC3E}">
        <p14:creationId xmlns:p14="http://schemas.microsoft.com/office/powerpoint/2010/main" val="41737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7881B0-6B1C-4AF0-849A-47A583C1C341}"/>
              </a:ext>
            </a:extLst>
          </p:cNvPr>
          <p:cNvSpPr/>
          <p:nvPr/>
        </p:nvSpPr>
        <p:spPr>
          <a:xfrm>
            <a:off x="2214694" y="838899"/>
            <a:ext cx="6786693" cy="2869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C2B08E-BA7B-4717-906B-1178EEEDD7D0}"/>
              </a:ext>
            </a:extLst>
          </p:cNvPr>
          <p:cNvSpPr/>
          <p:nvPr/>
        </p:nvSpPr>
        <p:spPr>
          <a:xfrm>
            <a:off x="9608889" y="2273416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Sparky the Dog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E7804-CD01-4843-B50E-263DEC4070C2}"/>
              </a:ext>
            </a:extLst>
          </p:cNvPr>
          <p:cNvSpPr/>
          <p:nvPr/>
        </p:nvSpPr>
        <p:spPr>
          <a:xfrm>
            <a:off x="2214694" y="4185836"/>
            <a:ext cx="1459684" cy="261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A53B1-6FCE-4B7C-9BC9-6457A113CE48}"/>
              </a:ext>
            </a:extLst>
          </p:cNvPr>
          <p:cNvSpPr txBox="1"/>
          <p:nvPr/>
        </p:nvSpPr>
        <p:spPr>
          <a:xfrm>
            <a:off x="2646727" y="3950945"/>
            <a:ext cx="78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Stack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B9ACFA-429B-4B26-AB96-B02D9DA3AE55}"/>
              </a:ext>
            </a:extLst>
          </p:cNvPr>
          <p:cNvSpPr/>
          <p:nvPr/>
        </p:nvSpPr>
        <p:spPr>
          <a:xfrm>
            <a:off x="2281806" y="5620624"/>
            <a:ext cx="1300293" cy="1090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B9885-6E04-4D69-BC85-12830FF7A2A0}"/>
              </a:ext>
            </a:extLst>
          </p:cNvPr>
          <p:cNvSpPr txBox="1"/>
          <p:nvPr/>
        </p:nvSpPr>
        <p:spPr>
          <a:xfrm>
            <a:off x="2260834" y="5649769"/>
            <a:ext cx="107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 dog1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28C38F-9895-453E-867E-16D294193827}"/>
              </a:ext>
            </a:extLst>
          </p:cNvPr>
          <p:cNvCxnSpPr>
            <a:cxnSpLocks/>
          </p:cNvCxnSpPr>
          <p:nvPr/>
        </p:nvCxnSpPr>
        <p:spPr>
          <a:xfrm flipV="1">
            <a:off x="3041009" y="1736388"/>
            <a:ext cx="2369890" cy="396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AFC6F-F14B-4DA5-8190-CCDE7874B416}"/>
              </a:ext>
            </a:extLst>
          </p:cNvPr>
          <p:cNvSpPr/>
          <p:nvPr/>
        </p:nvSpPr>
        <p:spPr>
          <a:xfrm>
            <a:off x="8941965" y="5200903"/>
            <a:ext cx="1300293" cy="663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playFetch</a:t>
            </a:r>
            <a:r>
              <a:rPr lang="en-US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7DD4B7-C80A-4EB3-984A-EA36CEEB1285}"/>
              </a:ext>
            </a:extLst>
          </p:cNvPr>
          <p:cNvSpPr/>
          <p:nvPr/>
        </p:nvSpPr>
        <p:spPr>
          <a:xfrm>
            <a:off x="5205368" y="1157680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Fido the Dog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07795D-5493-46DD-8B47-C2091AC75AB9}"/>
              </a:ext>
            </a:extLst>
          </p:cNvPr>
          <p:cNvSpPr/>
          <p:nvPr/>
        </p:nvSpPr>
        <p:spPr>
          <a:xfrm>
            <a:off x="9454393" y="637563"/>
            <a:ext cx="1996579" cy="251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 Collector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49F89-F3BE-483F-8D2B-33A11E8C5B27}"/>
              </a:ext>
            </a:extLst>
          </p:cNvPr>
          <p:cNvSpPr txBox="1"/>
          <p:nvPr/>
        </p:nvSpPr>
        <p:spPr>
          <a:xfrm>
            <a:off x="260059" y="4496499"/>
            <a:ext cx="93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CBA054-C93E-4FE7-80BC-038B8FDE654D}"/>
              </a:ext>
            </a:extLst>
          </p:cNvPr>
          <p:cNvCxnSpPr/>
          <p:nvPr/>
        </p:nvCxnSpPr>
        <p:spPr>
          <a:xfrm>
            <a:off x="956345" y="4781725"/>
            <a:ext cx="1577130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BB83F5-AA7D-4545-BEA8-27030C532D01}"/>
              </a:ext>
            </a:extLst>
          </p:cNvPr>
          <p:cNvSpPr txBox="1"/>
          <p:nvPr/>
        </p:nvSpPr>
        <p:spPr>
          <a:xfrm>
            <a:off x="2260833" y="6131488"/>
            <a:ext cx="107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animal3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2ED93D-9695-4D7D-A82C-96E62AA89308}"/>
              </a:ext>
            </a:extLst>
          </p:cNvPr>
          <p:cNvCxnSpPr>
            <a:cxnSpLocks/>
          </p:cNvCxnSpPr>
          <p:nvPr/>
        </p:nvCxnSpPr>
        <p:spPr>
          <a:xfrm flipV="1">
            <a:off x="3171039" y="2072081"/>
            <a:ext cx="4454554" cy="438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8EC375-C523-49B0-8C05-AEF985CF8D1D}"/>
              </a:ext>
            </a:extLst>
          </p:cNvPr>
          <p:cNvSpPr/>
          <p:nvPr/>
        </p:nvSpPr>
        <p:spPr>
          <a:xfrm>
            <a:off x="7201948" y="1304488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7EE94D-C66B-4667-81E2-8D9A8C8048A5}"/>
              </a:ext>
            </a:extLst>
          </p:cNvPr>
          <p:cNvSpPr/>
          <p:nvPr/>
        </p:nvSpPr>
        <p:spPr>
          <a:xfrm>
            <a:off x="6962862" y="2808215"/>
            <a:ext cx="1350628" cy="620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Sparky the Dog</a:t>
            </a:r>
          </a:p>
        </p:txBody>
      </p:sp>
    </p:spTree>
    <p:extLst>
      <p:ext uri="{BB962C8B-B14F-4D97-AF65-F5344CB8AC3E}">
        <p14:creationId xmlns:p14="http://schemas.microsoft.com/office/powerpoint/2010/main" val="45140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7B04-24DD-4AB1-B12A-B702999DA119}"/>
              </a:ext>
            </a:extLst>
          </p:cNvPr>
          <p:cNvSpPr/>
          <p:nvPr/>
        </p:nvSpPr>
        <p:spPr>
          <a:xfrm>
            <a:off x="2944536" y="637563"/>
            <a:ext cx="3070370" cy="146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Class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A2AFB2-1954-4671-870B-B2B281740C1F}"/>
              </a:ext>
            </a:extLst>
          </p:cNvPr>
          <p:cNvCxnSpPr/>
          <p:nvPr/>
        </p:nvCxnSpPr>
        <p:spPr>
          <a:xfrm>
            <a:off x="4370664" y="2231472"/>
            <a:ext cx="0" cy="180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E43CFBC-A0BA-496A-9F6D-01FA59645CF2}"/>
              </a:ext>
            </a:extLst>
          </p:cNvPr>
          <p:cNvSpPr/>
          <p:nvPr/>
        </p:nvSpPr>
        <p:spPr>
          <a:xfrm>
            <a:off x="2843867" y="4160940"/>
            <a:ext cx="3171035" cy="146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22215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6747F-2E21-4913-937B-BCAC438BDBE8}"/>
              </a:ext>
            </a:extLst>
          </p:cNvPr>
          <p:cNvSpPr/>
          <p:nvPr/>
        </p:nvSpPr>
        <p:spPr>
          <a:xfrm>
            <a:off x="1459684" y="3489820"/>
            <a:ext cx="2298584" cy="302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39E83-3CBD-4BCA-A977-C2E3611580C0}"/>
              </a:ext>
            </a:extLst>
          </p:cNvPr>
          <p:cNvSpPr/>
          <p:nvPr/>
        </p:nvSpPr>
        <p:spPr>
          <a:xfrm>
            <a:off x="1661020" y="5788404"/>
            <a:ext cx="1812022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85D05-C634-49D5-B651-F220F1DB6008}"/>
              </a:ext>
            </a:extLst>
          </p:cNvPr>
          <p:cNvSpPr/>
          <p:nvPr/>
        </p:nvSpPr>
        <p:spPr>
          <a:xfrm>
            <a:off x="1661020" y="4454554"/>
            <a:ext cx="1812022" cy="125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demo()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C8A21-9884-4099-A3B0-542CBF2D8DAD}"/>
              </a:ext>
            </a:extLst>
          </p:cNvPr>
          <p:cNvSpPr/>
          <p:nvPr/>
        </p:nvSpPr>
        <p:spPr>
          <a:xfrm>
            <a:off x="3758268" y="511728"/>
            <a:ext cx="6769915" cy="354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43A52-FB02-42F8-8ECE-2D674620C3D4}"/>
              </a:ext>
            </a:extLst>
          </p:cNvPr>
          <p:cNvSpPr/>
          <p:nvPr/>
        </p:nvSpPr>
        <p:spPr>
          <a:xfrm>
            <a:off x="8237989" y="612396"/>
            <a:ext cx="2223083" cy="973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Pool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663D4-77BE-46A6-A09D-AB7DD008B697}"/>
              </a:ext>
            </a:extLst>
          </p:cNvPr>
          <p:cNvSpPr txBox="1"/>
          <p:nvPr/>
        </p:nvSpPr>
        <p:spPr>
          <a:xfrm>
            <a:off x="8196045" y="612396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99541-3206-4202-A670-785BB86F4E17}"/>
              </a:ext>
            </a:extLst>
          </p:cNvPr>
          <p:cNvSpPr txBox="1"/>
          <p:nvPr/>
        </p:nvSpPr>
        <p:spPr>
          <a:xfrm>
            <a:off x="9559255" y="149974"/>
            <a:ext cx="178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"Max value that an integer can have: "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50992-09EE-465D-80EA-72EDEFDFDBB0}"/>
              </a:ext>
            </a:extLst>
          </p:cNvPr>
          <p:cNvSpPr txBox="1"/>
          <p:nvPr/>
        </p:nvSpPr>
        <p:spPr>
          <a:xfrm>
            <a:off x="8888136" y="142613"/>
            <a:ext cx="1342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"Min value that an integer can have: "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C7567-E2BD-4814-AFA4-EB80CF296452}"/>
              </a:ext>
            </a:extLst>
          </p:cNvPr>
          <p:cNvSpPr txBox="1"/>
          <p:nvPr/>
        </p:nvSpPr>
        <p:spPr>
          <a:xfrm>
            <a:off x="1954635" y="4597167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myStr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E091C-1851-4A0C-A583-9FEC97031AB4}"/>
              </a:ext>
            </a:extLst>
          </p:cNvPr>
          <p:cNvSpPr txBox="1"/>
          <p:nvPr/>
        </p:nvSpPr>
        <p:spPr>
          <a:xfrm>
            <a:off x="2592198" y="4673367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myStr2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113ED4-7DF1-405F-985D-F0B99C19D822}"/>
              </a:ext>
            </a:extLst>
          </p:cNvPr>
          <p:cNvCxnSpPr>
            <a:stCxn id="14" idx="0"/>
          </p:cNvCxnSpPr>
          <p:nvPr/>
        </p:nvCxnSpPr>
        <p:spPr>
          <a:xfrm flipV="1">
            <a:off x="2353112" y="864066"/>
            <a:ext cx="6077824" cy="373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58CF12-3063-4A1D-85B8-FC6FA1F903E7}"/>
              </a:ext>
            </a:extLst>
          </p:cNvPr>
          <p:cNvCxnSpPr>
            <a:cxnSpLocks/>
          </p:cNvCxnSpPr>
          <p:nvPr/>
        </p:nvCxnSpPr>
        <p:spPr>
          <a:xfrm flipV="1">
            <a:off x="3141676" y="864066"/>
            <a:ext cx="5331204" cy="38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CD4B07-6630-4DDC-9E47-81FA7136F07A}"/>
              </a:ext>
            </a:extLst>
          </p:cNvPr>
          <p:cNvSpPr txBox="1"/>
          <p:nvPr/>
        </p:nvSpPr>
        <p:spPr>
          <a:xfrm>
            <a:off x="2143387" y="5286926"/>
            <a:ext cx="964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myStr3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23AD0-1918-4D1C-B7F6-6E2B8AD56E61}"/>
              </a:ext>
            </a:extLst>
          </p:cNvPr>
          <p:cNvSpPr txBox="1"/>
          <p:nvPr/>
        </p:nvSpPr>
        <p:spPr>
          <a:xfrm>
            <a:off x="4320330" y="1182848"/>
            <a:ext cx="131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Object with value “hello”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30C158-516A-4359-BB54-9AC36064BE45}"/>
              </a:ext>
            </a:extLst>
          </p:cNvPr>
          <p:cNvCxnSpPr/>
          <p:nvPr/>
        </p:nvCxnSpPr>
        <p:spPr>
          <a:xfrm flipV="1">
            <a:off x="2961314" y="1896939"/>
            <a:ext cx="1551963" cy="3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8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8D8EF-46C1-4B34-B731-18F149D285EF}"/>
              </a:ext>
            </a:extLst>
          </p:cNvPr>
          <p:cNvSpPr/>
          <p:nvPr/>
        </p:nvSpPr>
        <p:spPr>
          <a:xfrm>
            <a:off x="3775395" y="960756"/>
            <a:ext cx="2541864" cy="122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7F271-5106-440B-9043-6BEEED9B40BE}"/>
              </a:ext>
            </a:extLst>
          </p:cNvPr>
          <p:cNvSpPr/>
          <p:nvPr/>
        </p:nvSpPr>
        <p:spPr>
          <a:xfrm>
            <a:off x="1677798" y="2457974"/>
            <a:ext cx="2290195" cy="132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56056-B4D7-4CA5-A0CB-CC16ABE7C84B}"/>
              </a:ext>
            </a:extLst>
          </p:cNvPr>
          <p:cNvSpPr/>
          <p:nvPr/>
        </p:nvSpPr>
        <p:spPr>
          <a:xfrm>
            <a:off x="6096000" y="2457974"/>
            <a:ext cx="2290195" cy="132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BC0756-76C1-4C36-998A-A6191D86BDB1}"/>
              </a:ext>
            </a:extLst>
          </p:cNvPr>
          <p:cNvCxnSpPr>
            <a:cxnSpLocks/>
          </p:cNvCxnSpPr>
          <p:nvPr/>
        </p:nvCxnSpPr>
        <p:spPr>
          <a:xfrm flipH="1">
            <a:off x="3322738" y="2051108"/>
            <a:ext cx="545286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6E9104-EE23-41A6-8560-D41A82FB87CE}"/>
              </a:ext>
            </a:extLst>
          </p:cNvPr>
          <p:cNvCxnSpPr>
            <a:cxnSpLocks/>
          </p:cNvCxnSpPr>
          <p:nvPr/>
        </p:nvCxnSpPr>
        <p:spPr>
          <a:xfrm>
            <a:off x="6314114" y="2120317"/>
            <a:ext cx="707472" cy="83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E8D1D-069A-4D8E-B72F-C0FF9640A68D}"/>
              </a:ext>
            </a:extLst>
          </p:cNvPr>
          <p:cNvSpPr/>
          <p:nvPr/>
        </p:nvSpPr>
        <p:spPr>
          <a:xfrm>
            <a:off x="1677797" y="4651695"/>
            <a:ext cx="2290195" cy="132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Husky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6FCB34-FB1D-40B8-B304-8A9E4A891A89}"/>
              </a:ext>
            </a:extLst>
          </p:cNvPr>
          <p:cNvCxnSpPr/>
          <p:nvPr/>
        </p:nvCxnSpPr>
        <p:spPr>
          <a:xfrm>
            <a:off x="2789338" y="3892492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EB396-E765-4269-8C38-94C90C890D6D}"/>
              </a:ext>
            </a:extLst>
          </p:cNvPr>
          <p:cNvSpPr txBox="1"/>
          <p:nvPr/>
        </p:nvSpPr>
        <p:spPr>
          <a:xfrm>
            <a:off x="696286" y="335560"/>
            <a:ext cx="28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Hierarchy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005AD-3EA2-4042-BE6B-0A825DFF2A05}"/>
              </a:ext>
            </a:extLst>
          </p:cNvPr>
          <p:cNvSpPr/>
          <p:nvPr/>
        </p:nvSpPr>
        <p:spPr>
          <a:xfrm>
            <a:off x="3868024" y="67112"/>
            <a:ext cx="2356607" cy="63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D97F29-872E-49CE-BD14-56056A8D5BDB}"/>
              </a:ext>
            </a:extLst>
          </p:cNvPr>
          <p:cNvCxnSpPr>
            <a:stCxn id="19" idx="2"/>
            <a:endCxn id="4" idx="0"/>
          </p:cNvCxnSpPr>
          <p:nvPr/>
        </p:nvCxnSpPr>
        <p:spPr>
          <a:xfrm flipH="1">
            <a:off x="5046327" y="704892"/>
            <a:ext cx="1" cy="25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18E9AD-63E2-47FB-A95B-8677E530FAF2}"/>
              </a:ext>
            </a:extLst>
          </p:cNvPr>
          <p:cNvSpPr txBox="1"/>
          <p:nvPr/>
        </p:nvSpPr>
        <p:spPr>
          <a:xfrm>
            <a:off x="696286" y="921125"/>
            <a:ext cx="254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can only directly inherit 1 other class</a:t>
            </a:r>
          </a:p>
        </p:txBody>
      </p:sp>
    </p:spTree>
    <p:extLst>
      <p:ext uri="{BB962C8B-B14F-4D97-AF65-F5344CB8AC3E}">
        <p14:creationId xmlns:p14="http://schemas.microsoft.com/office/powerpoint/2010/main" val="119380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8311C9-79F2-4CCF-A08D-C94E2786EB64}"/>
              </a:ext>
            </a:extLst>
          </p:cNvPr>
          <p:cNvSpPr/>
          <p:nvPr/>
        </p:nvSpPr>
        <p:spPr>
          <a:xfrm>
            <a:off x="1115736" y="520117"/>
            <a:ext cx="3540154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array of size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47963-C364-499A-8AEA-E134F764F2D7}"/>
              </a:ext>
            </a:extLst>
          </p:cNvPr>
          <p:cNvSpPr txBox="1"/>
          <p:nvPr/>
        </p:nvSpPr>
        <p:spPr>
          <a:xfrm>
            <a:off x="1619075" y="5243119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int[] </a:t>
            </a:r>
            <a:r>
              <a:rPr lang="en-US" dirty="0" err="1"/>
              <a:t>arr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171CC1-C4BE-44FC-8A75-7769D8B0331C}"/>
              </a:ext>
            </a:extLst>
          </p:cNvPr>
          <p:cNvCxnSpPr>
            <a:cxnSpLocks/>
          </p:cNvCxnSpPr>
          <p:nvPr/>
        </p:nvCxnSpPr>
        <p:spPr>
          <a:xfrm flipV="1">
            <a:off x="2072081" y="1922477"/>
            <a:ext cx="713064" cy="321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51C1514-B72A-4AF2-B0A9-C02D5DF984C3}"/>
              </a:ext>
            </a:extLst>
          </p:cNvPr>
          <p:cNvSpPr/>
          <p:nvPr/>
        </p:nvSpPr>
        <p:spPr>
          <a:xfrm>
            <a:off x="6720980" y="672517"/>
            <a:ext cx="3540154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array of size 6</a:t>
            </a:r>
          </a:p>
        </p:txBody>
      </p:sp>
    </p:spTree>
    <p:extLst>
      <p:ext uri="{BB962C8B-B14F-4D97-AF65-F5344CB8AC3E}">
        <p14:creationId xmlns:p14="http://schemas.microsoft.com/office/powerpoint/2010/main" val="364098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195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13</cp:revision>
  <dcterms:created xsi:type="dcterms:W3CDTF">2021-02-08T20:39:13Z</dcterms:created>
  <dcterms:modified xsi:type="dcterms:W3CDTF">2021-02-10T23:00:37Z</dcterms:modified>
</cp:coreProperties>
</file>