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71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91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946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610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99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13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2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0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88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007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86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31D4-2524-4127-AF2F-94B9403B4AD8}" type="datetimeFigureOut">
              <a:rPr lang="fr-BE" smtClean="0"/>
              <a:t>08-05-18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88CA-63D6-4CA4-A1B9-1B5B2A88C2B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370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792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RIGHETTO</dc:creator>
  <cp:lastModifiedBy>Dominique RIGHETTO</cp:lastModifiedBy>
  <cp:revision>1</cp:revision>
  <dcterms:created xsi:type="dcterms:W3CDTF">2018-05-08T16:20:58Z</dcterms:created>
  <dcterms:modified xsi:type="dcterms:W3CDTF">2018-05-08T16:21:10Z</dcterms:modified>
</cp:coreProperties>
</file>