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64" r:id="rId5"/>
    <p:sldId id="265" r:id="rId6"/>
    <p:sldId id="258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BF9-20D0-4B5F-AF9E-43A604744886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0DB1-EF42-4C5C-AE68-1378573DD9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302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BF9-20D0-4B5F-AF9E-43A604744886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0DB1-EF42-4C5C-AE68-1378573DD9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626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BF9-20D0-4B5F-AF9E-43A604744886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0DB1-EF42-4C5C-AE68-1378573DD9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116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BF9-20D0-4B5F-AF9E-43A604744886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0DB1-EF42-4C5C-AE68-1378573DD9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47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BF9-20D0-4B5F-AF9E-43A604744886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0DB1-EF42-4C5C-AE68-1378573DD9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705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BF9-20D0-4B5F-AF9E-43A604744886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0DB1-EF42-4C5C-AE68-1378573DD9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52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BF9-20D0-4B5F-AF9E-43A604744886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0DB1-EF42-4C5C-AE68-1378573DD9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306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BF9-20D0-4B5F-AF9E-43A604744886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0DB1-EF42-4C5C-AE68-1378573DD9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989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BF9-20D0-4B5F-AF9E-43A604744886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0DB1-EF42-4C5C-AE68-1378573DD9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599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BF9-20D0-4B5F-AF9E-43A604744886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0DB1-EF42-4C5C-AE68-1378573DD9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21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BF9-20D0-4B5F-AF9E-43A604744886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0DB1-EF42-4C5C-AE68-1378573DD9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203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1BF9-20D0-4B5F-AF9E-43A604744886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90DB1-EF42-4C5C-AE68-1378573DD9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663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Simulation 4D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Simulate the different construction phases over time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6018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Main Features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Task Scheduling</a:t>
            </a:r>
          </a:p>
          <a:p>
            <a:pPr lvl="1"/>
            <a:r>
              <a:rPr lang="en-SG" dirty="0" smtClean="0"/>
              <a:t>Save &amp; Load Schedule</a:t>
            </a:r>
          </a:p>
          <a:p>
            <a:pPr lvl="1"/>
            <a:r>
              <a:rPr lang="en-SG" dirty="0" smtClean="0"/>
              <a:t>Modify Schedule</a:t>
            </a:r>
          </a:p>
          <a:p>
            <a:pPr lvl="1"/>
            <a:r>
              <a:rPr lang="en-SG" dirty="0" smtClean="0"/>
              <a:t>Assign objects to schedule</a:t>
            </a:r>
          </a:p>
          <a:p>
            <a:pPr lvl="1"/>
            <a:r>
              <a:rPr lang="en-SG" dirty="0" smtClean="0"/>
              <a:t>Gantt Chart Overview</a:t>
            </a:r>
          </a:p>
          <a:p>
            <a:pPr lvl="1"/>
            <a:endParaRPr lang="en-SG" dirty="0" smtClean="0"/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4D Simulation</a:t>
            </a:r>
          </a:p>
          <a:p>
            <a:pPr lvl="1"/>
            <a:r>
              <a:rPr lang="en-SG" dirty="0" smtClean="0"/>
              <a:t>From the schedule, animate the objects to simulate construction</a:t>
            </a:r>
          </a:p>
          <a:p>
            <a:pPr lvl="1"/>
            <a:r>
              <a:rPr lang="en-SG" dirty="0" smtClean="0"/>
              <a:t>Different animation styles</a:t>
            </a:r>
          </a:p>
          <a:p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853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/>
              <a:t>Task Scheduling Example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47" y="1651810"/>
            <a:ext cx="6324103" cy="78388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72047" y="30162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5367966" y="246013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Schedule</a:t>
            </a:r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705" y="3311031"/>
            <a:ext cx="3052392" cy="17981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05625" y="5261550"/>
            <a:ext cx="242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Change Animation Style</a:t>
            </a:r>
            <a:endParaRPr lang="en-S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16006" r="73383"/>
          <a:stretch/>
        </p:blipFill>
        <p:spPr>
          <a:xfrm>
            <a:off x="2210297" y="3360023"/>
            <a:ext cx="1409203" cy="164610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5109150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Assign/</a:t>
            </a:r>
            <a:r>
              <a:rPr lang="en-SG" dirty="0" err="1" smtClean="0"/>
              <a:t>Unassign</a:t>
            </a:r>
            <a:r>
              <a:rPr lang="en-SG" dirty="0" smtClean="0"/>
              <a:t> Object</a:t>
            </a:r>
            <a:endParaRPr lang="en-SG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185" y="3311031"/>
            <a:ext cx="1657812" cy="17563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931835" y="5261550"/>
            <a:ext cx="23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Change Start/End Date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99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Schedule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30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Task Dependency</a:t>
            </a:r>
          </a:p>
          <a:p>
            <a:pPr lvl="1"/>
            <a:r>
              <a:rPr lang="en-SG" dirty="0" smtClean="0"/>
              <a:t>How complex?</a:t>
            </a:r>
          </a:p>
          <a:p>
            <a:pPr lvl="1"/>
            <a:r>
              <a:rPr lang="en-SG" dirty="0" smtClean="0"/>
              <a:t>Applies to Gantt chart</a:t>
            </a:r>
          </a:p>
          <a:p>
            <a:pPr marL="457200" lvl="1" indent="0">
              <a:buNone/>
            </a:pPr>
            <a:endParaRPr lang="en-SG" dirty="0" smtClean="0"/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Loading time</a:t>
            </a:r>
          </a:p>
          <a:p>
            <a:pPr lvl="1"/>
            <a:r>
              <a:rPr lang="en-SG" dirty="0" smtClean="0"/>
              <a:t>Schedule also checks and assign models reference</a:t>
            </a:r>
          </a:p>
          <a:p>
            <a:pPr lvl="1"/>
            <a:r>
              <a:rPr lang="en-SG" dirty="0" smtClean="0"/>
              <a:t>Model objects Count * Schedule Rows</a:t>
            </a:r>
          </a:p>
          <a:p>
            <a:pPr marL="457200" lvl="1" indent="0">
              <a:buNone/>
            </a:pPr>
            <a:r>
              <a:rPr lang="en-SG" dirty="0" smtClean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Allow object to be assign to multiple task?</a:t>
            </a:r>
          </a:p>
          <a:p>
            <a:pPr lvl="1"/>
            <a:r>
              <a:rPr lang="en-SG" dirty="0" smtClean="0"/>
              <a:t>Allow Construction + Deconstruction?</a:t>
            </a:r>
          </a:p>
          <a:p>
            <a:pPr lvl="1"/>
            <a:r>
              <a:rPr lang="en-SG" dirty="0" smtClean="0"/>
              <a:t>Checking for object unique assignment is expensive</a:t>
            </a:r>
          </a:p>
          <a:p>
            <a:pPr lvl="1"/>
            <a:r>
              <a:rPr lang="en-SG" dirty="0" smtClean="0"/>
              <a:t>Potential animation clash in Simulation</a:t>
            </a:r>
          </a:p>
          <a:p>
            <a:pPr marL="457200" lvl="1" indent="0">
              <a:buNone/>
            </a:pPr>
            <a:endParaRPr lang="en-SG" dirty="0" smtClean="0"/>
          </a:p>
          <a:p>
            <a:pPr lvl="1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023" y="1690688"/>
            <a:ext cx="3637827" cy="181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5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4D Simulation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30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Animation Style</a:t>
            </a:r>
          </a:p>
          <a:p>
            <a:pPr lvl="1"/>
            <a:r>
              <a:rPr lang="en-SG" dirty="0" smtClean="0"/>
              <a:t>Procedural Animation, start/stop anytime</a:t>
            </a:r>
          </a:p>
          <a:p>
            <a:pPr lvl="1"/>
            <a:r>
              <a:rPr lang="en-SG" dirty="0" smtClean="0"/>
              <a:t>Cast down animation (positional change) in order</a:t>
            </a:r>
          </a:p>
          <a:p>
            <a:pPr marL="457200" lvl="1" indent="0">
              <a:buNone/>
            </a:pPr>
            <a:endParaRPr lang="en-SG" dirty="0" smtClean="0"/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Large Model Rendering</a:t>
            </a:r>
          </a:p>
          <a:p>
            <a:pPr lvl="1"/>
            <a:r>
              <a:rPr lang="en-SG" dirty="0" smtClean="0"/>
              <a:t>Adds to the issue with loading schedule loading times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157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Secondary Features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smtClean="0"/>
              <a:t>To help with Task Scheduling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Section Box (Cross-section view)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Object Filtering (by </a:t>
            </a:r>
            <a:r>
              <a:rPr lang="en-SG" dirty="0" err="1" smtClean="0"/>
              <a:t>Category,Type,Level</a:t>
            </a:r>
            <a:r>
              <a:rPr lang="en-SG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Hide Assigned Objects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4" y="4242615"/>
            <a:ext cx="2647628" cy="1699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879" y="4237806"/>
            <a:ext cx="1695238" cy="1704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35677" y="5942568"/>
            <a:ext cx="127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Section Box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751193" y="5936894"/>
            <a:ext cx="217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Filter Object Window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147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Secondary Features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smtClean="0"/>
              <a:t>To Showcase/Display work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Video Recording (save as mp3)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Mobile support + AR Support 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470" y="3370218"/>
            <a:ext cx="4266913" cy="25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7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Extra Features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smtClean="0"/>
              <a:t>Live/Cloud Sync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Sync Models and Schedules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Solar Analysis</a:t>
            </a:r>
          </a:p>
          <a:p>
            <a:pPr lvl="1"/>
            <a:r>
              <a:rPr lang="en-SG" dirty="0" smtClean="0"/>
              <a:t>Shows </a:t>
            </a:r>
            <a:r>
              <a:rPr lang="en-SG" dirty="0" err="1" smtClean="0"/>
              <a:t>heatmap</a:t>
            </a:r>
            <a:r>
              <a:rPr lang="en-SG" dirty="0" smtClean="0"/>
              <a:t> textured on the model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Wind Analysis</a:t>
            </a:r>
          </a:p>
          <a:p>
            <a:pPr lvl="1"/>
            <a:r>
              <a:rPr lang="en-SG" dirty="0" smtClean="0"/>
              <a:t>Shows </a:t>
            </a:r>
            <a:r>
              <a:rPr lang="en-SG" dirty="0" err="1" smtClean="0"/>
              <a:t>windflow</a:t>
            </a:r>
            <a:r>
              <a:rPr lang="en-SG" dirty="0" smtClean="0"/>
              <a:t> vectors of how wind flows though the model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577" y="990600"/>
            <a:ext cx="4261959" cy="240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8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210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Simulation 4D</vt:lpstr>
      <vt:lpstr>Main Features</vt:lpstr>
      <vt:lpstr>Task Scheduling Example</vt:lpstr>
      <vt:lpstr>Schedule Issues</vt:lpstr>
      <vt:lpstr>4D Simulation Issues</vt:lpstr>
      <vt:lpstr>Secondary Features</vt:lpstr>
      <vt:lpstr>Secondary Features</vt:lpstr>
      <vt:lpstr>Extra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4D</dc:title>
  <dc:creator>khiew Jian Bin</dc:creator>
  <cp:lastModifiedBy>khiew Jian Bin</cp:lastModifiedBy>
  <cp:revision>17</cp:revision>
  <dcterms:created xsi:type="dcterms:W3CDTF">2022-08-24T02:29:09Z</dcterms:created>
  <dcterms:modified xsi:type="dcterms:W3CDTF">2022-08-24T03:52:11Z</dcterms:modified>
</cp:coreProperties>
</file>