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5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1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01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3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5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22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22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6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628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19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1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8490-59D8-44A2-8908-1CC18C2F5FFB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22F7-24AB-44FD-AFC8-77F003332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4078" y="1504335"/>
            <a:ext cx="391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Tower of </a:t>
            </a:r>
            <a:r>
              <a:rPr lang="en-US" sz="4800" dirty="0" err="1" smtClean="0"/>
              <a:t>hanoi</a:t>
            </a:r>
            <a:endParaRPr lang="en-SG" sz="4800" dirty="0"/>
          </a:p>
        </p:txBody>
      </p:sp>
      <p:sp>
        <p:nvSpPr>
          <p:cNvPr id="18" name="Rounded Rectangle 17"/>
          <p:cNvSpPr/>
          <p:nvPr/>
        </p:nvSpPr>
        <p:spPr>
          <a:xfrm>
            <a:off x="3864078" y="3097161"/>
            <a:ext cx="359860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532306" y="3109365"/>
            <a:ext cx="2458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Continue</a:t>
            </a:r>
            <a:endParaRPr lang="en-SG" sz="4800" dirty="0"/>
          </a:p>
        </p:txBody>
      </p:sp>
      <p:sp>
        <p:nvSpPr>
          <p:cNvPr id="20" name="Rounded Rectangle 19"/>
          <p:cNvSpPr/>
          <p:nvPr/>
        </p:nvSpPr>
        <p:spPr>
          <a:xfrm>
            <a:off x="3864078" y="4286693"/>
            <a:ext cx="359860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5000282" y="4286693"/>
            <a:ext cx="1326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New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294866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4078" y="1504335"/>
            <a:ext cx="391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Tower of </a:t>
            </a:r>
            <a:r>
              <a:rPr lang="en-US" sz="4800" dirty="0" err="1" smtClean="0"/>
              <a:t>hanoi</a:t>
            </a:r>
            <a:endParaRPr lang="en-SG" sz="4800" dirty="0"/>
          </a:p>
        </p:txBody>
      </p:sp>
      <p:sp>
        <p:nvSpPr>
          <p:cNvPr id="9" name="Rectangle 8"/>
          <p:cNvSpPr/>
          <p:nvPr/>
        </p:nvSpPr>
        <p:spPr>
          <a:xfrm>
            <a:off x="5368413" y="3097162"/>
            <a:ext cx="648929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10"/>
          <p:cNvSpPr/>
          <p:nvPr/>
        </p:nvSpPr>
        <p:spPr>
          <a:xfrm>
            <a:off x="6371303" y="3303639"/>
            <a:ext cx="648929" cy="73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ight Arrow 15"/>
          <p:cNvSpPr/>
          <p:nvPr/>
        </p:nvSpPr>
        <p:spPr>
          <a:xfrm rot="10800000">
            <a:off x="4218039" y="3303639"/>
            <a:ext cx="825909" cy="737419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3864078" y="4572000"/>
            <a:ext cx="359860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972069" y="4596411"/>
            <a:ext cx="1382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Start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386505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0786" y="-2875183"/>
            <a:ext cx="23460075" cy="10544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545394" y="6135329"/>
            <a:ext cx="2448233" cy="97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247535" y="6105832"/>
            <a:ext cx="2802194" cy="123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3951974" y="5843963"/>
            <a:ext cx="2654710" cy="126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2713703" y="0"/>
            <a:ext cx="5338916" cy="840658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-7492181" y="0"/>
            <a:ext cx="5427407" cy="840658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13214555" y="0"/>
            <a:ext cx="4513006" cy="840658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-4041058" y="-2241755"/>
            <a:ext cx="19880826" cy="168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-5545394" y="-2241755"/>
            <a:ext cx="1032388" cy="1268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9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9943" y="1946786"/>
            <a:ext cx="2440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You Win!</a:t>
            </a:r>
            <a:endParaRPr lang="en-SG" sz="4800" dirty="0"/>
          </a:p>
        </p:txBody>
      </p:sp>
      <p:sp>
        <p:nvSpPr>
          <p:cNvPr id="7" name="Rounded Rectangle 6"/>
          <p:cNvSpPr/>
          <p:nvPr/>
        </p:nvSpPr>
        <p:spPr>
          <a:xfrm>
            <a:off x="4230942" y="4807974"/>
            <a:ext cx="359860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809942" y="4837470"/>
            <a:ext cx="3024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Play Again?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44194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2025-05-20T05:24:48Z</dcterms:created>
  <dcterms:modified xsi:type="dcterms:W3CDTF">2025-05-20T05:35:24Z</dcterms:modified>
</cp:coreProperties>
</file>