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8" r:id="rId9"/>
    <p:sldId id="261" r:id="rId10"/>
    <p:sldId id="268" r:id="rId11"/>
    <p:sldId id="269" r:id="rId12"/>
    <p:sldId id="270" r:id="rId13"/>
    <p:sldId id="289" r:id="rId14"/>
    <p:sldId id="271" r:id="rId15"/>
    <p:sldId id="272" r:id="rId16"/>
    <p:sldId id="263" r:id="rId17"/>
    <p:sldId id="274" r:id="rId18"/>
    <p:sldId id="276" r:id="rId19"/>
    <p:sldId id="277" r:id="rId20"/>
    <p:sldId id="278" r:id="rId21"/>
    <p:sldId id="279" r:id="rId22"/>
    <p:sldId id="280" r:id="rId23"/>
    <p:sldId id="275" r:id="rId24"/>
    <p:sldId id="282" r:id="rId25"/>
    <p:sldId id="283" r:id="rId26"/>
    <p:sldId id="281" r:id="rId27"/>
    <p:sldId id="264" r:id="rId28"/>
    <p:sldId id="266" r:id="rId29"/>
    <p:sldId id="287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2023-09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C7071-83FF-23DA-C0A6-86796D8E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2250932"/>
            <a:ext cx="10601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锁结构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EA5FA-2C20-9144-B00E-DD232B17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8" y="2737378"/>
            <a:ext cx="25050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1237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锁类型模式，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使用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int32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存储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mode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type mode: LOCK_X | LOCK_REC | LOCK_REC_NOG_GAP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90486"/>
            <a:ext cx="7721600" cy="362240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80FE7FC-148F-EB1A-C33E-45B732554818}"/>
              </a:ext>
            </a:extLst>
          </p:cNvPr>
          <p:cNvSpPr txBox="1"/>
          <p:nvPr/>
        </p:nvSpPr>
        <p:spPr>
          <a:xfrm>
            <a:off x="8917353" y="3446688"/>
            <a:ext cx="2922954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0-3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：表示锁模式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4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：表示是否表锁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5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：表锁是否行锁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8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：表示是否锁等待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9-31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：表示记录锁类型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4754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，在生成时需要写入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4045645-DDBB-0797-E5F6-77F9BC48BCE2}"/>
              </a:ext>
            </a:extLst>
          </p:cNvPr>
          <p:cNvSpPr txBox="1"/>
          <p:nvPr/>
        </p:nvSpPr>
        <p:spPr>
          <a:xfrm>
            <a:off x="1136121" y="1782715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未写入炒成功则回滚，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7F282D4-9D8F-8650-18D8-CE458A72918F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16K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Linux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4K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，因此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的一页数据需要分四次刷盘上，因此这个操作并非原子的。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在写第二个页的时候断电，这时候会造成页的数据损坏，这种损坏依靠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是无法恢复的（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记录是对页是物流操作，不会记录页的全量数据）。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0BA9F-C2FE-03DD-7947-AEAC084C35F1}"/>
              </a:ext>
            </a:extLst>
          </p:cNvPr>
          <p:cNvSpPr txBox="1"/>
          <p:nvPr/>
        </p:nvSpPr>
        <p:spPr>
          <a:xfrm>
            <a:off x="1136121" y="3615435"/>
            <a:ext cx="9919758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解决这个问题，虽然名字中带有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，但是它其实是内存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磁盘双重结构。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当有数据刷盘时：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页数据先通过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memcpy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函数拷贝至内存中的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fsync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刷到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的磁盘上，分两次写入磁盘共享表空间，每次写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（顺序写，性能很高）；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内存中的数据页，再刷到数据磁盘存储的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ibd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文件中（离散写）。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9F900A-3EB2-61D8-84AC-EF706AD555B8}"/>
              </a:ext>
            </a:extLst>
          </p:cNvPr>
          <p:cNvSpPr txBox="1"/>
          <p:nvPr/>
        </p:nvSpPr>
        <p:spPr>
          <a:xfrm>
            <a:off x="261493" y="1635811"/>
            <a:ext cx="4457991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数据页结构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用户记录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User Records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根据索引排序，会被分组，每组的最大记录的地址偏移量提取出来，从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File Trailer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往前写，每个地址占用两个字节，称作槽，形成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Directory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查询记录时先从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二分查找，定位记录所在的组，再遍历组，提高效率。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B0B1CA-BE58-2B11-AF9F-4A8D73E8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7" y="1492737"/>
            <a:ext cx="6978820" cy="5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8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：隔离多个事务，实现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ACID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特性。锁定数据库的逻辑内容，支持复杂的调度策略。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：保护内存中数据结构，实现线程安全，轻量级，通过规定的顺序申请以避免死锁。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446F96A-6C66-1ABA-2C13-8661CF6A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87765"/>
              </p:ext>
            </p:extLst>
          </p:nvPr>
        </p:nvGraphicFramePr>
        <p:xfrm>
          <a:off x="1899139" y="3429000"/>
          <a:ext cx="8913240" cy="2840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71080">
                  <a:extLst>
                    <a:ext uri="{9D8B030D-6E8A-4147-A177-3AD203B41FA5}">
                      <a16:colId xmlns:a16="http://schemas.microsoft.com/office/drawing/2014/main" val="1389084275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596096711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491230754"/>
                    </a:ext>
                  </a:extLst>
                </a:gridCol>
              </a:tblGrid>
              <a:tr h="56815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72061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隔离级别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用户事务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0505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保护对象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数据库内容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内存数据结构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688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整个事务周期</a:t>
                      </a:r>
                      <a:endParaRPr lang="en-US" altLang="zh-C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临界区代码前后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5443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死锁检测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监测并解决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避免死锁出现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6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9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1967</Words>
  <Application>Microsoft Office PowerPoint</Application>
  <PresentationFormat>宽屏</PresentationFormat>
  <Paragraphs>186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SimHei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灿太</cp:lastModifiedBy>
  <cp:revision>188</cp:revision>
  <dcterms:created xsi:type="dcterms:W3CDTF">2023-08-26T14:38:57Z</dcterms:created>
  <dcterms:modified xsi:type="dcterms:W3CDTF">2023-09-12T15:27:09Z</dcterms:modified>
</cp:coreProperties>
</file>