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01D19-2C8A-4B00-A277-B33CC575BBAC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67FE8-886B-42FA-A163-383AB244AC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82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67FE8-886B-42FA-A163-383AB244AC6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3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FE26-9F90-4D5C-9D3A-DD74EBF6A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6B06E-AAD5-488E-9FB2-239C40B7E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241D-7E2F-42F5-8796-C7670BEF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2B9D-127B-4CE9-85F2-4A0F68D7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7028-EE04-4D63-B46A-F2CD94B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14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320-D535-47F7-84EF-65E2F3D4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FD164-9B12-4C33-80B4-746B8FD9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C3E7-31D5-46C9-9035-ABA5CEF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746C-ABD1-45A3-AA34-77498725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24E8-DB00-449A-B507-8F267A7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79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0419F-24BE-4BB7-959E-5A5050E0C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3849-96F3-467F-A23C-C81B5861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42EF-8712-4124-AB60-37E7A8D7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1EB3-B825-40D2-A654-99348F58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9893-0F1D-471D-A29B-8B5A91EC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81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6FE-CD52-4AD6-8387-ACCA8982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8A18-99B5-4291-A59C-81867301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819D-0C75-45F9-9387-F1BF7029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405A-D9D5-4564-ADD2-A055402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9CB7-E73E-4784-9134-04953F5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9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DBEA-15D5-423B-B1B5-035BF6B4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2DC58-A6FD-44A9-8755-845487B2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FBB3-B6BA-4E56-8A60-877D1C77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8EA2-E1D2-4D43-B977-4C3946B8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A06C-7FC1-4458-B9D1-3776C44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64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15D1-EE48-46C0-89C0-96E35692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2FE-0586-4914-A633-CEDD03B89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79389-8310-4791-BB9E-83481ED2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03A58-CC66-4DCE-B5D7-7DC9865F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F97D-E0BA-4337-85BF-3FC1D0DE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06E36-3444-4DAC-BC39-87B1DDE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3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BA3-48BB-4455-9AE7-35C3EAD9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63D09-5C73-419D-8033-18785C27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CFDF-FBE4-417F-A7FB-F3E2B1F59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5450-5383-4A5E-AAAE-1B18637EE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4C519-7244-4957-B912-C2EBC00C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F1B73-097A-4DBF-B680-3E6075F2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36CC2-2470-4FA4-B894-2AC1A46C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0563D-E62C-44DF-B7B9-3A52B3A3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9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DF42-A514-45BF-A281-C135B38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59F35-3619-42ED-9D36-C2B531FC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0BCAB-456C-4E9C-B5F5-AE83D3AE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A5ABA-1CA8-4D0F-89B7-9FB0C381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9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DDD2-4F81-4D58-9AA3-DBB4A18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B1C3-5010-4043-AEB1-E975CACE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C1F76-B535-445B-8986-2DD1BAF2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5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F966-EDBF-4134-AF82-5DC93169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C078-4B8F-4669-956D-53AD4C2D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DB4E3-A7A6-4B03-AECC-6BCA9D159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8FAD0-754F-4A01-B6A4-CE64D154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EB25-8068-443C-9DBF-558201C3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A73B-9EE1-4623-9D5E-E2EE196F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19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90DA-4FEC-4A10-AD16-3E5742AF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B3BBB-41F2-4A2E-A0B4-444E5AE0D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897A3-3E54-47B0-B65E-C96A0ADA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4BF1-1827-4572-9E03-150EE651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90388-8211-4BB3-8619-07569601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45B6-55D2-4679-AF74-097A7F82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8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64B81-E192-42B6-974E-527A4C49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1CC4-5BDC-4722-ACEA-81AD77D4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CF72-256D-49A8-9DBD-2D0A5EBF0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77B8-82D3-4E5B-A08B-88CF458D34A9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D7F1-A1C5-47B0-8F66-6BE34B3DE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AA47-C943-406B-A573-8A636C63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3D37-417E-42CC-83E6-90196E15B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8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3C8A4-FF71-49BB-B65D-BFF8A39CD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IoTSD Presentation</a:t>
            </a:r>
            <a:endParaRPr lang="en-SG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7534F-4F0C-4DD9-8381-D438FB556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Done by L2 Khilfi 201945D</a:t>
            </a:r>
            <a:endParaRPr lang="en-SG" sz="20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8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2071F-1FD1-4CC0-8982-A02CE4B0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Extras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CCDE-9F5E-4964-AF3E-4C7EE524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/>
              <a:t>More modes as its theoretically possible to just add more cases. </a:t>
            </a:r>
          </a:p>
          <a:p>
            <a:r>
              <a:rPr lang="en-GB"/>
              <a:t>Alternatively the ability to detect how long the user holds can open up to other modes in modes </a:t>
            </a:r>
          </a:p>
          <a:p>
            <a:pPr lvl="1"/>
            <a:r>
              <a:rPr lang="en-GB"/>
              <a:t>Example if user hold 100ms {something2}	</a:t>
            </a:r>
          </a:p>
          <a:p>
            <a:pPr lvl="2"/>
            <a:r>
              <a:rPr lang="en-GB"/>
              <a:t>Else if user hold 500ms{something2}</a:t>
            </a:r>
          </a:p>
          <a:p>
            <a:pPr lvl="2"/>
            <a:r>
              <a:rPr lang="en-GB"/>
              <a:t>So on and so forth</a:t>
            </a:r>
          </a:p>
          <a:p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CC03-F9D6-4BD9-9915-C886333A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3603-2B78-41B8-8232-83D00436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54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210CE5D9-B1C4-491D-88B9-BE426D9F4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0" r="-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8D50D-3CD9-4225-A2EA-45AA0A9F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 sz="3100" b="0" i="0" u="none" strike="noStrike" baseline="0">
                <a:latin typeface="Arial" panose="020B0604020202020204" pitchFamily="34" charset="0"/>
              </a:rPr>
              <a:t>Arduino 7 Segment Display Clock Without RTC </a:t>
            </a:r>
            <a:endParaRPr lang="en-SG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8C6A-36EB-4451-A051-0D878FAE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GB" sz="2000"/>
              <a:t>Items given : 3 buttons and 2 LEDs</a:t>
            </a:r>
          </a:p>
          <a:p>
            <a:r>
              <a:rPr lang="en-GB" sz="2000" dirty="0"/>
              <a:t>Features, Multi-functional. Able to change modes with button.</a:t>
            </a:r>
          </a:p>
          <a:p>
            <a:r>
              <a:rPr lang="en-GB" sz="2000" dirty="0"/>
              <a:t>Mode change using Switch Case function</a:t>
            </a:r>
          </a:p>
        </p:txBody>
      </p:sp>
    </p:spTree>
    <p:extLst>
      <p:ext uri="{BB962C8B-B14F-4D97-AF65-F5344CB8AC3E}">
        <p14:creationId xmlns:p14="http://schemas.microsoft.com/office/powerpoint/2010/main" val="362575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49085-E438-4865-861E-48BF1618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Schematics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E055DD-E919-4471-B138-63A0891D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Mode button is 13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Action button is 8 &amp; 9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7 segment display is directly connected to Arduino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By default, when no buttons are pressed, 8 9 and 13 will be high.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Ground voltage will be applied to the button if the button is pressed 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38B50-9194-46CE-AF2D-2FEA7DEB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184843"/>
            <a:ext cx="2872521" cy="4488314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0B66D69-30A7-42CB-A486-25D93FB4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717" y="1605177"/>
            <a:ext cx="2872521" cy="36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58B60-F744-438C-88E9-73983599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Declarations and Definitions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3061F-D2A7-4EC3-BF52-B9B062B44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041" y="644630"/>
            <a:ext cx="4970099" cy="55687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00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F524-9EF7-4AC2-B701-4481D74A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en-GB"/>
              <a:t>The clock</a:t>
            </a:r>
            <a:endParaRPr lang="en-SG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9ED58-71C9-41A1-8507-E9DCA62B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57" y="643469"/>
            <a:ext cx="5027883" cy="5571062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31076970-8CDC-41A7-BAB1-3C6D3EF4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Period is 1000ms (1s)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Sec + 1 only if its more than 1s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The clock runs in the “background”. It is not in the switch case</a:t>
            </a:r>
          </a:p>
        </p:txBody>
      </p:sp>
    </p:spTree>
    <p:extLst>
      <p:ext uri="{BB962C8B-B14F-4D97-AF65-F5344CB8AC3E}">
        <p14:creationId xmlns:p14="http://schemas.microsoft.com/office/powerpoint/2010/main" val="90850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FF404-7D51-47DB-9653-18F70AA7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The Switch Case for buttons </a:t>
            </a:r>
            <a:endParaRPr lang="en-SG" sz="36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EEE5C3-5D44-4C7A-A106-88702FD4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/>
              <a:t>By default all the buttons are on. Thus the if statement (change mode) will occur  only when the button is pressed</a:t>
            </a:r>
          </a:p>
          <a:p>
            <a:r>
              <a:rPr lang="en-GB" sz="2000"/>
              <a:t>If its pressed. The counter will +1 and will reset to 1 again if it exceeds 3</a:t>
            </a:r>
          </a:p>
          <a:p>
            <a:r>
              <a:rPr lang="en-GB" sz="2000"/>
              <a:t>The cases are from the counter “switch(counter)”</a:t>
            </a:r>
            <a:endParaRPr lang="en-SG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0669A1D-290F-4312-AC62-7485F6B3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88" y="1782981"/>
            <a:ext cx="6231275" cy="43618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0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D6330-8C16-4B1D-9334-6D7A5E3E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Case 1: Setting time on the clock</a:t>
            </a:r>
            <a:endParaRPr lang="en-SG" sz="50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E6411-B0EB-4F1C-98F1-9CAD4958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In case 1, hrs int will +1 only when the button is pressed</a:t>
            </a:r>
          </a:p>
          <a:p>
            <a:r>
              <a:rPr lang="en-GB" sz="2200" dirty="0"/>
              <a:t>Same could be said for mins button.</a:t>
            </a:r>
          </a:p>
          <a:p>
            <a:r>
              <a:rPr lang="en-GB" sz="2200" dirty="0"/>
              <a:t>RED and GREEN led will light up</a:t>
            </a:r>
            <a:endParaRPr lang="en-SG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D9C77-6E56-4D39-B046-D7B393F0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97" y="640080"/>
            <a:ext cx="53686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8D7B4-07E8-4231-B839-3BD39538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Case 2: Stopwatch Timer</a:t>
            </a:r>
            <a:endParaRPr lang="en-SG" sz="5000"/>
          </a:p>
        </p:txBody>
      </p:sp>
      <p:sp>
        <p:nvSpPr>
          <p:cNvPr id="9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8D9308D2-B275-492E-984E-3F74686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992078"/>
          </a:xfrm>
        </p:spPr>
        <p:txBody>
          <a:bodyPr anchor="t">
            <a:normAutofit lnSpcReduction="10000"/>
          </a:bodyPr>
          <a:lstStyle/>
          <a:p>
            <a:r>
              <a:rPr lang="en-GB" sz="2200" dirty="0"/>
              <a:t>The while loop will trigger only when </a:t>
            </a:r>
            <a:r>
              <a:rPr lang="en-SG" sz="2200" dirty="0"/>
              <a:t>the button is pressed.</a:t>
            </a:r>
          </a:p>
          <a:p>
            <a:r>
              <a:rPr lang="en-SG" sz="2200" dirty="0"/>
              <a:t>The while loop will continue running after the user let go as the default of the pin is HIGH. It will stop when pressed again. Triggering another while loop</a:t>
            </a:r>
          </a:p>
          <a:p>
            <a:r>
              <a:rPr lang="en-SG" sz="2200" dirty="0"/>
              <a:t>The while loop will do nothing until its pressed again to reset. I will be 0 </a:t>
            </a:r>
            <a:r>
              <a:rPr lang="en-SG" sz="2200" dirty="0" err="1"/>
              <a:t>everytime</a:t>
            </a:r>
            <a:r>
              <a:rPr lang="en-SG" sz="2200" dirty="0"/>
              <a:t> as its declared globally as 0</a:t>
            </a:r>
          </a:p>
          <a:p>
            <a:r>
              <a:rPr lang="en-SG" sz="2200" dirty="0"/>
              <a:t>ONLY Green LED light up and  will BLINK when stopwatch is running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EB4E2-FD02-4900-B6AB-CF475063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036" y="640080"/>
            <a:ext cx="428099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7D35-34CD-493E-839A-AEA62622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Case 3: Countdown Timer</a:t>
            </a:r>
            <a:endParaRPr lang="en-SG" sz="50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167F4-266C-44A1-BA19-D5392825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Timer will record  how many </a:t>
            </a:r>
            <a:r>
              <a:rPr lang="en-GB" sz="2200" dirty="0" err="1"/>
              <a:t>ms</a:t>
            </a:r>
            <a:r>
              <a:rPr lang="en-GB" sz="2200" dirty="0"/>
              <a:t> the user hold and will divide the time by 100 as countdown starter</a:t>
            </a:r>
          </a:p>
          <a:p>
            <a:r>
              <a:rPr lang="en-GB" sz="2200" dirty="0"/>
              <a:t>Example hold for 1000ms = 10s countdown</a:t>
            </a:r>
          </a:p>
          <a:p>
            <a:r>
              <a:rPr lang="en-GB" sz="2200" dirty="0"/>
              <a:t>Countdown will begin when button pin is HIGH (user let go after holding)</a:t>
            </a:r>
          </a:p>
          <a:p>
            <a:r>
              <a:rPr lang="en-SG" sz="2200" dirty="0"/>
              <a:t>ONLY Red LED light up and will BLINK when being held and during countdown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33F35-FDEB-4B7C-B2F3-C155CD21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13" y="640080"/>
            <a:ext cx="35140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8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421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IoTSD Presentation</vt:lpstr>
      <vt:lpstr>Arduino 7 Segment Display Clock Without RTC </vt:lpstr>
      <vt:lpstr>Schematics</vt:lpstr>
      <vt:lpstr>Declarations and Definitions</vt:lpstr>
      <vt:lpstr>The clock</vt:lpstr>
      <vt:lpstr>The Switch Case for buttons </vt:lpstr>
      <vt:lpstr>Case 1: Setting time on the clock</vt:lpstr>
      <vt:lpstr>Case 2: Stopwatch Timer</vt:lpstr>
      <vt:lpstr>Case 3: Countdown Timer</vt:lpstr>
      <vt:lpstr>Extras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IoTSD Presentation</dc:title>
  <dc:creator>MOHAMED KHILFI BIN MOHAMED NAZARUDIN</dc:creator>
  <cp:lastModifiedBy>MOHAMED KHILFI BIN MOHAMED NAZARUDIN</cp:lastModifiedBy>
  <cp:revision>13</cp:revision>
  <dcterms:created xsi:type="dcterms:W3CDTF">2021-07-28T07:00:00Z</dcterms:created>
  <dcterms:modified xsi:type="dcterms:W3CDTF">2021-07-30T03:32:04Z</dcterms:modified>
</cp:coreProperties>
</file>