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AC24C7-FDAE-4EB7-A2BB-AC57431384B0}" type="datetimeFigureOut">
              <a:rPr lang="en-US" smtClean="0"/>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D64A6-0227-481F-AA76-5E6203999186}"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AC24C7-FDAE-4EB7-A2BB-AC57431384B0}" type="datetimeFigureOut">
              <a:rPr lang="en-US" smtClean="0"/>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AC24C7-FDAE-4EB7-A2BB-AC57431384B0}" type="datetimeFigureOut">
              <a:rPr lang="en-US" smtClean="0"/>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AC24C7-FDAE-4EB7-A2BB-AC57431384B0}" type="datetimeFigureOut">
              <a:rPr lang="en-US" smtClean="0"/>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AC24C7-FDAE-4EB7-A2BB-AC57431384B0}" type="datetimeFigureOut">
              <a:rPr lang="en-US" smtClean="0"/>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D64A6-0227-481F-AA76-5E6203999186}"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AC24C7-FDAE-4EB7-A2BB-AC57431384B0}" type="datetimeFigureOut">
              <a:rPr lang="en-US" smtClean="0"/>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AC24C7-FDAE-4EB7-A2BB-AC57431384B0}" type="datetimeFigureOut">
              <a:rPr lang="en-US" smtClean="0"/>
              <a:t>8/24/2012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D64A6-0227-481F-AA76-5E6203999186}"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AC24C7-FDAE-4EB7-A2BB-AC57431384B0}" type="datetimeFigureOut">
              <a:rPr lang="en-US" smtClean="0"/>
              <a:t>8/24/2012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C24C7-FDAE-4EB7-A2BB-AC57431384B0}" type="datetimeFigureOut">
              <a:rPr lang="en-US" smtClean="0"/>
              <a:t>8/24/2012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AC24C7-FDAE-4EB7-A2BB-AC57431384B0}" type="datetimeFigureOut">
              <a:rPr lang="en-US" smtClean="0"/>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D64A6-0227-481F-AA76-5E6203999186}"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AC24C7-FDAE-4EB7-A2BB-AC57431384B0}" type="datetimeFigureOut">
              <a:rPr lang="en-US" smtClean="0"/>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D64A6-0227-481F-AA76-5E62039991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FEAC24C7-FDAE-4EB7-A2BB-AC57431384B0}" type="datetimeFigureOut">
              <a:rPr lang="en-US" smtClean="0"/>
              <a:t>8/24/2012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5FD64A6-0227-481F-AA76-5E6203999186}"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Batteries Not Included</a:t>
            </a:r>
            <a:endParaRPr lang="en-US" sz="6000" dirty="0"/>
          </a:p>
        </p:txBody>
      </p:sp>
      <p:sp>
        <p:nvSpPr>
          <p:cNvPr id="3" name="Subtitle 2"/>
          <p:cNvSpPr>
            <a:spLocks noGrp="1"/>
          </p:cNvSpPr>
          <p:nvPr>
            <p:ph type="subTitle" idx="1"/>
          </p:nvPr>
        </p:nvSpPr>
        <p:spPr/>
        <p:txBody>
          <a:bodyPr/>
          <a:lstStyle/>
          <a:p>
            <a:pPr algn="ctr"/>
            <a:r>
              <a:rPr lang="en-US" dirty="0" smtClean="0"/>
              <a:t>By </a:t>
            </a:r>
            <a:r>
              <a:rPr lang="en-US" smtClean="0"/>
              <a:t>Neal’s </a:t>
            </a:r>
            <a:r>
              <a:rPr lang="en-US" smtClean="0"/>
              <a:t>Group</a:t>
            </a:r>
            <a:endParaRPr lang="en-US" dirty="0"/>
          </a:p>
        </p:txBody>
      </p:sp>
      <p:pic>
        <p:nvPicPr>
          <p:cNvPr id="4" name="Picture 2" descr="H:\PreProduction\splas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42875"/>
            <a:ext cx="50292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8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231957\Desktop\Toy_Story_3_cas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33800"/>
            <a:ext cx="4114800" cy="23017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0" y="457200"/>
            <a:ext cx="5574796"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Mission Statement</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endParaRPr>
          </a:p>
        </p:txBody>
      </p:sp>
      <p:sp>
        <p:nvSpPr>
          <p:cNvPr id="9" name="TextBox 8"/>
          <p:cNvSpPr txBox="1"/>
          <p:nvPr/>
        </p:nvSpPr>
        <p:spPr>
          <a:xfrm>
            <a:off x="1066800" y="1447800"/>
            <a:ext cx="6858000" cy="2585323"/>
          </a:xfrm>
          <a:prstGeom prst="rect">
            <a:avLst/>
          </a:prstGeom>
          <a:noFill/>
        </p:spPr>
        <p:txBody>
          <a:bodyPr wrap="square" rtlCol="0">
            <a:spAutoFit/>
          </a:bodyPr>
          <a:lstStyle/>
          <a:p>
            <a:pPr algn="just"/>
            <a:r>
              <a:rPr lang="en-US" sz="2400" dirty="0" smtClean="0">
                <a:latin typeface="Calibri" pitchFamily="34" charset="0"/>
                <a:cs typeface="Calibri" pitchFamily="34" charset="0"/>
              </a:rPr>
              <a:t>“Unlike many other tower defense titles, you start the attack in our game. You beat back the enemies and then hold them back with your towers until you make your next push. Then once their units are depleted you go deeper into hostile territory with branching war paths so each play-through is different.”</a:t>
            </a:r>
          </a:p>
          <a:p>
            <a:endParaRPr lang="en-US" dirty="0"/>
          </a:p>
        </p:txBody>
      </p:sp>
    </p:spTree>
    <p:extLst>
      <p:ext uri="{BB962C8B-B14F-4D97-AF65-F5344CB8AC3E}">
        <p14:creationId xmlns:p14="http://schemas.microsoft.com/office/powerpoint/2010/main" val="250531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231957\Desktop\Toys in the Attic (2009 and 20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8629" y="1429969"/>
            <a:ext cx="3149571" cy="466603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25688" y="435114"/>
            <a:ext cx="4499693"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Game Features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endParaRPr>
          </a:p>
        </p:txBody>
      </p:sp>
      <p:sp>
        <p:nvSpPr>
          <p:cNvPr id="5" name="TextBox 4"/>
          <p:cNvSpPr txBox="1"/>
          <p:nvPr/>
        </p:nvSpPr>
        <p:spPr>
          <a:xfrm>
            <a:off x="603504" y="1348800"/>
            <a:ext cx="9715050" cy="4832092"/>
          </a:xfrm>
          <a:prstGeom prst="rect">
            <a:avLst/>
          </a:prstGeom>
          <a:noFill/>
        </p:spPr>
        <p:txBody>
          <a:bodyPr wrap="square" rtlCol="0">
            <a:spAutoFit/>
          </a:bodyPr>
          <a:lstStyle/>
          <a:p>
            <a:pPr marL="285750" indent="-285750">
              <a:buFont typeface="Arial" pitchFamily="34" charset="0"/>
              <a:buChar char="•"/>
            </a:pPr>
            <a:r>
              <a:rPr lang="en-US" sz="2800" dirty="0" smtClean="0">
                <a:latin typeface="Calibri" pitchFamily="34" charset="0"/>
                <a:cs typeface="Calibri" pitchFamily="34" charset="0"/>
              </a:rPr>
              <a:t>Fully 3D</a:t>
            </a:r>
          </a:p>
          <a:p>
            <a:pPr marL="285750" indent="-285750">
              <a:buFont typeface="Arial" pitchFamily="34" charset="0"/>
              <a:buChar char="•"/>
            </a:pPr>
            <a:endParaRPr lang="en-US" sz="2800" dirty="0" smtClean="0">
              <a:latin typeface="Calibri" pitchFamily="34" charset="0"/>
              <a:cs typeface="Calibri" pitchFamily="34" charset="0"/>
            </a:endParaRPr>
          </a:p>
          <a:p>
            <a:pPr marL="285750" indent="-285750">
              <a:buFont typeface="Arial" pitchFamily="34" charset="0"/>
              <a:buChar char="•"/>
            </a:pPr>
            <a:r>
              <a:rPr lang="en-US" sz="2800" dirty="0" smtClean="0">
                <a:latin typeface="Calibri" pitchFamily="34" charset="0"/>
                <a:cs typeface="Calibri" pitchFamily="34" charset="0"/>
              </a:rPr>
              <a:t>Simple controls</a:t>
            </a:r>
          </a:p>
          <a:p>
            <a:pPr marL="285750" indent="-285750">
              <a:buFont typeface="Arial" pitchFamily="34" charset="0"/>
              <a:buChar char="•"/>
            </a:pPr>
            <a:endParaRPr lang="en-US" sz="2800" dirty="0" smtClean="0">
              <a:latin typeface="Calibri" pitchFamily="34" charset="0"/>
              <a:cs typeface="Calibri" pitchFamily="34" charset="0"/>
            </a:endParaRPr>
          </a:p>
          <a:p>
            <a:pPr marL="285750" indent="-285750">
              <a:buFont typeface="Arial" pitchFamily="34" charset="0"/>
              <a:buChar char="•"/>
            </a:pPr>
            <a:r>
              <a:rPr lang="en-US" sz="2800" dirty="0" smtClean="0">
                <a:latin typeface="Calibri" pitchFamily="34" charset="0"/>
                <a:cs typeface="Calibri" pitchFamily="34" charset="0"/>
              </a:rPr>
              <a:t>Slick UI</a:t>
            </a:r>
          </a:p>
          <a:p>
            <a:endParaRPr lang="en-US" sz="2800" dirty="0" smtClean="0">
              <a:latin typeface="Calibri" pitchFamily="34" charset="0"/>
              <a:cs typeface="Calibri" pitchFamily="34" charset="0"/>
            </a:endParaRPr>
          </a:p>
          <a:p>
            <a:pPr marL="285750" indent="-285750">
              <a:buFont typeface="Arial" pitchFamily="34" charset="0"/>
              <a:buChar char="•"/>
            </a:pPr>
            <a:r>
              <a:rPr lang="en-US" sz="2800" dirty="0" smtClean="0">
                <a:latin typeface="Calibri" pitchFamily="34" charset="0"/>
                <a:cs typeface="Calibri" pitchFamily="34" charset="0"/>
              </a:rPr>
              <a:t>Unique mechanics</a:t>
            </a:r>
          </a:p>
          <a:p>
            <a:pPr marL="285750" indent="-285750">
              <a:buFont typeface="Arial" pitchFamily="34" charset="0"/>
              <a:buChar char="•"/>
            </a:pPr>
            <a:endParaRPr lang="en-US" sz="2800" dirty="0" smtClean="0">
              <a:latin typeface="Calibri" pitchFamily="34" charset="0"/>
              <a:cs typeface="Calibri" pitchFamily="34" charset="0"/>
            </a:endParaRPr>
          </a:p>
          <a:p>
            <a:pPr marL="285750" indent="-285750">
              <a:buFont typeface="Arial" pitchFamily="34" charset="0"/>
              <a:buChar char="•"/>
            </a:pPr>
            <a:r>
              <a:rPr lang="en-US" sz="2800" dirty="0" smtClean="0">
                <a:latin typeface="Calibri" pitchFamily="34" charset="0"/>
                <a:cs typeface="Calibri" pitchFamily="34" charset="0"/>
              </a:rPr>
              <a:t>Variety of units and towers</a:t>
            </a:r>
          </a:p>
          <a:p>
            <a:endParaRPr lang="en-US" sz="2800" dirty="0" smtClean="0">
              <a:latin typeface="Calibri" pitchFamily="34" charset="0"/>
              <a:cs typeface="Calibri" pitchFamily="34" charset="0"/>
            </a:endParaRPr>
          </a:p>
          <a:p>
            <a:pPr marL="285750" indent="-285750">
              <a:buFont typeface="Arial" pitchFamily="34" charset="0"/>
              <a:buChar char="•"/>
            </a:pPr>
            <a:r>
              <a:rPr lang="en-US" sz="2800" dirty="0" smtClean="0">
                <a:latin typeface="Calibri" pitchFamily="34" charset="0"/>
                <a:cs typeface="Calibri" pitchFamily="34" charset="0"/>
              </a:rPr>
              <a:t>Replay value </a:t>
            </a:r>
            <a:endParaRPr lang="en-US" sz="2800" dirty="0">
              <a:latin typeface="Calibri" pitchFamily="34" charset="0"/>
              <a:cs typeface="Calibri" pitchFamily="34" charset="0"/>
            </a:endParaRPr>
          </a:p>
        </p:txBody>
      </p:sp>
    </p:spTree>
    <p:extLst>
      <p:ext uri="{BB962C8B-B14F-4D97-AF65-F5344CB8AC3E}">
        <p14:creationId xmlns:p14="http://schemas.microsoft.com/office/powerpoint/2010/main" val="34515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anim calcmode="lin" valueType="num">
                                      <p:cBhvr>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5">
                                            <p:txEl>
                                              <p:pRg st="0" end="0"/>
                                            </p:txEl>
                                          </p:spTgt>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anim calcmode="lin" valueType="num">
                                      <p:cBhvr>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anim calcmode="lin" valueType="num">
                                      <p:cBhvr>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anim calcmode="lin" valueType="num">
                                      <p:cBhvr>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42" presetClass="entr" presetSubtype="0" fill="hold" grpId="0" nodeType="after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anim calcmode="lin" valueType="num">
                                      <p:cBhvr>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2" presetClass="entr" presetSubtype="0" fill="hold" grpId="0" nodeType="after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fade">
                                      <p:cBhvr>
                                        <p:cTn id="44" dur="500"/>
                                        <p:tgtEl>
                                          <p:spTgt spid="5">
                                            <p:txEl>
                                              <p:pRg st="10" end="10"/>
                                            </p:txEl>
                                          </p:spTgt>
                                        </p:tgtEl>
                                      </p:cBhvr>
                                    </p:animEffect>
                                    <p:anim calcmode="lin" valueType="num">
                                      <p:cBhvr>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6" dur="5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231957\Desktop\Small_Soldiers_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788" y="4002024"/>
            <a:ext cx="3420797" cy="20956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231957\Desktop\Latest Buid\Chris,Corey\The_Brave_Little_Toaster_by_enigmaw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1785" y="1511808"/>
            <a:ext cx="2971800" cy="22981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50730" y="435114"/>
            <a:ext cx="6949851"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Art Direction/Creativity</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endParaRPr>
          </a:p>
        </p:txBody>
      </p:sp>
      <p:sp>
        <p:nvSpPr>
          <p:cNvPr id="6" name="TextBox 5"/>
          <p:cNvSpPr txBox="1"/>
          <p:nvPr/>
        </p:nvSpPr>
        <p:spPr>
          <a:xfrm>
            <a:off x="990600" y="1410007"/>
            <a:ext cx="3942188" cy="3477875"/>
          </a:xfrm>
          <a:prstGeom prst="rect">
            <a:avLst/>
          </a:prstGeom>
          <a:noFill/>
        </p:spPr>
        <p:txBody>
          <a:bodyPr wrap="square" rtlCol="0">
            <a:spAutoFit/>
          </a:bodyPr>
          <a:lstStyle/>
          <a:p>
            <a:pPr marL="285750" indent="-285750">
              <a:buFont typeface="Arial" pitchFamily="34" charset="0"/>
              <a:buChar char="•"/>
            </a:pPr>
            <a:r>
              <a:rPr lang="en-US" sz="4400" dirty="0" smtClean="0">
                <a:latin typeface="Calibri" pitchFamily="34" charset="0"/>
                <a:cs typeface="Calibri" pitchFamily="34" charset="0"/>
              </a:rPr>
              <a:t>Pixar</a:t>
            </a:r>
          </a:p>
          <a:p>
            <a:pPr marL="285750" indent="-285750">
              <a:buFont typeface="Arial" pitchFamily="34" charset="0"/>
              <a:buChar char="•"/>
            </a:pPr>
            <a:r>
              <a:rPr lang="en-US" sz="4400" dirty="0" smtClean="0">
                <a:latin typeface="Calibri" pitchFamily="34" charset="0"/>
                <a:cs typeface="Calibri" pitchFamily="34" charset="0"/>
              </a:rPr>
              <a:t>DreamWorks</a:t>
            </a:r>
          </a:p>
          <a:p>
            <a:pPr marL="285750" indent="-285750">
              <a:buFont typeface="Arial" pitchFamily="34" charset="0"/>
              <a:buChar char="•"/>
            </a:pPr>
            <a:r>
              <a:rPr lang="en-US" sz="4400" dirty="0" smtClean="0">
                <a:latin typeface="Calibri" pitchFamily="34" charset="0"/>
                <a:cs typeface="Calibri" pitchFamily="34" charset="0"/>
              </a:rPr>
              <a:t>Disney</a:t>
            </a:r>
          </a:p>
          <a:p>
            <a:pPr marL="285750" indent="-285750">
              <a:buFont typeface="Arial" pitchFamily="34" charset="0"/>
              <a:buChar char="•"/>
            </a:pPr>
            <a:r>
              <a:rPr lang="en-US" sz="4400" dirty="0" smtClean="0">
                <a:latin typeface="Calibri" pitchFamily="34" charset="0"/>
                <a:cs typeface="Calibri" pitchFamily="34" charset="0"/>
              </a:rPr>
              <a:t>Toys</a:t>
            </a:r>
          </a:p>
          <a:p>
            <a:pPr marL="285750" indent="-285750">
              <a:buFont typeface="Arial" pitchFamily="34" charset="0"/>
              <a:buChar char="•"/>
            </a:pPr>
            <a:r>
              <a:rPr lang="en-US" sz="4400" dirty="0" smtClean="0">
                <a:latin typeface="Calibri" pitchFamily="34" charset="0"/>
                <a:cs typeface="Calibri" pitchFamily="34" charset="0"/>
              </a:rPr>
              <a:t>Cartoons</a:t>
            </a:r>
          </a:p>
        </p:txBody>
      </p:sp>
    </p:spTree>
    <p:extLst>
      <p:ext uri="{BB962C8B-B14F-4D97-AF65-F5344CB8AC3E}">
        <p14:creationId xmlns:p14="http://schemas.microsoft.com/office/powerpoint/2010/main" val="299015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anim calcmode="lin" valueType="num">
                                      <p:cBhvr>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0" end="0"/>
                                            </p:txEl>
                                          </p:spTgt>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anim calcmode="lin" valueType="num">
                                      <p:cBhvr>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6">
                                            <p:txEl>
                                              <p:pRg st="1" end="1"/>
                                            </p:txEl>
                                          </p:spTgt>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fade">
                                      <p:cBhvr>
                                        <p:cTn id="25" dur="500"/>
                                        <p:tgtEl>
                                          <p:spTgt spid="2052"/>
                                        </p:tgtEl>
                                      </p:cBhvr>
                                    </p:animEffect>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anim calcmode="lin" valueType="num">
                                      <p:cBhvr>
                                        <p:cTn id="3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500"/>
                                        <p:tgtEl>
                                          <p:spTgt spid="6">
                                            <p:txEl>
                                              <p:pRg st="3" end="3"/>
                                            </p:txEl>
                                          </p:spTgt>
                                        </p:tgtEl>
                                      </p:cBhvr>
                                    </p:animEffect>
                                    <p:anim calcmode="lin" valueType="num">
                                      <p:cBhvr>
                                        <p:cTn id="3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grpId="0" nodeType="after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anim calcmode="lin" valueType="num">
                                      <p:cBhvr>
                                        <p:cTn id="4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231957\Desktop\Latest Buid\Chris,Corey\Barb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544" y="918865"/>
            <a:ext cx="254762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231957\Desktop\Latest Buid\Chris,Corey\GI-Jo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220" y="3276600"/>
            <a:ext cx="3276600" cy="2184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28109" y="457200"/>
            <a:ext cx="1784463"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Goals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endParaRPr>
          </a:p>
        </p:txBody>
      </p:sp>
      <p:sp>
        <p:nvSpPr>
          <p:cNvPr id="7" name="TextBox 6"/>
          <p:cNvSpPr txBox="1"/>
          <p:nvPr/>
        </p:nvSpPr>
        <p:spPr>
          <a:xfrm>
            <a:off x="914400" y="1600200"/>
            <a:ext cx="9527409" cy="3754874"/>
          </a:xfrm>
          <a:prstGeom prst="rect">
            <a:avLst/>
          </a:prstGeom>
          <a:noFill/>
        </p:spPr>
        <p:txBody>
          <a:bodyPr wrap="square" rtlCol="0">
            <a:spAutoFit/>
          </a:bodyPr>
          <a:lstStyle/>
          <a:p>
            <a:pPr marL="285750" indent="-285750">
              <a:buFont typeface="Arial" pitchFamily="34" charset="0"/>
              <a:buChar char="•"/>
            </a:pPr>
            <a:r>
              <a:rPr lang="en-US" sz="4400" dirty="0" smtClean="0">
                <a:latin typeface="Calibri" pitchFamily="34" charset="0"/>
                <a:cs typeface="Calibri" pitchFamily="34" charset="0"/>
              </a:rPr>
              <a:t>Portfolio</a:t>
            </a:r>
          </a:p>
          <a:p>
            <a:pPr marL="285750" indent="-285750">
              <a:buFont typeface="Arial" pitchFamily="34" charset="0"/>
              <a:buChar char="•"/>
            </a:pPr>
            <a:r>
              <a:rPr lang="en-US" sz="4400" dirty="0" smtClean="0">
                <a:latin typeface="Calibri" pitchFamily="34" charset="0"/>
                <a:cs typeface="Calibri" pitchFamily="34" charset="0"/>
              </a:rPr>
              <a:t>Indie3</a:t>
            </a:r>
          </a:p>
          <a:p>
            <a:pPr marL="285750" indent="-285750">
              <a:buFont typeface="Arial" pitchFamily="34" charset="0"/>
              <a:buChar char="•"/>
            </a:pPr>
            <a:r>
              <a:rPr lang="en-US" sz="4400" dirty="0" smtClean="0">
                <a:latin typeface="Calibri" pitchFamily="34" charset="0"/>
                <a:cs typeface="Calibri" pitchFamily="34" charset="0"/>
              </a:rPr>
              <a:t>Full Indie</a:t>
            </a:r>
          </a:p>
          <a:p>
            <a:pPr marL="285750" indent="-285750">
              <a:buFont typeface="Arial" pitchFamily="34" charset="0"/>
              <a:buChar char="•"/>
            </a:pPr>
            <a:r>
              <a:rPr lang="en-US" sz="4400" dirty="0" smtClean="0">
                <a:latin typeface="Calibri" pitchFamily="34" charset="0"/>
                <a:cs typeface="Calibri" pitchFamily="34" charset="0"/>
              </a:rPr>
              <a:t>CVGA</a:t>
            </a:r>
          </a:p>
          <a:p>
            <a:pPr marL="285750" indent="-285750">
              <a:buFont typeface="Arial" pitchFamily="34" charset="0"/>
              <a:buChar char="•"/>
            </a:pPr>
            <a:r>
              <a:rPr lang="en-US" sz="4400" dirty="0">
                <a:latin typeface="Calibri" pitchFamily="34" charset="0"/>
                <a:cs typeface="Calibri" pitchFamily="34" charset="0"/>
              </a:rPr>
              <a:t>E</a:t>
            </a:r>
            <a:r>
              <a:rPr lang="en-US" sz="4400" dirty="0" smtClean="0">
                <a:latin typeface="Calibri" pitchFamily="34" charset="0"/>
                <a:cs typeface="Calibri" pitchFamily="34" charset="0"/>
              </a:rPr>
              <a:t>3</a:t>
            </a:r>
          </a:p>
          <a:p>
            <a:pPr marL="285750" indent="-285750">
              <a:buFont typeface="Arial" pitchFamily="34" charset="0"/>
              <a:buChar char="•"/>
            </a:pPr>
            <a:endParaRPr lang="en-US" dirty="0"/>
          </a:p>
        </p:txBody>
      </p:sp>
    </p:spTree>
    <p:extLst>
      <p:ext uri="{BB962C8B-B14F-4D97-AF65-F5344CB8AC3E}">
        <p14:creationId xmlns:p14="http://schemas.microsoft.com/office/powerpoint/2010/main" val="261237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anim calcmode="lin" valueType="num">
                                      <p:cBhvr>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7">
                                            <p:txEl>
                                              <p:pRg st="0" end="0"/>
                                            </p:txEl>
                                          </p:spTgt>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anim calcmode="lin" valueType="num">
                                      <p:cBhvr>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7">
                                            <p:txEl>
                                              <p:pRg st="1" end="1"/>
                                            </p:txEl>
                                          </p:spTgt>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500"/>
                                        <p:tgtEl>
                                          <p:spTgt spid="7">
                                            <p:txEl>
                                              <p:pRg st="2" end="2"/>
                                            </p:txEl>
                                          </p:spTgt>
                                        </p:tgtEl>
                                      </p:cBhvr>
                                    </p:animEffect>
                                    <p:anim calcmode="lin" valueType="num">
                                      <p:cBhvr>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500"/>
                                        <p:tgtEl>
                                          <p:spTgt spid="7">
                                            <p:txEl>
                                              <p:pRg st="3" end="3"/>
                                            </p:txEl>
                                          </p:spTgt>
                                        </p:tgtEl>
                                      </p:cBhvr>
                                    </p:animEffect>
                                    <p:anim calcmode="lin" valueType="num">
                                      <p:cBhvr>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42" presetClass="entr" presetSubtype="0" fill="hold" grpId="0" nodeType="after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fade">
                                      <p:cBhvr>
                                        <p:cTn id="41" dur="500"/>
                                        <p:tgtEl>
                                          <p:spTgt spid="7">
                                            <p:txEl>
                                              <p:pRg st="4" end="4"/>
                                            </p:txEl>
                                          </p:spTgt>
                                        </p:tgtEl>
                                      </p:cBhvr>
                                    </p:animEffect>
                                    <p:anim calcmode="lin" valueType="num">
                                      <p:cBhvr>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231957\Desktop\Latest Buid\Chris,Corey\Le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273" y="1524000"/>
            <a:ext cx="6100329" cy="45752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24502" y="457200"/>
            <a:ext cx="307674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Questions</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endParaRPr>
          </a:p>
        </p:txBody>
      </p:sp>
    </p:spTree>
    <p:extLst>
      <p:ext uri="{BB962C8B-B14F-4D97-AF65-F5344CB8AC3E}">
        <p14:creationId xmlns:p14="http://schemas.microsoft.com/office/powerpoint/2010/main" val="33036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79</TotalTime>
  <Words>98</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NewsPrint</vt:lpstr>
      <vt:lpstr>Batteries Not Included</vt:lpstr>
      <vt:lpstr>PowerPoint Presentation</vt:lpstr>
      <vt:lpstr>PowerPoint Presentation</vt:lpstr>
      <vt:lpstr>PowerPoint Presentation</vt:lpstr>
      <vt:lpstr>PowerPoint Presentation</vt:lpstr>
      <vt:lpstr>PowerPoint Presentation</vt:lpstr>
    </vt:vector>
  </TitlesOfParts>
  <Company>EDMC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Batteries Not Included</dc:title>
  <dc:creator>EDMC</dc:creator>
  <cp:lastModifiedBy>EDMC</cp:lastModifiedBy>
  <cp:revision>39</cp:revision>
  <dcterms:created xsi:type="dcterms:W3CDTF">2012-08-23T19:54:50Z</dcterms:created>
  <dcterms:modified xsi:type="dcterms:W3CDTF">2012-08-24T16:19:52Z</dcterms:modified>
</cp:coreProperties>
</file>