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60" r:id="rId3"/>
    <p:sldId id="261" r:id="rId4"/>
    <p:sldId id="262" r:id="rId5"/>
    <p:sldId id="263" r:id="rId6"/>
    <p:sldId id="264" r:id="rId7"/>
    <p:sldId id="272" r:id="rId8"/>
    <p:sldId id="274" r:id="rId9"/>
    <p:sldId id="273" r:id="rId10"/>
    <p:sldId id="276" r:id="rId11"/>
    <p:sldId id="277" r:id="rId12"/>
    <p:sldId id="278" r:id="rId13"/>
    <p:sldId id="275" r:id="rId14"/>
    <p:sldId id="267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9" autoAdjust="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19F66-2FA7-4417-BCEA-62A4F852CC40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C7A3A-1422-49E4-B47C-906D3AC53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9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132F-7039-47FC-9B4B-2CF067AD4D6C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5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B676-FBA5-468F-9C72-70E080E25EA8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1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C02C2-C01B-4DA8-BD19-195E42D2CA45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09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2177-FFD8-45B8-8843-67C0220A5FF1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8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DBED-67A6-4786-9159-4AAD6569600C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9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E135-B1CC-41FD-ABD0-BE822CEB5B22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09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60A3-3C1B-4BED-BC3A-18BBD6D8977D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30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AC31-14AA-46AF-B0CD-C5EAF38CAEB5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1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CD897-8A31-4F66-99BE-5C6B42CDF032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5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827B-574E-46DB-8AD0-2AA68D8F1634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4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B243-892E-4EFA-88E6-554AA1A0A671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83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9061C-54DB-4DBD-8DA4-6577B12BEC69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0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6858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YANGON TECHNOLOGICAL UNIVERSITY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DEPARTMENT OF COMPUTER ENGINEERING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INFORMATION TECHNOLOGY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4943748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 Khin Aye Chan</a:t>
            </a:r>
          </a:p>
          <a:p>
            <a:pPr algn="ctr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M.E CEIT -2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3200" y="6139934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February 13, 2019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667000"/>
            <a:ext cx="716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Development of Children Gender Classification System Using Speech</a:t>
            </a:r>
          </a:p>
          <a:p>
            <a:pPr algn="ctr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(Weekly Seminar - 2)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69182" y="4971457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Supervised By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Dr. Su Su Maung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85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Data Preprocessing (Cont’d)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447800"/>
            <a:ext cx="4420185" cy="3124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487680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Fig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Sound Signal after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Applying High-pass Filter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34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Data Preprocessing (Cont’d)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487680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Fig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Sound Signal after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Applying Low-pass Filter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308" y="1600200"/>
            <a:ext cx="5190183" cy="3048000"/>
          </a:xfrm>
        </p:spPr>
      </p:pic>
    </p:spTree>
    <p:extLst>
      <p:ext uri="{BB962C8B-B14F-4D97-AF65-F5344CB8AC3E}">
        <p14:creationId xmlns:p14="http://schemas.microsoft.com/office/powerpoint/2010/main" val="2643706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Data Preprocessing (Cont’d)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4876799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Fig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Sound Signal after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Noise Removal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83" y="1600200"/>
            <a:ext cx="4837140" cy="3200400"/>
          </a:xfrm>
        </p:spPr>
      </p:pic>
    </p:spTree>
    <p:extLst>
      <p:ext uri="{BB962C8B-B14F-4D97-AF65-F5344CB8AC3E}">
        <p14:creationId xmlns:p14="http://schemas.microsoft.com/office/powerpoint/2010/main" val="140705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463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991600" cy="6553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goal is to implement a gender classifier that can automatically predict the gender of the speaker.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After preprocessing step, feature extraction continued to work using MFCC algorithm.        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71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463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991600" cy="6553200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https://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github.com/davidpraise45/Audio-Signal-Processing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https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://en.wikipedia.org/wiki/High-pass_filter    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https://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en.wikipedia.org/wiki/Low-pass_filter        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93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9B8D-FC12-4ADE-BEB2-ED611D7190B1}" type="slidenum">
              <a:rPr lang="en-US" sz="1600" b="1" smtClean="0">
                <a:latin typeface="Times New Roman" pitchFamily="18" charset="0"/>
                <a:cs typeface="Times New Roman" pitchFamily="18" charset="0"/>
              </a:rPr>
              <a:t>15</a:t>
            </a:fld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2724834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Thank you  for your attention!!!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21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4736" y="1828800"/>
            <a:ext cx="70138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Dataset Preparation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Preprocessing</a:t>
            </a: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4737" y="820394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Outlines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9B8D-FC12-4ADE-BEB2-ED611D7190B1}" type="slidenum">
              <a:rPr lang="en-US" sz="1600" b="1" smtClean="0">
                <a:latin typeface="Times New Roman" pitchFamily="18" charset="0"/>
                <a:cs typeface="Times New Roman" pitchFamily="18" charset="0"/>
              </a:rPr>
              <a:t>2</a:t>
            </a:fld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13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5344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developing a gender classification system by speech, high quality speech data is needed to ensure that the system can understand and respond to human speech with exact classification rate.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Preprocessing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(speech signals)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considered a crucial step in the development of a robust and efficient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speech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recognition system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5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Dataset Preparation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7545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Firstly, I prepared 10 Myanmar sentences: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my-MM" sz="1600" dirty="0" smtClean="0">
                <a:latin typeface="Times New Roman" pitchFamily="18" charset="0"/>
                <a:cs typeface="Times New Roman" pitchFamily="18" charset="0"/>
              </a:rPr>
              <a:t>မ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ဂ</a:t>
            </a:r>
            <a:r>
              <a:rPr lang="my-MM" sz="1600" dirty="0" smtClean="0">
                <a:latin typeface="Times New Roman" pitchFamily="18" charset="0"/>
                <a:cs typeface="Times New Roman" pitchFamily="18" charset="0"/>
              </a:rPr>
              <a:t>င်္လာပါ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ေက</a:t>
            </a:r>
            <a:r>
              <a:rPr lang="my-MM" sz="1600" dirty="0" smtClean="0">
                <a:latin typeface="Times New Roman" pitchFamily="18" charset="0"/>
                <a:cs typeface="Times New Roman" pitchFamily="18" charset="0"/>
              </a:rPr>
              <a:t>ျးဇူးတင်ပါတ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ယ်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နာမည်ဘ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ယ်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လိုေခ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ါ်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လဲ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ဘယ </a:t>
            </a:r>
            <a:r>
              <a:rPr lang="my-MM" sz="1600" dirty="0" smtClean="0">
                <a:latin typeface="Times New Roman" pitchFamily="18" charset="0"/>
                <a:cs typeface="Times New Roman" pitchFamily="18" charset="0"/>
              </a:rPr>
              <a:t>်သွားမလို့လဲ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my-MM" sz="1600" dirty="0" smtClean="0">
                <a:latin typeface="Times New Roman" pitchFamily="18" charset="0"/>
                <a:cs typeface="Times New Roman" pitchFamily="18" charset="0"/>
              </a:rPr>
              <a:t>ေနေကာင်းလား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my-MM" sz="1600" dirty="0" smtClean="0">
                <a:latin typeface="Times New Roman" pitchFamily="18" charset="0"/>
                <a:cs typeface="Times New Roman" pitchFamily="18" charset="0"/>
              </a:rPr>
              <a:t>စာေမးပွဲေြဖနိုင်လား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my-MM" sz="1600" dirty="0" smtClean="0">
                <a:latin typeface="Times New Roman" pitchFamily="18" charset="0"/>
                <a:cs typeface="Times New Roman" pitchFamily="18" charset="0"/>
              </a:rPr>
              <a:t>အေမကိုေခါ်လာခဲ့ပါ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my-MM" sz="1600" dirty="0" smtClean="0">
                <a:latin typeface="Times New Roman" pitchFamily="18" charset="0"/>
                <a:cs typeface="Times New Roman" pitchFamily="18" charset="0"/>
              </a:rPr>
              <a:t>ဘာ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ြ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ဖစ်လို့လဲ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ဘယ</a:t>
            </a:r>
            <a:r>
              <a:rPr lang="my-MM" sz="1600" dirty="0" smtClean="0">
                <a:latin typeface="Times New Roman" pitchFamily="18" charset="0"/>
                <a:cs typeface="Times New Roman" pitchFamily="18" charset="0"/>
              </a:rPr>
              <a:t>်မှာေနသလဲ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my-MM" sz="1600" dirty="0" smtClean="0">
                <a:latin typeface="Times New Roman" pitchFamily="18" charset="0"/>
                <a:cs typeface="Times New Roman" pitchFamily="18" charset="0"/>
              </a:rPr>
              <a:t>ဘာ၀ါသနာပါလဲ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3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Dataset Preparation (Cont’d)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46783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 will collect audio files from children of KG to Grade V (age range 6 to 11 years).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each year, a boy and a girl are selected and speak the above mentioned sentences repeatedly about 15 times and record their voice.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Right now, I have 750 audio files for the first five sentences.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40252"/>
              </p:ext>
            </p:extLst>
          </p:nvPr>
        </p:nvGraphicFramePr>
        <p:xfrm>
          <a:off x="1981200" y="4343400"/>
          <a:ext cx="48768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/>
                <a:gridCol w="1625600"/>
                <a:gridCol w="1625600"/>
              </a:tblGrid>
              <a:tr h="3517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Grade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Male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Female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17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KG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17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17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76600" y="608214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Table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0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3820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Dataset Preparation (Cont’d)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848565"/>
              </p:ext>
            </p:extLst>
          </p:nvPr>
        </p:nvGraphicFramePr>
        <p:xfrm>
          <a:off x="1066800" y="1828800"/>
          <a:ext cx="6781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0900"/>
                <a:gridCol w="3390900"/>
              </a:tblGrid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File Type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.wav format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Duration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 or 3 second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Numbers of Channel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Mono (1 Channel)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Sampling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Frequency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44.1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kHz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Number of Bits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16 bits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42672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Table 2: Recording</a:t>
            </a:r>
            <a:r>
              <a:rPr lang="en-US" dirty="0" smtClean="0"/>
              <a:t>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5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Data Preprocessing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49831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At first, silence and unvoiced speech are cut out from collected wave files by using amplitude values and a threshold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427" y="2362200"/>
            <a:ext cx="5281945" cy="2895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4600" y="56388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 1: Original Sound Signal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1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Data Preprocessing (Cont’d)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447800"/>
            <a:ext cx="4392598" cy="267749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43200" y="46482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 2: Sound Signal after Cutting out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18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463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Data Preprocessing (Cont’d)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991600" cy="6553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Noise problems affect the interpretation of the final voice data, as they affect classification algorithms and can mask the real data.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Data processing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methods are used for noise removal.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this system, high-pass filter and low-pass filter are used for noise removal.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high-pass filter (HPF) is an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electronic filter that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passes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signals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with a frequency higher than a certain cutoff frequency and attenuates signals with frequencies lower than the cutoff frequency.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low-pass filter (LPF) is a filter that passes signals with a frequency lower than a selected cutoff frequency and attenuates signals with frequencies higher than the cutoff frequency. 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8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3041</TotalTime>
  <Words>595</Words>
  <Application>Microsoft Office PowerPoint</Application>
  <PresentationFormat>On-screen Show (4:3)</PresentationFormat>
  <Paragraphs>101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Introduction</vt:lpstr>
      <vt:lpstr>Dataset Preparation</vt:lpstr>
      <vt:lpstr>Dataset Preparation (Cont’d)</vt:lpstr>
      <vt:lpstr>Dataset Preparation (Cont’d)</vt:lpstr>
      <vt:lpstr>Data Preprocessing</vt:lpstr>
      <vt:lpstr>Data Preprocessing (Cont’d)</vt:lpstr>
      <vt:lpstr>Data Preprocessing (Cont’d)</vt:lpstr>
      <vt:lpstr>Data Preprocessing (Cont’d)</vt:lpstr>
      <vt:lpstr>Data Preprocessing (Cont’d)</vt:lpstr>
      <vt:lpstr>Data Preprocessing (Cont’d)</vt:lpstr>
      <vt:lpstr>Conclusion</vt:lpstr>
      <vt:lpstr>References</vt:lpstr>
      <vt:lpstr>PowerPoint Presentation</vt:lpstr>
    </vt:vector>
  </TitlesOfParts>
  <Company>CtrlSoft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120</cp:revision>
  <dcterms:created xsi:type="dcterms:W3CDTF">2019-01-08T15:20:47Z</dcterms:created>
  <dcterms:modified xsi:type="dcterms:W3CDTF">2019-03-14T08:48:07Z</dcterms:modified>
</cp:coreProperties>
</file>