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4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60" d="100"/>
          <a:sy n="60" d="100"/>
        </p:scale>
        <p:origin x="-16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2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FA75E-5D3F-453F-A0D5-2FF4279E798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4647-CBF0-40E1-B3BC-D0EFE2A9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c.com/mercurial/release/?M=D" TargetMode="External"/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urceforge.net/project/showfiles.php?group_id=58666" TargetMode="External"/><Relationship Id="rId4" Type="http://schemas.openxmlformats.org/officeDocument/2006/relationships/hyperlink" Target="http://sourceforge.net/project/showfiles.php?group_id=2435&amp;package_id=24078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672" y="1309255"/>
            <a:ext cx="7772400" cy="1470025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Configuration Management </a:t>
            </a:r>
            <a:endParaRPr 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72689"/>
            <a:ext cx="4128655" cy="32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Download Python </a:t>
            </a:r>
            <a:r>
              <a:rPr lang="en-US" sz="2400" dirty="0" smtClean="0"/>
              <a:t> from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http://www.python.org/download/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Download </a:t>
            </a:r>
            <a:r>
              <a:rPr lang="en-US" sz="2400" dirty="0"/>
              <a:t>Mercurial </a:t>
            </a:r>
            <a:r>
              <a:rPr lang="en-US" sz="2400" dirty="0" smtClean="0"/>
              <a:t>source from</a:t>
            </a:r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http://www.selenic.com/mercurial/release/?M=D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Download </a:t>
            </a:r>
            <a:r>
              <a:rPr lang="en-US" sz="2400" dirty="0"/>
              <a:t>the </a:t>
            </a:r>
            <a:r>
              <a:rPr lang="en-US" sz="2400" dirty="0" err="1"/>
              <a:t>MinGW</a:t>
            </a:r>
            <a:r>
              <a:rPr lang="en-US" sz="2400" dirty="0"/>
              <a:t> binary </a:t>
            </a:r>
            <a:r>
              <a:rPr lang="en-US" sz="2400" dirty="0" smtClean="0"/>
              <a:t>from</a:t>
            </a:r>
            <a:r>
              <a:rPr lang="en-US" sz="2400" dirty="0"/>
              <a:t> 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sourceforge.net/project/showfiles.php?group_id=2435&amp;package_id=240780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Download KDiff3 from</a:t>
            </a:r>
            <a:r>
              <a:rPr lang="en-US" sz="2400" dirty="0"/>
              <a:t> </a:t>
            </a:r>
            <a:r>
              <a:rPr lang="en-US" sz="2400" dirty="0">
                <a:hlinkClick r:id="rId5"/>
              </a:rPr>
              <a:t>http://sourceforge.net/project/showfiles.php?group_id=58666</a:t>
            </a:r>
            <a:r>
              <a:rPr lang="en-US" sz="2400" dirty="0"/>
              <a:t>. 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3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MinGW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3" t="19048" r="27491" b="19423"/>
          <a:stretch/>
        </p:blipFill>
        <p:spPr bwMode="auto">
          <a:xfrm>
            <a:off x="1618342" y="1442607"/>
            <a:ext cx="5849258" cy="450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800600" y="5334000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9" t="19086" r="27835" b="19760"/>
          <a:stretch/>
        </p:blipFill>
        <p:spPr bwMode="auto">
          <a:xfrm>
            <a:off x="1659988" y="1167618"/>
            <a:ext cx="5795890" cy="447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76800" y="5029200"/>
            <a:ext cx="1219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t="9086" r="19835" b="22259"/>
          <a:stretch/>
        </p:blipFill>
        <p:spPr bwMode="auto">
          <a:xfrm>
            <a:off x="533400" y="1295400"/>
            <a:ext cx="7924800" cy="408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2" t="1265" r="31661" b="20237"/>
          <a:stretch/>
        </p:blipFill>
        <p:spPr bwMode="auto">
          <a:xfrm>
            <a:off x="533400" y="1219200"/>
            <a:ext cx="8098971" cy="459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429000" y="3377112"/>
            <a:ext cx="1219200" cy="356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 Windows command prompt,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change </a:t>
            </a:r>
            <a:r>
              <a:rPr lang="en-US" dirty="0" err="1">
                <a:solidFill>
                  <a:schemeClr val="tx2"/>
                </a:solidFill>
              </a:rPr>
              <a:t>dir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 </a:t>
            </a:r>
            <a:r>
              <a:rPr lang="en-US" b="1" dirty="0">
                <a:solidFill>
                  <a:schemeClr val="tx2"/>
                </a:solidFill>
              </a:rPr>
              <a:t>C:\Mercurial_src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python setup.py build --force -c mingw32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python setup.py install --force --skip-build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C:\Python26\python.exe setup.py --pure </a:t>
            </a:r>
            <a:r>
              <a:rPr lang="en-US" sz="2400" dirty="0" err="1" smtClean="0"/>
              <a:t>build_py</a:t>
            </a:r>
            <a:r>
              <a:rPr lang="en-US" sz="2400" dirty="0" smtClean="0"/>
              <a:t> -c -d . </a:t>
            </a:r>
            <a:r>
              <a:rPr lang="en-US" sz="2400" dirty="0" err="1" smtClean="0"/>
              <a:t>build_ext</a:t>
            </a:r>
            <a:r>
              <a:rPr lang="en-US" sz="2400" dirty="0" smtClean="0"/>
              <a:t> -i </a:t>
            </a:r>
            <a:r>
              <a:rPr lang="en-US" sz="2400" dirty="0" err="1" smtClean="0"/>
              <a:t>build_mo</a:t>
            </a:r>
            <a:r>
              <a:rPr lang="en-US" sz="2400" dirty="0" smtClean="0"/>
              <a:t> --force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C:\Python26\python.exe setup.py --pure install --force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KDiff3</a:t>
            </a:r>
            <a:endParaRPr 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7" t="22146" r="31302" b="26879"/>
          <a:stretch/>
        </p:blipFill>
        <p:spPr bwMode="auto">
          <a:xfrm>
            <a:off x="1447800" y="1295400"/>
            <a:ext cx="6151775" cy="433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257800" y="5105400"/>
            <a:ext cx="1219200" cy="356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6" t="21825" r="31605" b="26914"/>
          <a:stretch/>
        </p:blipFill>
        <p:spPr bwMode="auto">
          <a:xfrm>
            <a:off x="1600200" y="926122"/>
            <a:ext cx="6096000" cy="49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4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6" t="21428" r="31163" b="26827"/>
          <a:stretch/>
        </p:blipFill>
        <p:spPr bwMode="auto">
          <a:xfrm>
            <a:off x="1676400" y="1144194"/>
            <a:ext cx="6019800" cy="457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410200" y="5181600"/>
            <a:ext cx="1219200" cy="356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1336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Practical Time</a:t>
            </a:r>
            <a:endParaRPr lang="en-US" sz="8800" b="1" dirty="0"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Group - 8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Khine</a:t>
            </a:r>
            <a:r>
              <a:rPr lang="en-US" dirty="0" smtClean="0"/>
              <a:t> </a:t>
            </a:r>
            <a:r>
              <a:rPr lang="en-US" dirty="0" err="1" smtClean="0"/>
              <a:t>Khine</a:t>
            </a:r>
            <a:r>
              <a:rPr lang="en-US" dirty="0" smtClean="0"/>
              <a:t> </a:t>
            </a:r>
            <a:r>
              <a:rPr lang="en-US" dirty="0" err="1" smtClean="0"/>
              <a:t>Kyaw</a:t>
            </a:r>
            <a:r>
              <a:rPr lang="en-US" dirty="0" smtClean="0"/>
              <a:t> (Presenter)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Kay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Oo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Thida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Thandar</a:t>
            </a:r>
            <a:r>
              <a:rPr lang="en-US" dirty="0" smtClean="0"/>
              <a:t> </a:t>
            </a:r>
            <a:r>
              <a:rPr lang="en-US" dirty="0" err="1" smtClean="0"/>
              <a:t>Soe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33932"/>
            <a:ext cx="342831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cs typeface="Times New Roman" pitchFamily="18" charset="0"/>
              </a:rPr>
              <a:t>C</a:t>
            </a:r>
            <a:r>
              <a:rPr lang="en-US" sz="4000" b="1" dirty="0" smtClean="0">
                <a:cs typeface="Times New Roman" pitchFamily="18" charset="0"/>
              </a:rPr>
              <a:t>onfiguration </a:t>
            </a:r>
            <a:r>
              <a:rPr lang="en-US" sz="4000" b="1" dirty="0">
                <a:cs typeface="Times New Roman" pitchFamily="18" charset="0"/>
              </a:rPr>
              <a:t>M</a:t>
            </a:r>
            <a:r>
              <a:rPr lang="en-US" sz="4000" b="1" dirty="0" smtClean="0">
                <a:cs typeface="Times New Roman" pitchFamily="18" charset="0"/>
              </a:rPr>
              <a:t>anagement (CM)</a:t>
            </a:r>
            <a:endParaRPr lang="en-US" sz="400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The set of activities that have been developed to manage change throughout the software life cycle.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4267200" cy="2819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2" t="27579" r="6408" b="17424"/>
          <a:stretch/>
        </p:blipFill>
        <p:spPr bwMode="auto">
          <a:xfrm>
            <a:off x="5334000" y="3124200"/>
            <a:ext cx="3505200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5"/>
          <a:stretch/>
        </p:blipFill>
        <p:spPr>
          <a:xfrm>
            <a:off x="6096000" y="4648200"/>
            <a:ext cx="2792845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should use CM tools?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To </a:t>
            </a:r>
            <a:r>
              <a:rPr lang="en-US" sz="2400" dirty="0">
                <a:cs typeface="Times New Roman" pitchFamily="18" charset="0"/>
              </a:rPr>
              <a:t>store information about versions and builds of the software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itchFamily="18" charset="0"/>
              </a:rPr>
              <a:t>Traceability between software </a:t>
            </a:r>
            <a:r>
              <a:rPr lang="en-US" sz="2400" dirty="0" smtClean="0">
                <a:cs typeface="Times New Roman" pitchFamily="18" charset="0"/>
              </a:rPr>
              <a:t>and different </a:t>
            </a:r>
            <a:r>
              <a:rPr lang="en-US" sz="2400" dirty="0">
                <a:cs typeface="Times New Roman" pitchFamily="18" charset="0"/>
              </a:rPr>
              <a:t>versions or </a:t>
            </a:r>
            <a:r>
              <a:rPr lang="en-US" sz="2400" dirty="0" smtClean="0">
                <a:cs typeface="Times New Roman" pitchFamily="18" charset="0"/>
              </a:rPr>
              <a:t>variants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To build and release management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Access </a:t>
            </a:r>
            <a:r>
              <a:rPr lang="en-US" sz="2400" dirty="0">
                <a:cs typeface="Times New Roman" pitchFamily="18" charset="0"/>
              </a:rPr>
              <a:t>control (checking in and out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Make a lot easier in complex environments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3977" r="3264" b="6250"/>
          <a:stretch/>
        </p:blipFill>
        <p:spPr>
          <a:xfrm>
            <a:off x="3110132" y="1066800"/>
            <a:ext cx="2528668" cy="171029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343400"/>
            <a:ext cx="666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276600"/>
            <a:ext cx="11239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22" b="63559"/>
          <a:stretch/>
        </p:blipFill>
        <p:spPr bwMode="auto">
          <a:xfrm>
            <a:off x="4629150" y="4138612"/>
            <a:ext cx="2286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3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Mercurial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Distributed version control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itchFamily="18" charset="0"/>
              </a:rPr>
              <a:t>C</a:t>
            </a:r>
            <a:r>
              <a:rPr lang="en-US" sz="2400" dirty="0" smtClean="0">
                <a:cs typeface="Times New Roman" pitchFamily="18" charset="0"/>
              </a:rPr>
              <a:t>ommand-line driven program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Several IDEs support such as Mozilla, </a:t>
            </a:r>
            <a:r>
              <a:rPr lang="en-US" sz="2400" dirty="0" err="1" smtClean="0">
                <a:cs typeface="Times New Roman" pitchFamily="18" charset="0"/>
              </a:rPr>
              <a:t>OpenJDK</a:t>
            </a:r>
            <a:r>
              <a:rPr lang="en-US" sz="2400" dirty="0" smtClean="0">
                <a:cs typeface="Times New Roman" pitchFamily="18" charset="0"/>
              </a:rPr>
              <a:t>, Python, </a:t>
            </a:r>
            <a:r>
              <a:rPr lang="en-US" sz="2400" dirty="0" err="1" smtClean="0">
                <a:cs typeface="Times New Roman" pitchFamily="18" charset="0"/>
              </a:rPr>
              <a:t>NetBeans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Free software license under the terms of the GNU General Public License Version 2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The</a:t>
            </a:r>
            <a:r>
              <a:rPr lang="en-US" sz="2400" dirty="0">
                <a:cs typeface="Times New Roman" pitchFamily="18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cs typeface="Times New Roman" pitchFamily="18" charset="0"/>
              </a:rPr>
              <a:t>hg</a:t>
            </a:r>
            <a:r>
              <a:rPr lang="en-US" sz="2400" dirty="0">
                <a:cs typeface="Times New Roman" pitchFamily="18" charset="0"/>
              </a:rPr>
              <a:t> command provides a command line interface to the Mercurial </a:t>
            </a:r>
            <a:r>
              <a:rPr lang="en-US" sz="2400" dirty="0" smtClean="0">
                <a:cs typeface="Times New Roman" pitchFamily="18" charset="0"/>
              </a:rPr>
              <a:t>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3977" r="3264" b="6250"/>
          <a:stretch/>
        </p:blipFill>
        <p:spPr>
          <a:xfrm>
            <a:off x="6781800" y="381000"/>
            <a:ext cx="1905000" cy="12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mercurial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Fast and powerful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Easy to learn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itchFamily="18" charset="0"/>
              </a:rPr>
              <a:t>C</a:t>
            </a:r>
            <a:r>
              <a:rPr lang="en-US" sz="2400" dirty="0" smtClean="0">
                <a:cs typeface="Times New Roman" pitchFamily="18" charset="0"/>
              </a:rPr>
              <a:t>an work </a:t>
            </a:r>
            <a:r>
              <a:rPr lang="en-US" sz="2400" dirty="0">
                <a:cs typeface="Times New Roman" pitchFamily="18" charset="0"/>
              </a:rPr>
              <a:t>and commit the changes to your local </a:t>
            </a:r>
            <a:r>
              <a:rPr lang="en-US" sz="2400" dirty="0" smtClean="0">
                <a:cs typeface="Times New Roman" pitchFamily="18" charset="0"/>
              </a:rPr>
              <a:t>repository without internet connection</a:t>
            </a:r>
            <a:endParaRPr lang="en-US" sz="2400" dirty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62400"/>
            <a:ext cx="4495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cs typeface="Times New Roman" pitchFamily="18" charset="0"/>
              </a:rPr>
              <a:t>Codebase</a:t>
            </a:r>
            <a:endParaRPr lang="en-US" sz="480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 whole </a:t>
            </a:r>
            <a:r>
              <a:rPr lang="en-US" sz="2400" dirty="0"/>
              <a:t>collection of source </a:t>
            </a:r>
            <a:r>
              <a:rPr lang="en-US" sz="2400" dirty="0" smtClean="0"/>
              <a:t>code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source code repository is a place where large amounts of source code are kept, either publicly or privately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It includes </a:t>
            </a:r>
            <a:r>
              <a:rPr lang="en-US" sz="2400" dirty="0"/>
              <a:t>only human-written source code </a:t>
            </a:r>
            <a:r>
              <a:rPr lang="en-US" sz="2400" dirty="0" smtClean="0"/>
              <a:t>files, but it does </a:t>
            </a:r>
            <a:r>
              <a:rPr lang="en-US" sz="2400" dirty="0"/>
              <a:t>not include </a:t>
            </a:r>
            <a:r>
              <a:rPr lang="en-US" sz="2400" dirty="0" smtClean="0"/>
              <a:t>generated files or object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Codebase </a:t>
            </a:r>
            <a:r>
              <a:rPr lang="en-US" b="1" dirty="0" smtClean="0">
                <a:solidFill>
                  <a:schemeClr val="tx2"/>
                </a:solidFill>
              </a:rPr>
              <a:t>Main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Features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10119" r="82152" b="77218"/>
          <a:stretch/>
        </p:blipFill>
        <p:spPr bwMode="auto">
          <a:xfrm>
            <a:off x="203967" y="1604797"/>
            <a:ext cx="2588433" cy="227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6" t="36079" r="81732" b="47633"/>
          <a:stretch/>
        </p:blipFill>
        <p:spPr bwMode="auto">
          <a:xfrm>
            <a:off x="6338148" y="1613002"/>
            <a:ext cx="2258903" cy="250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4" t="61079" r="82157" b="19460"/>
          <a:stretch/>
        </p:blipFill>
        <p:spPr bwMode="auto">
          <a:xfrm>
            <a:off x="1828800" y="3971777"/>
            <a:ext cx="2317276" cy="288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4495" y="3513486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 Hosting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5697" y="3513486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Tracking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60960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Tracking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73266"/>
            <a:ext cx="1295400" cy="134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6096000"/>
            <a:ext cx="312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Commits &amp; Compare </a:t>
            </a:r>
            <a:r>
              <a:rPr lang="en-US" dirty="0" smtClean="0"/>
              <a:t>Diffs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189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Configuration Management </vt:lpstr>
      <vt:lpstr>Group - 8</vt:lpstr>
      <vt:lpstr>Configuration Management (CM)</vt:lpstr>
      <vt:lpstr>Why should use CM tools?</vt:lpstr>
      <vt:lpstr>PowerPoint Presentation</vt:lpstr>
      <vt:lpstr>Mercurial</vt:lpstr>
      <vt:lpstr>Benefits of mercurial</vt:lpstr>
      <vt:lpstr>Codebase</vt:lpstr>
      <vt:lpstr>Codebase Main Features</vt:lpstr>
      <vt:lpstr>Installation</vt:lpstr>
      <vt:lpstr> MinGW </vt:lpstr>
      <vt:lpstr>PowerPoint Presentation</vt:lpstr>
      <vt:lpstr>PowerPoint Presentation</vt:lpstr>
      <vt:lpstr>PowerPoint Presentation</vt:lpstr>
      <vt:lpstr>In Windows command prompt,  change dir to C:\Mercurial_src</vt:lpstr>
      <vt:lpstr>KDiff3</vt:lpstr>
      <vt:lpstr>PowerPoint Presentation</vt:lpstr>
      <vt:lpstr>PowerPoint Presentation</vt:lpstr>
      <vt:lpstr>Practical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33</cp:revision>
  <dcterms:created xsi:type="dcterms:W3CDTF">2017-07-26T15:32:46Z</dcterms:created>
  <dcterms:modified xsi:type="dcterms:W3CDTF">2017-07-27T05:41:38Z</dcterms:modified>
</cp:coreProperties>
</file>