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BitBucket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717182" y="4426286"/>
            <a:ext cx="9144001" cy="1655762"/>
          </a:xfrm>
          <a:prstGeom prst="rect">
            <a:avLst/>
          </a:prstGeom>
        </p:spPr>
        <p:txBody>
          <a:bodyPr/>
          <a:lstStyle/>
          <a:p>
            <a:pPr/>
            <a:r>
              <a:t>						Group-4</a:t>
            </a:r>
          </a:p>
        </p:txBody>
      </p:sp>
      <p:pic>
        <p:nvPicPr>
          <p:cNvPr id="114" name="bitbucket.png" descr="bitbuck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543" y="1555948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Members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Chaw Su Theint (4BIS – 32)</a:t>
            </a:r>
          </a:p>
          <a:p>
            <a:pPr/>
            <a:r>
              <a:t>Mya Thet Cho (4BIS – 14)</a:t>
            </a:r>
          </a:p>
          <a:p>
            <a:pPr/>
            <a:r>
              <a:t>Hnin Shwe Zin (4BIS-15)</a:t>
            </a:r>
          </a:p>
          <a:p>
            <a:pPr/>
            <a:r>
              <a:t>Hsu Myat Noe Kyaw (4BIS - 36 )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is configuration management?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838200" y="2366537"/>
            <a:ext cx="10515600" cy="4351339"/>
          </a:xfrm>
          <a:prstGeom prst="rect">
            <a:avLst/>
          </a:prstGeom>
        </p:spPr>
        <p:txBody>
          <a:bodyPr/>
          <a:lstStyle/>
          <a:p>
            <a:pPr/>
            <a:r>
              <a:t> a continuous process of recording and maintaining consistent and reliable records </a:t>
            </a:r>
          </a:p>
          <a:p>
            <a:pPr/>
            <a:r>
              <a:t>an organization's hardware and software composition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7844" y="572014"/>
            <a:ext cx="7176311" cy="5394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Why CM is important?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838200" y="1448971"/>
            <a:ext cx="10515600" cy="472799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Enhanced system reliability through more rapid detection</a:t>
            </a:r>
          </a:p>
          <a:p>
            <a:pPr/>
            <a:r>
              <a:t>Greater agility through more accurate analysis of the impact of potential changes to hardware, software, firmware, documentation, testing procedures</a:t>
            </a:r>
          </a:p>
          <a:p>
            <a:pPr/>
            <a:r>
              <a:t>Improved performance</a:t>
            </a:r>
          </a:p>
          <a:p>
            <a:pPr/>
            <a:r>
              <a:t>System compliance with established specifications and guidelines</a:t>
            </a:r>
          </a:p>
          <a:p>
            <a:pPr/>
            <a:r>
              <a:t>Lowered probability of errors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is Bitbucket?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838200" y="2247656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 web-based hosting service that is owned by Atlassian, used for source code and development projects </a:t>
            </a:r>
          </a:p>
          <a:p>
            <a:pPr/>
            <a:r>
              <a:t>written in Python using the Django web framework.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Awesome reasons to use Bitbucket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Superior Code Review</a:t>
            </a:r>
          </a:p>
          <a:p>
            <a:pPr/>
            <a:r>
              <a:t>JIRA integration</a:t>
            </a:r>
          </a:p>
          <a:p>
            <a:pPr/>
            <a:r>
              <a:t>Built-in Issue Tracker</a:t>
            </a:r>
          </a:p>
          <a:p>
            <a:pPr/>
            <a:r>
              <a:t>In-Line Discussions</a:t>
            </a:r>
          </a:p>
          <a:p>
            <a:pPr/>
            <a:r>
              <a:t>Great Pricing</a:t>
            </a:r>
          </a:p>
          <a:p>
            <a:pPr/>
            <a:r>
              <a:t>Great Interface</a:t>
            </a:r>
          </a:p>
          <a:p>
            <a:pPr/>
            <a:r>
              <a:t>Unlimited Private Repositories</a:t>
            </a:r>
          </a:p>
          <a:p>
            <a:pPr/>
            <a:r>
              <a:t>Import existing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hank you !!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