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79" r:id="rId7"/>
    <p:sldId id="280" r:id="rId8"/>
    <p:sldId id="281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3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36DE-6574-4327-9DDA-0FA3B62D748C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8564-FDF4-4F38-B601-BB740D81E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3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i="1" u="sng" dirty="0" smtClean="0"/>
              <a:t>CVS</a:t>
            </a:r>
            <a:endParaRPr lang="en-US" sz="48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#Team6</a:t>
            </a:r>
          </a:p>
          <a:p>
            <a:r>
              <a:rPr lang="en-US" dirty="0" err="1" smtClean="0"/>
              <a:t>Juzi</a:t>
            </a:r>
            <a:endParaRPr lang="en-US" dirty="0" smtClean="0"/>
          </a:p>
          <a:p>
            <a:r>
              <a:rPr lang="en-US" dirty="0" err="1" smtClean="0"/>
              <a:t>Nway</a:t>
            </a:r>
            <a:endParaRPr lang="en-US" dirty="0" smtClean="0"/>
          </a:p>
          <a:p>
            <a:r>
              <a:rPr lang="en-US" dirty="0" err="1" smtClean="0"/>
              <a:t>Nant</a:t>
            </a:r>
            <a:r>
              <a:rPr lang="en-US" dirty="0" smtClean="0"/>
              <a:t> </a:t>
            </a:r>
            <a:r>
              <a:rPr lang="en-US" dirty="0" err="1" smtClean="0"/>
              <a:t>Thet</a:t>
            </a:r>
            <a:endParaRPr lang="en-US" dirty="0" smtClean="0"/>
          </a:p>
          <a:p>
            <a:r>
              <a:rPr lang="en-US" dirty="0" err="1" smtClean="0"/>
              <a:t>Khine</a:t>
            </a:r>
            <a:r>
              <a:rPr lang="en-US" dirty="0" smtClean="0"/>
              <a:t> Su </a:t>
            </a:r>
            <a:r>
              <a:rPr lang="en-US" dirty="0" err="1" smtClean="0"/>
              <a:t>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VSinstall step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957329"/>
            <a:ext cx="79248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VS_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2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vs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276" y="782392"/>
            <a:ext cx="7391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 CVSNT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23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 Side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31324"/>
            <a:ext cx="4114800" cy="4724400"/>
          </a:xfrm>
          <a:prstGeom prst="rect">
            <a:avLst/>
          </a:prstGeom>
        </p:spPr>
      </p:pic>
      <p:pic>
        <p:nvPicPr>
          <p:cNvPr id="5" name="Content Placeholder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31324"/>
            <a:ext cx="4419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 repository in client side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8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Side 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8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folder check in to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61796" cy="52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Check out to the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Click CVS Edit to edit sample.java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Versioning </a:t>
            </a:r>
            <a:r>
              <a:rPr lang="en-US" dirty="0" smtClean="0"/>
              <a:t>System</a:t>
            </a:r>
          </a:p>
          <a:p>
            <a:r>
              <a:rPr lang="en-US" dirty="0"/>
              <a:t>enables developers to </a:t>
            </a:r>
            <a:r>
              <a:rPr lang="en-US" dirty="0" smtClean="0"/>
              <a:t>work concurrently </a:t>
            </a:r>
            <a:r>
              <a:rPr lang="en-US" dirty="0"/>
              <a:t>by using the </a:t>
            </a:r>
            <a:r>
              <a:rPr lang="en-US" b="1" dirty="0"/>
              <a:t>copy-modify-merge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/>
              <a:t>the most famous and popular open source version control system. </a:t>
            </a:r>
            <a:endParaRPr lang="en-US" dirty="0" smtClean="0"/>
          </a:p>
          <a:p>
            <a:r>
              <a:rPr lang="en-US" dirty="0"/>
              <a:t>a "Source Control" or "Revision Control" tool </a:t>
            </a:r>
          </a:p>
        </p:txBody>
      </p:sp>
    </p:spTree>
    <p:extLst>
      <p:ext uri="{BB962C8B-B14F-4D97-AF65-F5344CB8AC3E}">
        <p14:creationId xmlns:p14="http://schemas.microsoft.com/office/powerpoint/2010/main" val="1628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Success box appear after click CVS Edit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543800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Editing this sample.java 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8579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After that, click CVS Commit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 check revision </a:t>
            </a:r>
            <a:r>
              <a:rPr lang="en-US" b="1" dirty="0" smtClean="0"/>
              <a:t>graph,</a:t>
            </a:r>
            <a:br>
              <a:rPr lang="en-US" b="1" dirty="0" smtClean="0"/>
            </a:br>
            <a:r>
              <a:rPr lang="en-US" b="1" dirty="0" smtClean="0"/>
              <a:t>right </a:t>
            </a:r>
            <a:r>
              <a:rPr lang="en-US" b="1" dirty="0"/>
              <a:t>click to sample.java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Revision Graph for this sample.java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26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Sample.java in server side changed version 1.2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820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32"/>
            <a:ext cx="8229600" cy="1143000"/>
          </a:xfrm>
        </p:spPr>
        <p:txBody>
          <a:bodyPr/>
          <a:lstStyle/>
          <a:p>
            <a:r>
              <a:rPr lang="en-US" b="1" dirty="0"/>
              <a:t>Sample.java version 1.2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8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</a:t>
            </a:r>
            <a:r>
              <a:rPr lang="en-US" dirty="0"/>
              <a:t>be anxious about data loss, and </a:t>
            </a:r>
            <a:r>
              <a:rPr lang="en-US" dirty="0" smtClean="0"/>
              <a:t>can </a:t>
            </a:r>
            <a:r>
              <a:rPr lang="en-US" dirty="0"/>
              <a:t>easily correct RCS files if necessary.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CVS allows to rollback any commit in the </a:t>
            </a:r>
            <a:r>
              <a:rPr lang="en-US" dirty="0" smtClean="0"/>
              <a:t>repository</a:t>
            </a:r>
            <a:r>
              <a:rPr lang="en-US" dirty="0"/>
              <a:t>, even if this may require some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CVS is supported everywhere where you might need it. </a:t>
            </a:r>
          </a:p>
        </p:txBody>
      </p:sp>
    </p:spTree>
    <p:extLst>
      <p:ext uri="{BB962C8B-B14F-4D97-AF65-F5344CB8AC3E}">
        <p14:creationId xmlns:p14="http://schemas.microsoft.com/office/powerpoint/2010/main" val="132211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CVS works more slowly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CVS allows to store of only files and nothing else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CVS was initially intended for text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52166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2743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THANKS  ^__^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43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Repository</a:t>
            </a:r>
            <a:r>
              <a:rPr lang="en-US" dirty="0"/>
              <a:t> – the place where resources are stored </a:t>
            </a:r>
          </a:p>
          <a:p>
            <a:pPr lvl="0"/>
            <a:r>
              <a:rPr lang="en-US" b="1" dirty="0" smtClean="0"/>
              <a:t>Working</a:t>
            </a:r>
            <a:r>
              <a:rPr lang="en-US" dirty="0" smtClean="0"/>
              <a:t> </a:t>
            </a:r>
            <a:r>
              <a:rPr lang="en-US" b="1" dirty="0"/>
              <a:t>Set</a:t>
            </a:r>
            <a:r>
              <a:rPr lang="en-US" dirty="0"/>
              <a:t>/</a:t>
            </a:r>
            <a:r>
              <a:rPr lang="en-US" b="1" dirty="0"/>
              <a:t>Copy</a:t>
            </a:r>
            <a:r>
              <a:rPr lang="en-US" dirty="0"/>
              <a:t> – your local copy of resources housed in the repository</a:t>
            </a:r>
          </a:p>
          <a:p>
            <a:pPr lvl="0"/>
            <a:r>
              <a:rPr lang="en-US" b="1" dirty="0"/>
              <a:t>Checkout</a:t>
            </a:r>
            <a:r>
              <a:rPr lang="en-US" dirty="0"/>
              <a:t> – pull down resources from the repository and create a working </a:t>
            </a:r>
            <a:r>
              <a:rPr lang="en-US" dirty="0" smtClean="0"/>
              <a:t>copy</a:t>
            </a:r>
          </a:p>
          <a:p>
            <a:r>
              <a:rPr lang="en-US" b="1" dirty="0" smtClean="0"/>
              <a:t>Check in/Commit </a:t>
            </a:r>
            <a:r>
              <a:rPr lang="en-US" dirty="0" smtClean="0"/>
              <a:t>– place resources from your working copy into the repository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2302" y="304800"/>
            <a:ext cx="8229600" cy="1143000"/>
          </a:xfrm>
        </p:spPr>
        <p:txBody>
          <a:bodyPr/>
          <a:lstStyle/>
          <a:p>
            <a:r>
              <a:rPr lang="en-US" b="1" dirty="0"/>
              <a:t>CVS </a:t>
            </a:r>
            <a:r>
              <a:rPr lang="en-US" b="1" dirty="0" smtClean="0"/>
              <a:t> workflow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" y="2438400"/>
            <a:ext cx="9133795" cy="228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CVS Terminology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Server </a:t>
            </a:r>
            <a:r>
              <a:rPr lang="en-US" dirty="0" smtClean="0"/>
              <a:t>– the computer hosting the repository</a:t>
            </a:r>
          </a:p>
          <a:p>
            <a:pPr lvl="0"/>
            <a:r>
              <a:rPr lang="en-US" b="1" dirty="0" smtClean="0"/>
              <a:t>Client</a:t>
            </a:r>
            <a:r>
              <a:rPr lang="en-US" dirty="0" smtClean="0"/>
              <a:t> – the computer connecting to the repository</a:t>
            </a:r>
            <a:endParaRPr lang="en-US" b="1" dirty="0" smtClean="0"/>
          </a:p>
          <a:p>
            <a:pPr lvl="0"/>
            <a:r>
              <a:rPr lang="en-US" b="1" dirty="0" smtClean="0"/>
              <a:t>Add</a:t>
            </a:r>
            <a:r>
              <a:rPr lang="en-US" dirty="0" smtClean="0"/>
              <a:t> </a:t>
            </a:r>
            <a:r>
              <a:rPr lang="en-US" dirty="0"/>
              <a:t>– place a resource under version control</a:t>
            </a:r>
          </a:p>
          <a:p>
            <a:pPr lvl="0"/>
            <a:r>
              <a:rPr lang="en-US" b="1" dirty="0"/>
              <a:t>Remove</a:t>
            </a:r>
            <a:r>
              <a:rPr lang="en-US" dirty="0"/>
              <a:t> – delete a resource from version control</a:t>
            </a:r>
          </a:p>
          <a:p>
            <a:pPr lvl="0"/>
            <a:r>
              <a:rPr lang="en-US" b="1" dirty="0"/>
              <a:t>Update</a:t>
            </a:r>
            <a:r>
              <a:rPr lang="en-US" dirty="0"/>
              <a:t> – pull down changes from the repository into your working copy</a:t>
            </a:r>
          </a:p>
          <a:p>
            <a:pPr lvl="0"/>
            <a:r>
              <a:rPr lang="en-US" b="1" dirty="0"/>
              <a:t>Revert</a:t>
            </a:r>
            <a:r>
              <a:rPr lang="en-US" dirty="0"/>
              <a:t> – overwrite resources in your working copy with what is in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CVS </a:t>
            </a:r>
            <a:r>
              <a:rPr lang="en-US" b="1" dirty="0" smtClean="0"/>
              <a:t>commands</a:t>
            </a:r>
            <a:br>
              <a:rPr lang="en-US" b="1" dirty="0" smtClean="0"/>
            </a:br>
            <a:r>
              <a:rPr lang="en-US" b="1" dirty="0" smtClean="0"/>
              <a:t>(action commands)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mport</a:t>
            </a:r>
          </a:p>
          <a:p>
            <a:pPr lvl="1"/>
            <a:r>
              <a:rPr lang="en-US" dirty="0" smtClean="0"/>
              <a:t>import a new project into an existing repository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4000" dirty="0"/>
              <a:t>checkout (co</a:t>
            </a:r>
            <a:r>
              <a:rPr lang="en-US" sz="4000" dirty="0" smtClean="0"/>
              <a:t>)</a:t>
            </a:r>
          </a:p>
          <a:p>
            <a:pPr lvl="1"/>
            <a:r>
              <a:rPr lang="en-US" dirty="0" smtClean="0"/>
              <a:t>check out a working copy of a project/file/module from the repository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4000" dirty="0"/>
              <a:t>update (up</a:t>
            </a:r>
            <a:r>
              <a:rPr lang="en-US" sz="4000" dirty="0" smtClean="0"/>
              <a:t>)</a:t>
            </a:r>
          </a:p>
          <a:p>
            <a:pPr lvl="1"/>
            <a:r>
              <a:rPr lang="en-US" dirty="0" smtClean="0"/>
              <a:t>update a working copy from the CVS</a:t>
            </a:r>
          </a:p>
          <a:p>
            <a:pPr lvl="1"/>
            <a:endParaRPr lang="en-US" dirty="0" smtClean="0"/>
          </a:p>
          <a:p>
            <a:r>
              <a:rPr lang="en-US" sz="4000" dirty="0"/>
              <a:t>c</a:t>
            </a:r>
            <a:r>
              <a:rPr lang="en-US" sz="4000" dirty="0" smtClean="0"/>
              <a:t>ommit</a:t>
            </a:r>
          </a:p>
          <a:p>
            <a:pPr lvl="1"/>
            <a:r>
              <a:rPr lang="en-US" dirty="0" smtClean="0"/>
              <a:t>commit changes back to the repository (incl. new files)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4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CVS commands</a:t>
            </a:r>
            <a:br>
              <a:rPr lang="en-US" b="1" dirty="0" smtClean="0"/>
            </a:br>
            <a:r>
              <a:rPr lang="en-US" b="1" dirty="0" smtClean="0"/>
              <a:t>(action commands)</a:t>
            </a:r>
            <a:br>
              <a:rPr lang="en-US" b="1" dirty="0" smtClean="0"/>
            </a:br>
            <a:r>
              <a:rPr lang="en-US" b="1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new file in the working copy, ready </a:t>
            </a:r>
            <a:r>
              <a:rPr lang="en-US" dirty="0" smtClean="0"/>
              <a:t>to commit</a:t>
            </a:r>
          </a:p>
          <a:p>
            <a:r>
              <a:rPr lang="en-US" dirty="0"/>
              <a:t>delete (</a:t>
            </a:r>
            <a:r>
              <a:rPr lang="en-US" dirty="0" smtClean="0"/>
              <a:t>del)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a file from the working copy, ready </a:t>
            </a:r>
            <a:r>
              <a:rPr lang="en-US" dirty="0" smtClean="0"/>
              <a:t>to commit</a:t>
            </a:r>
          </a:p>
        </p:txBody>
      </p:sp>
    </p:spTree>
    <p:extLst>
      <p:ext uri="{BB962C8B-B14F-4D97-AF65-F5344CB8AC3E}">
        <p14:creationId xmlns:p14="http://schemas.microsoft.com/office/powerpoint/2010/main" val="396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CVS </a:t>
            </a:r>
            <a:r>
              <a:rPr lang="en-US" b="1" dirty="0" smtClean="0"/>
              <a:t>commands</a:t>
            </a:r>
            <a:br>
              <a:rPr lang="en-US" b="1" dirty="0" smtClean="0"/>
            </a:br>
            <a:r>
              <a:rPr lang="en-US" b="1" dirty="0"/>
              <a:t>(</a:t>
            </a:r>
            <a:r>
              <a:rPr lang="en-US" b="1" dirty="0" smtClean="0"/>
              <a:t>status commands)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tatus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the status and version of a given file or </a:t>
            </a:r>
            <a:r>
              <a:rPr lang="en-US" dirty="0" smtClean="0"/>
              <a:t>by default </a:t>
            </a:r>
            <a:r>
              <a:rPr lang="en-US" dirty="0"/>
              <a:t>all files</a:t>
            </a:r>
            <a:endParaRPr lang="en-US" dirty="0" smtClean="0"/>
          </a:p>
          <a:p>
            <a:r>
              <a:rPr lang="en-US" dirty="0" smtClean="0"/>
              <a:t>diff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the difference between a given revision (</a:t>
            </a:r>
            <a:r>
              <a:rPr lang="en-US" dirty="0" smtClean="0"/>
              <a:t>by default</a:t>
            </a:r>
            <a:r>
              <a:rPr lang="en-US" dirty="0"/>
              <a:t>: the last one) of the named file and the </a:t>
            </a:r>
            <a:r>
              <a:rPr lang="en-US" dirty="0" smtClean="0"/>
              <a:t>file in </a:t>
            </a:r>
            <a:r>
              <a:rPr lang="en-US" dirty="0"/>
              <a:t>the working repository</a:t>
            </a:r>
            <a:endParaRPr lang="en-US" dirty="0" smtClean="0"/>
          </a:p>
          <a:p>
            <a:r>
              <a:rPr lang="en-US" dirty="0" smtClean="0"/>
              <a:t>Log</a:t>
            </a:r>
          </a:p>
          <a:p>
            <a:pPr lvl="1"/>
            <a:r>
              <a:rPr lang="en-US" dirty="0"/>
              <a:t>show revision history for one or more files</a:t>
            </a:r>
          </a:p>
        </p:txBody>
      </p:sp>
    </p:spTree>
    <p:extLst>
      <p:ext uri="{BB962C8B-B14F-4D97-AF65-F5344CB8AC3E}">
        <p14:creationId xmlns:p14="http://schemas.microsoft.com/office/powerpoint/2010/main" val="6179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install and build </a:t>
            </a:r>
            <a:r>
              <a:rPr lang="en-US" dirty="0" smtClean="0"/>
              <a:t>CVS</a:t>
            </a:r>
          </a:p>
          <a:p>
            <a:pPr lvl="1"/>
            <a:r>
              <a:rPr lang="en-US" dirty="0" smtClean="0"/>
              <a:t>must have a C-compiler, RCS, and PERL accessible from your computer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Guide</a:t>
            </a:r>
          </a:p>
          <a:p>
            <a:pPr lvl="1"/>
            <a:r>
              <a:rPr lang="en-US" dirty="0"/>
              <a:t>Step (1) Install CVS Suite Trial 2009</a:t>
            </a:r>
          </a:p>
          <a:p>
            <a:pPr lvl="1"/>
            <a:r>
              <a:rPr lang="en-US" dirty="0"/>
              <a:t>Step (2) Choose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(3) Choose Server and Client</a:t>
            </a:r>
          </a:p>
          <a:p>
            <a:pPr lvl="1"/>
            <a:r>
              <a:rPr lang="en-US" dirty="0"/>
              <a:t>Step (4) Start Install</a:t>
            </a:r>
          </a:p>
          <a:p>
            <a:pPr lvl="1"/>
            <a:r>
              <a:rPr lang="en-US" dirty="0"/>
              <a:t>Step (5) Installation Done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3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496</Words>
  <Application>Microsoft Office PowerPoint</Application>
  <PresentationFormat>On-screen Show (4:3)</PresentationFormat>
  <Paragraphs>84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CVS</vt:lpstr>
      <vt:lpstr>What is CVS?</vt:lpstr>
      <vt:lpstr>CVS Terminology</vt:lpstr>
      <vt:lpstr>CVS  workflow example</vt:lpstr>
      <vt:lpstr>CVS Terminology (cont’d)</vt:lpstr>
      <vt:lpstr>CVS commands (action commands)</vt:lpstr>
      <vt:lpstr>CVS commands (action commands) cont’d</vt:lpstr>
      <vt:lpstr>CVS commands (status commands)</vt:lpstr>
      <vt:lpstr>PowerPoint Presentation</vt:lpstr>
      <vt:lpstr>PowerPoint Presentation</vt:lpstr>
      <vt:lpstr>PowerPoint Presentation</vt:lpstr>
      <vt:lpstr>PowerPoint Presentation</vt:lpstr>
      <vt:lpstr>Open CVSNT Server </vt:lpstr>
      <vt:lpstr>Server Side Demonstration</vt:lpstr>
      <vt:lpstr>New repository in client side </vt:lpstr>
      <vt:lpstr>Client Side Demonstration</vt:lpstr>
      <vt:lpstr>Example folder check in to server </vt:lpstr>
      <vt:lpstr>Check out to the client</vt:lpstr>
      <vt:lpstr>Click CVS Edit to edit sample.java </vt:lpstr>
      <vt:lpstr>Success box appear after click CVS Edit</vt:lpstr>
      <vt:lpstr>Editing this sample.java file </vt:lpstr>
      <vt:lpstr>After that, click CVS Commit </vt:lpstr>
      <vt:lpstr>To check revision graph, right click to sample.java </vt:lpstr>
      <vt:lpstr>Revision Graph for this sample.java </vt:lpstr>
      <vt:lpstr>Sample.java in server side changed version 1.2 </vt:lpstr>
      <vt:lpstr>Sample.java version 1.2</vt:lpstr>
      <vt:lpstr>Advantages of CVS</vt:lpstr>
      <vt:lpstr>Disadvantages of CVS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</cp:revision>
  <dcterms:created xsi:type="dcterms:W3CDTF">2017-07-23T13:44:59Z</dcterms:created>
  <dcterms:modified xsi:type="dcterms:W3CDTF">2017-07-24T16:37:13Z</dcterms:modified>
</cp:coreProperties>
</file>