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sldIdLst>
    <p:sldId id="256" r:id="rId2"/>
    <p:sldId id="282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71" r:id="rId13"/>
    <p:sldId id="270" r:id="rId14"/>
    <p:sldId id="272" r:id="rId15"/>
    <p:sldId id="260" r:id="rId16"/>
    <p:sldId id="26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422"/>
    <a:srgbClr val="313641"/>
    <a:srgbClr val="25334F"/>
    <a:srgbClr val="0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4BA04-8263-4A2A-B2DA-E0030F82532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C7826-6815-49FC-9E3C-F087FC5E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7826-6815-49FC-9E3C-F087FC5EA5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7826-6815-49FC-9E3C-F087FC5EA5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1271-8E4A-4FBE-9283-885E9764A8FD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3C76-FF2A-40F1-AB7A-080E667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4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Gitlab.com using ‘</a:t>
            </a:r>
            <a:r>
              <a:rPr lang="en-US" dirty="0" err="1" smtClean="0">
                <a:solidFill>
                  <a:srgbClr val="FFFF00"/>
                </a:solidFill>
              </a:rPr>
              <a:t>Gitkraken</a:t>
            </a:r>
            <a:r>
              <a:rPr lang="en-US" dirty="0" smtClean="0"/>
              <a:t>’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Configuration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t="13412" r="18510" b="10529"/>
          <a:stretch/>
        </p:blipFill>
        <p:spPr>
          <a:xfrm>
            <a:off x="985641" y="1760564"/>
            <a:ext cx="7172718" cy="50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Axosoft</a:t>
            </a:r>
            <a:r>
              <a:rPr lang="en-US" dirty="0"/>
              <a:t> </a:t>
            </a:r>
            <a:r>
              <a:rPr lang="en-US" dirty="0" err="1"/>
              <a:t>GitKraken</a:t>
            </a:r>
            <a:r>
              <a:rPr lang="en-US" dirty="0"/>
              <a:t> is a cross-platform </a:t>
            </a:r>
            <a:r>
              <a:rPr lang="en-US" dirty="0" err="1"/>
              <a:t>Git</a:t>
            </a:r>
            <a:r>
              <a:rPr lang="en-US" dirty="0"/>
              <a:t> client with efficiency, elegance and reliability at the core. It was made for </a:t>
            </a:r>
            <a:r>
              <a:rPr lang="en-US" dirty="0" err="1"/>
              <a:t>devs</a:t>
            </a:r>
            <a:r>
              <a:rPr lang="en-US" dirty="0"/>
              <a:t> by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7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gitkra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08" y="1367278"/>
            <a:ext cx="850392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Gitkraken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can do all the standard things with a </a:t>
            </a:r>
            <a:r>
              <a:rPr lang="en-US" dirty="0" err="1"/>
              <a:t>git</a:t>
            </a:r>
            <a:r>
              <a:rPr lang="en-US" dirty="0"/>
              <a:t> client; branching, merging, pulling, pushing, reverting, etc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some of the features that aren’t trivial to do in the CLI.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"/>
          <a:stretch/>
        </p:blipFill>
        <p:spPr>
          <a:xfrm>
            <a:off x="0" y="1310183"/>
            <a:ext cx="9103360" cy="50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/>
              <a:t>G</a:t>
            </a:r>
            <a:r>
              <a:rPr lang="en-US" dirty="0" err="1" smtClean="0"/>
              <a:t>itkraken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because changes are made locally other than on a remote server</a:t>
            </a:r>
          </a:p>
          <a:p>
            <a:pPr lvl="1"/>
            <a:r>
              <a:rPr lang="en-US" dirty="0" smtClean="0"/>
              <a:t>Can change branches, view history, commit change offline</a:t>
            </a:r>
          </a:p>
          <a:p>
            <a:r>
              <a:rPr lang="en-US" dirty="0" smtClean="0"/>
              <a:t>If another user made unwanted changes, other members still have a copy of full repo that can be restored.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are made when working on a new feature or fixing bugs</a:t>
            </a:r>
          </a:p>
          <a:p>
            <a:r>
              <a:rPr lang="en-US" dirty="0" smtClean="0"/>
              <a:t>Branches are then merged to incorporate the work into original master or other branches.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4" y="2381537"/>
            <a:ext cx="6034065" cy="429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1690689"/>
            <a:ext cx="330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Register at gitlab.com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9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configuration (gitlab.com)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" y="2192882"/>
            <a:ext cx="8809939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567859"/>
            <a:ext cx="490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new project at gitlab.com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39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26575"/>
            <a:ext cx="6123742" cy="438912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r>
              <a:rPr lang="en-US" dirty="0"/>
              <a:t> (gitlab.com)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567859"/>
            <a:ext cx="4842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new project in gitlab.com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8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Sai</a:t>
            </a:r>
            <a:r>
              <a:rPr lang="en-US" dirty="0" smtClean="0"/>
              <a:t> Kwon Kham	 4SE-3</a:t>
            </a:r>
          </a:p>
          <a:p>
            <a:pPr marL="0" indent="0">
              <a:buNone/>
            </a:pPr>
            <a:r>
              <a:rPr lang="en-US" dirty="0" err="1" smtClean="0"/>
              <a:t>Kyaw</a:t>
            </a:r>
            <a:r>
              <a:rPr lang="en-US" dirty="0" smtClean="0"/>
              <a:t> </a:t>
            </a:r>
            <a:r>
              <a:rPr lang="en-US" dirty="0" err="1" smtClean="0"/>
              <a:t>Myo</a:t>
            </a:r>
            <a:r>
              <a:rPr lang="en-US" dirty="0" smtClean="0"/>
              <a:t> </a:t>
            </a:r>
            <a:r>
              <a:rPr lang="en-US" dirty="0" err="1" smtClean="0"/>
              <a:t>Htet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4SE-15</a:t>
            </a:r>
          </a:p>
          <a:p>
            <a:pPr marL="0" indent="0">
              <a:buNone/>
            </a:pPr>
            <a:r>
              <a:rPr lang="en-US" dirty="0" err="1" smtClean="0"/>
              <a:t>Aung</a:t>
            </a:r>
            <a:r>
              <a:rPr lang="en-US" dirty="0" smtClean="0"/>
              <a:t> </a:t>
            </a:r>
            <a:r>
              <a:rPr lang="en-US" dirty="0" err="1" smtClean="0"/>
              <a:t>Phyo</a:t>
            </a:r>
            <a:r>
              <a:rPr lang="en-US" dirty="0" smtClean="0"/>
              <a:t> Maw	</a:t>
            </a:r>
            <a:r>
              <a:rPr lang="en-US" dirty="0"/>
              <a:t> </a:t>
            </a:r>
            <a:r>
              <a:rPr lang="en-US" dirty="0" smtClean="0"/>
              <a:t>4SE-21</a:t>
            </a:r>
          </a:p>
          <a:p>
            <a:pPr marL="0" indent="0">
              <a:buNone/>
            </a:pPr>
            <a:r>
              <a:rPr lang="en-US" dirty="0" err="1" smtClean="0"/>
              <a:t>Arkar</a:t>
            </a:r>
            <a:r>
              <a:rPr lang="en-US" dirty="0" smtClean="0"/>
              <a:t> Win		</a:t>
            </a:r>
            <a:r>
              <a:rPr lang="en-US" dirty="0"/>
              <a:t> </a:t>
            </a:r>
            <a:r>
              <a:rPr lang="en-US" dirty="0" smtClean="0"/>
              <a:t>4SE-22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r>
              <a:rPr lang="en-US" dirty="0"/>
              <a:t> (gitlab.com)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567859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 members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038" r="1297"/>
          <a:stretch/>
        </p:blipFill>
        <p:spPr>
          <a:xfrm>
            <a:off x="3080058" y="1328805"/>
            <a:ext cx="6069283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03371"/>
            <a:ext cx="4848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r>
              <a:rPr lang="en-US" dirty="0"/>
              <a:t> (gitlab.com)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25570"/>
            <a:ext cx="6791325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" y="1567859"/>
            <a:ext cx="431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project is ready to clone.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60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configuration (</a:t>
            </a:r>
            <a:r>
              <a:rPr lang="en-US" dirty="0" err="1" smtClean="0"/>
              <a:t>Gitkraken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567859"/>
            <a:ext cx="7619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project can also be created from </a:t>
            </a:r>
            <a:r>
              <a:rPr lang="en-US" sz="2800" dirty="0" err="1" smtClean="0">
                <a:solidFill>
                  <a:srgbClr val="FFFF00"/>
                </a:solidFill>
              </a:rPr>
              <a:t>Gitkraken</a:t>
            </a:r>
            <a:r>
              <a:rPr lang="en-US" sz="2800" dirty="0" smtClean="0"/>
              <a:t> tool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9270"/>
            <a:ext cx="718899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configuration </a:t>
            </a:r>
            <a:r>
              <a:rPr lang="en-US" dirty="0"/>
              <a:t> (</a:t>
            </a:r>
            <a:r>
              <a:rPr lang="en-US" dirty="0" err="1"/>
              <a:t>Gitkraken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89" y="2373079"/>
            <a:ext cx="7522822" cy="4480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349100"/>
            <a:ext cx="7941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init</a:t>
            </a:r>
            <a:r>
              <a:rPr lang="en-US" sz="2800" dirty="0" smtClean="0"/>
              <a:t> from </a:t>
            </a:r>
            <a:r>
              <a:rPr lang="en-US" sz="2800" dirty="0" err="1" smtClean="0">
                <a:solidFill>
                  <a:srgbClr val="FFFF00"/>
                </a:solidFill>
              </a:rPr>
              <a:t>Gitkraken</a:t>
            </a:r>
            <a:r>
              <a:rPr lang="en-US" sz="2800" dirty="0" smtClean="0"/>
              <a:t>, the project is already cloned to local machine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92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9" y="3105362"/>
            <a:ext cx="8235882" cy="8229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configuration (</a:t>
            </a:r>
            <a:r>
              <a:rPr lang="en-US" dirty="0" err="1"/>
              <a:t>Gitkraken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1567859"/>
            <a:ext cx="617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project is created from </a:t>
            </a:r>
            <a:r>
              <a:rPr lang="en-US" sz="2800" dirty="0" err="1" smtClean="0">
                <a:solidFill>
                  <a:srgbClr val="FFFF00"/>
                </a:solidFill>
              </a:rPr>
              <a:t>Gitkraken</a:t>
            </a:r>
            <a:r>
              <a:rPr lang="en-US" sz="2800" dirty="0" smtClean="0"/>
              <a:t> tool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67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607264"/>
            <a:ext cx="32200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clone, 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Staging</a:t>
            </a:r>
          </a:p>
          <a:p>
            <a:r>
              <a:rPr lang="en-US" dirty="0">
                <a:solidFill>
                  <a:srgbClr val="FF0000"/>
                </a:solidFill>
              </a:rPr>
              <a:t>Commit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Pulling, pushing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Branching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Create tag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Solve Merge conflict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Reverting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Diff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View history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14" y="2862665"/>
            <a:ext cx="7887553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overview</a:t>
            </a:r>
          </a:p>
          <a:p>
            <a:r>
              <a:rPr lang="en-US" dirty="0" err="1" smtClean="0"/>
              <a:t>Gitkraken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GUI tool)</a:t>
            </a:r>
          </a:p>
          <a:p>
            <a:r>
              <a:rPr lang="en-US" dirty="0" smtClean="0"/>
              <a:t>Features of </a:t>
            </a:r>
            <a:r>
              <a:rPr lang="en-US" dirty="0" err="1" smtClean="0"/>
              <a:t>Gitkraken</a:t>
            </a:r>
            <a:endParaRPr lang="en-US" dirty="0" smtClean="0"/>
          </a:p>
          <a:p>
            <a:r>
              <a:rPr lang="en-US" dirty="0" smtClean="0"/>
              <a:t>Advantages of </a:t>
            </a:r>
            <a:r>
              <a:rPr lang="en-US" dirty="0" err="1" smtClean="0"/>
              <a:t>Gitkraken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running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17446"/>
            <a:ext cx="7886700" cy="4351338"/>
          </a:xfrm>
        </p:spPr>
        <p:txBody>
          <a:bodyPr/>
          <a:lstStyle/>
          <a:p>
            <a:r>
              <a:rPr lang="en-US" dirty="0" smtClean="0"/>
              <a:t>Version control system</a:t>
            </a:r>
          </a:p>
          <a:p>
            <a:r>
              <a:rPr lang="en-US" dirty="0" smtClean="0"/>
              <a:t>Keep track of changes of files overtime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Why is </a:t>
            </a:r>
            <a:r>
              <a:rPr lang="en-US" sz="3200" dirty="0" err="1" smtClean="0"/>
              <a:t>Git</a:t>
            </a:r>
            <a:r>
              <a:rPr lang="en-US" sz="3200" dirty="0" smtClean="0"/>
              <a:t> used?</a:t>
            </a:r>
          </a:p>
          <a:p>
            <a:pPr marL="0" indent="0">
              <a:buNone/>
            </a:pPr>
            <a:r>
              <a:rPr lang="en-US" dirty="0" smtClean="0"/>
              <a:t>Let say working on </a:t>
            </a:r>
            <a:r>
              <a:rPr lang="en-US" dirty="0" smtClean="0">
                <a:solidFill>
                  <a:srgbClr val="FFFF00"/>
                </a:solidFill>
              </a:rPr>
              <a:t>a.txt</a:t>
            </a:r>
          </a:p>
          <a:p>
            <a:pPr marL="0" indent="0">
              <a:buNone/>
            </a:pPr>
            <a:r>
              <a:rPr lang="en-US" dirty="0" smtClean="0"/>
              <a:t>Version 1 </a:t>
            </a:r>
            <a:r>
              <a:rPr lang="en-US" dirty="0"/>
              <a:t>–</a:t>
            </a:r>
            <a:r>
              <a:rPr lang="en-US" dirty="0" smtClean="0">
                <a:solidFill>
                  <a:srgbClr val="FFFF00"/>
                </a:solidFill>
              </a:rPr>
              <a:t> a1.txt</a:t>
            </a:r>
          </a:p>
          <a:p>
            <a:pPr marL="0" indent="0">
              <a:buNone/>
            </a:pPr>
            <a:r>
              <a:rPr lang="en-US" dirty="0"/>
              <a:t>Version </a:t>
            </a:r>
            <a:r>
              <a:rPr lang="en-US" dirty="0" smtClean="0"/>
              <a:t>2 –</a:t>
            </a:r>
            <a:r>
              <a:rPr lang="en-US" dirty="0" smtClean="0">
                <a:solidFill>
                  <a:srgbClr val="FFFF00"/>
                </a:solidFill>
              </a:rPr>
              <a:t> a2.txt</a:t>
            </a:r>
          </a:p>
          <a:p>
            <a:pPr marL="0" indent="0">
              <a:buNone/>
            </a:pPr>
            <a:r>
              <a:rPr lang="en-US" dirty="0"/>
              <a:t>Version </a:t>
            </a:r>
            <a:r>
              <a:rPr lang="en-US" dirty="0" smtClean="0"/>
              <a:t>3 </a:t>
            </a:r>
            <a:r>
              <a:rPr lang="en-US" dirty="0"/>
              <a:t>–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a3.txt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This is called</a:t>
            </a:r>
            <a:r>
              <a:rPr lang="en-US" dirty="0" smtClean="0">
                <a:solidFill>
                  <a:srgbClr val="FFFF00"/>
                </a:solidFill>
              </a:rPr>
              <a:t> Version Control.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this is not manageable.</a:t>
            </a:r>
          </a:p>
          <a:p>
            <a:r>
              <a:rPr lang="en-US" dirty="0" smtClean="0"/>
              <a:t>You have to copy the entire file when there is a version you have to save.</a:t>
            </a:r>
          </a:p>
          <a:p>
            <a:r>
              <a:rPr lang="en-US" dirty="0" smtClean="0"/>
              <a:t>This is where a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comes 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can use </a:t>
            </a:r>
            <a:r>
              <a:rPr lang="en-US" dirty="0" err="1" smtClean="0"/>
              <a:t>Git</a:t>
            </a:r>
            <a:r>
              <a:rPr lang="en-US" dirty="0" smtClean="0"/>
              <a:t> through either the </a:t>
            </a:r>
            <a:r>
              <a:rPr lang="en-US" dirty="0" smtClean="0">
                <a:solidFill>
                  <a:srgbClr val="FFFF00"/>
                </a:solidFill>
              </a:rPr>
              <a:t>command line </a:t>
            </a:r>
            <a:r>
              <a:rPr lang="en-US" dirty="0" smtClean="0"/>
              <a:t>or some kind of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interface </a:t>
            </a:r>
            <a:r>
              <a:rPr lang="en-US" dirty="0" smtClean="0"/>
              <a:t>(like </a:t>
            </a:r>
            <a:r>
              <a:rPr lang="en-US" dirty="0" err="1" smtClean="0"/>
              <a:t>SourceTree</a:t>
            </a:r>
            <a:r>
              <a:rPr lang="en-US" dirty="0" smtClean="0"/>
              <a:t>, </a:t>
            </a:r>
            <a:r>
              <a:rPr lang="en-US" dirty="0" err="1" smtClean="0"/>
              <a:t>TortoiseGit</a:t>
            </a:r>
            <a:r>
              <a:rPr lang="en-US" dirty="0" smtClean="0"/>
              <a:t>, </a:t>
            </a:r>
            <a:r>
              <a:rPr lang="en-US" dirty="0" err="1" smtClean="0"/>
              <a:t>Gitkraken</a:t>
            </a:r>
            <a:r>
              <a:rPr lang="en-US" dirty="0" smtClean="0"/>
              <a:t>, </a:t>
            </a:r>
            <a:r>
              <a:rPr lang="en-US" dirty="0" err="1" smtClean="0"/>
              <a:t>GitUp</a:t>
            </a:r>
            <a:r>
              <a:rPr lang="en-US" dirty="0" smtClean="0"/>
              <a:t> etc.)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Once </a:t>
            </a:r>
            <a:r>
              <a:rPr lang="en-US" dirty="0" err="1" smtClean="0"/>
              <a:t>Git</a:t>
            </a:r>
            <a:r>
              <a:rPr lang="en-US" dirty="0" smtClean="0"/>
              <a:t> is used, it put ‘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/>
              <a:t>’ folder (</a:t>
            </a:r>
            <a:r>
              <a:rPr lang="en-US" dirty="0" err="1" smtClean="0"/>
              <a:t>git</a:t>
            </a:r>
            <a:r>
              <a:rPr lang="en-US" dirty="0" smtClean="0"/>
              <a:t> repository) within the project root.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keep track of all the versions of the files overtime.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reverse to previous versions if something is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osting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t="51741" r="4665"/>
          <a:stretch/>
        </p:blipFill>
        <p:spPr>
          <a:xfrm>
            <a:off x="116006" y="2538484"/>
            <a:ext cx="8911988" cy="2620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3194" y="2934269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*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441</Words>
  <Application>Microsoft Office PowerPoint</Application>
  <PresentationFormat>On-screen Show (4:3)</PresentationFormat>
  <Paragraphs>87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Office Theme</vt:lpstr>
      <vt:lpstr>Gitlab.com using ‘Gitkraken’ tool</vt:lpstr>
      <vt:lpstr>Group members</vt:lpstr>
      <vt:lpstr>Outline</vt:lpstr>
      <vt:lpstr>Git overview</vt:lpstr>
      <vt:lpstr>Git overview</vt:lpstr>
      <vt:lpstr>Git overview</vt:lpstr>
      <vt:lpstr>Git overview</vt:lpstr>
      <vt:lpstr>Git overview</vt:lpstr>
      <vt:lpstr>Most Popular Git Hosting Services</vt:lpstr>
      <vt:lpstr>Git Interface</vt:lpstr>
      <vt:lpstr>Gitkraken</vt:lpstr>
      <vt:lpstr>Gitkraken</vt:lpstr>
      <vt:lpstr>Features of Gitkraken</vt:lpstr>
      <vt:lpstr>Gitkraken</vt:lpstr>
      <vt:lpstr>Advantages of Gitkraken</vt:lpstr>
      <vt:lpstr>Branches</vt:lpstr>
      <vt:lpstr>Git configuration</vt:lpstr>
      <vt:lpstr>Git configuration (gitlab.com) </vt:lpstr>
      <vt:lpstr>Git configuration (gitlab.com) </vt:lpstr>
      <vt:lpstr>Git configuration (gitlab.com)</vt:lpstr>
      <vt:lpstr>Git configuration (gitlab.com)</vt:lpstr>
      <vt:lpstr>Git configuration (Gitkraken)</vt:lpstr>
      <vt:lpstr>Git configuration  (Gitkraken)</vt:lpstr>
      <vt:lpstr>Git configuration (Gitkraken)</vt:lpstr>
      <vt:lpstr>Git running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Gitkraken</dc:title>
  <dc:creator>Kwon Kham</dc:creator>
  <cp:lastModifiedBy>Kwon Kham</cp:lastModifiedBy>
  <cp:revision>36</cp:revision>
  <dcterms:created xsi:type="dcterms:W3CDTF">2017-07-24T05:38:52Z</dcterms:created>
  <dcterms:modified xsi:type="dcterms:W3CDTF">2017-07-25T16:31:32Z</dcterms:modified>
</cp:coreProperties>
</file>