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5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2EE7-A54D-401A-BBB8-53347C693F4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0AB-2735-49EB-AADA-F28BF13FC2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2EE7-A54D-401A-BBB8-53347C693F44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2D0AB-2735-49EB-AADA-F28BF13FC2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70892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 smtClean="0">
                <a:solidFill>
                  <a:srgbClr val="00B0F0"/>
                </a:solidFill>
                <a:latin typeface="Futura Md BT" pitchFamily="34" charset="0"/>
              </a:rPr>
              <a:t>Git</a:t>
            </a:r>
            <a:r>
              <a:rPr lang="en-US" sz="3200" dirty="0" smtClean="0">
                <a:solidFill>
                  <a:srgbClr val="00B0F0"/>
                </a:solidFill>
                <a:latin typeface="Futura Md BT" pitchFamily="34" charset="0"/>
              </a:rPr>
              <a:t> and </a:t>
            </a:r>
            <a:r>
              <a:rPr lang="en-US" sz="3200" dirty="0" err="1" smtClean="0">
                <a:solidFill>
                  <a:srgbClr val="00B0F0"/>
                </a:solidFill>
                <a:latin typeface="Futura Md BT" pitchFamily="34" charset="0"/>
              </a:rPr>
              <a:t>Git</a:t>
            </a:r>
            <a:r>
              <a:rPr lang="en-US" sz="3200" dirty="0" smtClean="0">
                <a:solidFill>
                  <a:srgbClr val="00B0F0"/>
                </a:solidFill>
                <a:latin typeface="Futura Md BT" pitchFamily="34" charset="0"/>
              </a:rPr>
              <a:t> Bash</a:t>
            </a:r>
            <a:endParaRPr lang="en-US" sz="3200" dirty="0">
              <a:solidFill>
                <a:srgbClr val="00B0F0"/>
              </a:solidFill>
              <a:latin typeface="Futura Md BT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5013176"/>
            <a:ext cx="2664296" cy="91095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Futura Md BT" pitchFamily="34" charset="0"/>
              </a:rPr>
              <a:t>By Group-7(BIS)</a:t>
            </a:r>
            <a:endParaRPr lang="en-US" sz="2400" dirty="0">
              <a:solidFill>
                <a:schemeClr val="bg1"/>
              </a:solidFill>
              <a:latin typeface="Futura Md B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07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endParaRPr lang="en-US" sz="32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was created by Linus Torvalds in 2005 for development of Linux kernel.</a:t>
            </a:r>
          </a:p>
          <a:p>
            <a:pPr algn="just"/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version control system for tracking changes in computer files and coordinating work on those files among multiple people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It is used for source code management in software development.</a:t>
            </a:r>
          </a:p>
          <a:p>
            <a:r>
              <a:rPr lang="en-US" sz="24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supports full-fledged repository with complete history and full version tracking abilities.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Advantages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allows you to work completely offline.</a:t>
            </a:r>
          </a:p>
          <a:p>
            <a:pPr algn="just"/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Can commit the changes you make to the files of your project to the local repository.</a:t>
            </a:r>
          </a:p>
          <a:p>
            <a:pPr algn="just"/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Branching and merging are easy because you can branch whenever you want.</a:t>
            </a:r>
          </a:p>
          <a:p>
            <a:pPr algn="just"/>
            <a:r>
              <a:rPr lang="en-US" sz="24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is a distributed VCS so other developers can use repository as a clone on their local machine.</a:t>
            </a:r>
          </a:p>
        </p:txBody>
      </p:sp>
    </p:spTree>
    <p:extLst>
      <p:ext uri="{BB962C8B-B14F-4D97-AF65-F5344CB8AC3E}">
        <p14:creationId xmlns:p14="http://schemas.microsoft.com/office/powerpoint/2010/main" val="41434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Disadvantages</a:t>
            </a:r>
            <a:endParaRPr 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Many commands with many options, some commands are non-intuitive and need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level of understanding the internals of </a:t>
            </a:r>
            <a:r>
              <a:rPr lang="en-US" sz="24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, commands and arguments are inconsistent to some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degree</a:t>
            </a:r>
            <a:endParaRPr lang="en-US" sz="24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If your project has non-text files that are updated frequently, then </a:t>
            </a:r>
            <a:r>
              <a:rPr lang="en-US" sz="24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becomes bloated and slow.</a:t>
            </a:r>
            <a:endParaRPr lang="en-US" sz="24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2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Major </a:t>
            </a:r>
            <a:r>
              <a:rPr lang="en-US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Bash 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endParaRPr 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endParaRPr lang="en-US" sz="24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- sets configuration values for user name, email and more.</a:t>
            </a:r>
          </a:p>
          <a:p>
            <a:r>
              <a:rPr lang="en-US" sz="24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init</a:t>
            </a:r>
            <a:endParaRPr lang="en-US" sz="24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- initializes a </a:t>
            </a:r>
            <a:r>
              <a:rPr lang="en-US" sz="24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repository – creates the initial ‘.</a:t>
            </a:r>
            <a:r>
              <a:rPr lang="en-US" sz="24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’ directory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in a new or in an existing project.</a:t>
            </a:r>
          </a:p>
          <a:p>
            <a:r>
              <a:rPr lang="en-US" sz="24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clone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- copies a </a:t>
            </a:r>
            <a:r>
              <a:rPr lang="en-US" sz="24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repository on local machine from central server.</a:t>
            </a:r>
          </a:p>
          <a:p>
            <a:r>
              <a:rPr lang="en-US" sz="24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add 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- adds files changes in your working directory to your index.</a:t>
            </a:r>
          </a:p>
        </p:txBody>
      </p:sp>
    </p:spTree>
    <p:extLst>
      <p:ext uri="{BB962C8B-B14F-4D97-AF65-F5344CB8AC3E}">
        <p14:creationId xmlns:p14="http://schemas.microsoft.com/office/powerpoint/2010/main" val="111252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Cont’d</a:t>
            </a:r>
            <a:endParaRPr 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commit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- takes changes written in the index, creates a new commit </a:t>
            </a:r>
            <a:r>
              <a:rPr lang="en-US" sz="24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pointing to it and sets the branch to point to that new commit.</a:t>
            </a:r>
          </a:p>
          <a:p>
            <a:r>
              <a:rPr lang="en-US" sz="24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status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- shows status of files in the index versus the working directory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and also list out files that are untracked, modified, and staged.</a:t>
            </a:r>
          </a:p>
          <a:p>
            <a:r>
              <a:rPr lang="en-US" sz="24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branch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- lists existing branches, creates new branch </a:t>
            </a:r>
          </a:p>
          <a:p>
            <a:r>
              <a:rPr lang="en-US" sz="24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checkout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- checks out different branch, switches branches by updating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the index.</a:t>
            </a:r>
          </a:p>
          <a:p>
            <a:pPr marL="0" indent="0">
              <a:buNone/>
            </a:pP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03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Cont’d</a:t>
            </a:r>
            <a:endParaRPr 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merge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- merges one or more branches into current branch and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automatically creates a new commit if no conflicts.</a:t>
            </a:r>
          </a:p>
          <a:p>
            <a:r>
              <a:rPr lang="en-US" sz="24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tag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- tags a specific commit with a simple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among many commit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versions.</a:t>
            </a:r>
          </a:p>
          <a:p>
            <a:r>
              <a:rPr lang="en-US" sz="24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log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- shows a listing of commits on a branch including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corresponding details.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976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396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Тема Office</vt:lpstr>
      <vt:lpstr>Git and Git Bash</vt:lpstr>
      <vt:lpstr>PowerPoint Presentation</vt:lpstr>
      <vt:lpstr>Git</vt:lpstr>
      <vt:lpstr>Advantages </vt:lpstr>
      <vt:lpstr>Disadvantages</vt:lpstr>
      <vt:lpstr>Major Git Bash Commands</vt:lpstr>
      <vt:lpstr>Cont’d</vt:lpstr>
      <vt:lpstr>Cont’d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1</dc:creator>
  <cp:lastModifiedBy>Dell</cp:lastModifiedBy>
  <cp:revision>22</cp:revision>
  <dcterms:created xsi:type="dcterms:W3CDTF">2013-08-12T10:55:51Z</dcterms:created>
  <dcterms:modified xsi:type="dcterms:W3CDTF">2017-08-02T02:39:27Z</dcterms:modified>
</cp:coreProperties>
</file>