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78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2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1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86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6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3D6A-1660-4506-8FAA-C2377719F04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56A4-745E-4750-B7CC-9487ECD8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 group-9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10" y="673350"/>
            <a:ext cx="6137811" cy="113897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485623" y="1979028"/>
            <a:ext cx="9401577" cy="4878971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for use by large-scale enterprise software development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ost </a:t>
            </a:r>
            <a:r>
              <a:rPr lang="en-US" dirty="0"/>
              <a:t>their repositories behind a </a:t>
            </a:r>
            <a:r>
              <a:rPr lang="en-US" dirty="0" smtClean="0"/>
              <a:t>corporate firewall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Used By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25" y="4468340"/>
            <a:ext cx="2461022" cy="599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93" y="4305968"/>
            <a:ext cx="2131051" cy="574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35" y="5707537"/>
            <a:ext cx="2562225" cy="657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67" y="5479886"/>
            <a:ext cx="1860192" cy="918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03" y="5391625"/>
            <a:ext cx="2811619" cy="6318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73" y="4860221"/>
            <a:ext cx="1473289" cy="4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      Clone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826914" y="2585582"/>
            <a:ext cx="7012545" cy="19992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       </a:t>
            </a:r>
            <a:r>
              <a:rPr lang="en-US" smtClean="0"/>
              <a:t>add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31077" y="2345199"/>
            <a:ext cx="2382592" cy="2145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951927" y="2806711"/>
            <a:ext cx="2382592" cy="2145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Commit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74355" y="2289605"/>
            <a:ext cx="4712056" cy="2145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		      Push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4519" y="2279914"/>
            <a:ext cx="2741588" cy="2758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/>
              <a:t> </a:t>
            </a:r>
            <a:r>
              <a:rPr lang="en-US" dirty="0" smtClean="0"/>
              <a:t>         Fetch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7701567" y="4437069"/>
            <a:ext cx="2627289" cy="25757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Merge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007218" y="4494727"/>
            <a:ext cx="3960253" cy="25757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Pull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826914" y="4580740"/>
            <a:ext cx="7012545" cy="19992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47" y="0"/>
            <a:ext cx="8711742" cy="322915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271234" y="2541967"/>
            <a:ext cx="9053847" cy="4316033"/>
          </a:xfrm>
        </p:spPr>
        <p:txBody>
          <a:bodyPr/>
          <a:lstStyle/>
          <a:p>
            <a:r>
              <a:rPr lang="en-US" dirty="0" smtClean="0"/>
              <a:t>Web-based </a:t>
            </a:r>
            <a:r>
              <a:rPr lang="en-US" dirty="0" err="1" smtClean="0"/>
              <a:t>Git</a:t>
            </a:r>
            <a:r>
              <a:rPr lang="en-US" dirty="0" smtClean="0"/>
              <a:t> or Version-control repository</a:t>
            </a:r>
          </a:p>
          <a:p>
            <a:r>
              <a:rPr lang="en-US" dirty="0" smtClean="0"/>
              <a:t>Founded in February</a:t>
            </a:r>
            <a:r>
              <a:rPr lang="en-US" dirty="0"/>
              <a:t> 8, </a:t>
            </a:r>
            <a:r>
              <a:rPr lang="en-US" dirty="0" smtClean="0"/>
              <a:t>2008</a:t>
            </a:r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Tom 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Presten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-Werner</a:t>
            </a:r>
            <a:r>
              <a:rPr lang="en-US" dirty="0" smtClean="0"/>
              <a:t>,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Chris 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Wanstrath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PJ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Hyett</a:t>
            </a:r>
            <a:endParaRPr lang="en-U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Written using </a:t>
            </a: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Ruby on Rails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Erlang</a:t>
            </a:r>
            <a:endParaRPr lang="en-U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Largest host of source code with 20 million users and 57 million repositories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difference HEAD			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2"/>
          <p:cNvSpPr/>
          <p:nvPr/>
        </p:nvSpPr>
        <p:spPr>
          <a:xfrm>
            <a:off x="2163651" y="4218132"/>
            <a:ext cx="5576552" cy="811369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820" y="372920"/>
            <a:ext cx="5632360" cy="1224059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68380" y="1873576"/>
            <a:ext cx="10042302" cy="45529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Working directory	Index(Stage)	Local repository(Head)   Remote repository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difference 			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2" y="2780765"/>
            <a:ext cx="992746" cy="992746"/>
          </a:xfrm>
          <a:prstGeom prst="rect">
            <a:avLst/>
          </a:prstGeom>
        </p:spPr>
      </p:pic>
      <p:sp>
        <p:nvSpPr>
          <p:cNvPr id="15" name="Snip and Round Single Corner Rectangle 14"/>
          <p:cNvSpPr/>
          <p:nvPr/>
        </p:nvSpPr>
        <p:spPr>
          <a:xfrm>
            <a:off x="4559122" y="3129566"/>
            <a:ext cx="785611" cy="476518"/>
          </a:xfrm>
          <a:prstGeom prst="snipRound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67471" y="3129566"/>
            <a:ext cx="734096" cy="476518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9839459" y="2962139"/>
            <a:ext cx="682581" cy="64394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2"/>
          <p:cNvSpPr/>
          <p:nvPr/>
        </p:nvSpPr>
        <p:spPr>
          <a:xfrm>
            <a:off x="2163651" y="4218132"/>
            <a:ext cx="3296991" cy="811369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171" y="2267012"/>
            <a:ext cx="6263939" cy="262695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you!!!!!!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25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96" y="997228"/>
            <a:ext cx="6090836" cy="457290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249" y="482985"/>
            <a:ext cx="7204048" cy="5087144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  <a:p>
            <a:pPr lvl="1"/>
            <a:r>
              <a:rPr lang="en-US" sz="2400" dirty="0" smtClean="0"/>
              <a:t>Bug tracking</a:t>
            </a:r>
          </a:p>
          <a:p>
            <a:pPr lvl="1"/>
            <a:r>
              <a:rPr lang="en-US" sz="2400" dirty="0" smtClean="0"/>
              <a:t>Feature requests</a:t>
            </a:r>
          </a:p>
          <a:p>
            <a:pPr lvl="1"/>
            <a:r>
              <a:rPr lang="en-US" sz="2400" dirty="0" smtClean="0"/>
              <a:t>Task management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3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7471" y="266139"/>
            <a:ext cx="10050332" cy="6353602"/>
          </a:xfrm>
        </p:spPr>
        <p:txBody>
          <a:bodyPr/>
          <a:lstStyle/>
          <a:p>
            <a:r>
              <a:rPr lang="en-US" dirty="0"/>
              <a:t>Private and free repositories on the same account which host open-source </a:t>
            </a:r>
            <a:r>
              <a:rPr lang="en-US" dirty="0" smtClean="0"/>
              <a:t>projects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marL="914400" lvl="2" indent="0">
              <a:buNone/>
            </a:pPr>
            <a:r>
              <a:rPr lang="en-US" dirty="0"/>
              <a:t>Everyone can fork and contribute your project</a:t>
            </a:r>
          </a:p>
          <a:p>
            <a:pPr marL="914400" lvl="2" indent="0">
              <a:buNone/>
            </a:pPr>
            <a:r>
              <a:rPr lang="en-US" dirty="0"/>
              <a:t>Can add as many collaborators as you want</a:t>
            </a:r>
          </a:p>
          <a:p>
            <a:pPr marL="914400" lvl="2" indent="0">
              <a:buNone/>
            </a:pPr>
            <a:r>
              <a:rPr lang="en-US" dirty="0"/>
              <a:t>And it’s FREE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Private</a:t>
            </a:r>
          </a:p>
          <a:p>
            <a:pPr marL="914400" lvl="2" indent="0">
              <a:buNone/>
            </a:pPr>
            <a:r>
              <a:rPr lang="en-US" dirty="0" smtClean="0"/>
              <a:t>Only available to repository owner and the collaborators you chose to share with</a:t>
            </a:r>
          </a:p>
          <a:p>
            <a:pPr marL="914400" lvl="2" indent="0">
              <a:buNone/>
            </a:pPr>
            <a:r>
              <a:rPr lang="en-US" dirty="0" smtClean="0"/>
              <a:t>Paid by month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-&gt;7$ per month for developers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-&gt;9$ per month for teams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-&gt;free for student by using free org account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15" y="245030"/>
            <a:ext cx="4769990" cy="102997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over </a:t>
            </a:r>
            <a:r>
              <a:rPr lang="en-US" dirty="0" err="1" smtClean="0"/>
              <a:t>svn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53" y="1275008"/>
            <a:ext cx="2390024" cy="1429858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5154" y="2987227"/>
            <a:ext cx="11676845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-Centralized				                     -Everyone has their own repository</a:t>
            </a:r>
          </a:p>
          <a:p>
            <a:pPr marL="0" indent="0">
              <a:buNone/>
            </a:pPr>
            <a:r>
              <a:rPr lang="en-US" dirty="0" smtClean="0"/>
              <a:t>-All changes saved in one single location	</a:t>
            </a:r>
            <a:r>
              <a:rPr lang="en-US" dirty="0"/>
              <a:t> </a:t>
            </a:r>
            <a:r>
              <a:rPr lang="en-US" dirty="0" smtClean="0"/>
              <a:t>         -Clients can make changes which in </a:t>
            </a:r>
          </a:p>
          <a:p>
            <a:pPr marL="0" indent="0">
              <a:buNone/>
            </a:pPr>
            <a:r>
              <a:rPr lang="en-US" dirty="0" smtClean="0"/>
              <a:t>-Online source control                                              repositories and those changes </a:t>
            </a:r>
          </a:p>
          <a:p>
            <a:pPr marL="0" indent="0">
              <a:buNone/>
            </a:pPr>
            <a:r>
              <a:rPr lang="en-US" dirty="0" smtClean="0"/>
              <a:t>					                       will be local to them unless they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                       synchronize with someone else</a:t>
            </a:r>
          </a:p>
          <a:p>
            <a:pPr marL="0" indent="0">
              <a:buNone/>
            </a:pPr>
            <a:r>
              <a:rPr lang="en-US" dirty="0" smtClean="0"/>
              <a:t>							-Offline source control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108" y="1063144"/>
            <a:ext cx="1853585" cy="18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76" y="279351"/>
            <a:ext cx="2640942" cy="1047173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3844" y="1326524"/>
            <a:ext cx="9380630" cy="5100034"/>
          </a:xfrm>
        </p:spPr>
        <p:txBody>
          <a:bodyPr/>
          <a:lstStyle/>
          <a:p>
            <a:r>
              <a:rPr lang="en-US" dirty="0" smtClean="0"/>
              <a:t>Access and manipulate projects </a:t>
            </a:r>
            <a:r>
              <a:rPr lang="en-US" dirty="0"/>
              <a:t>using the standard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command-line interface </a:t>
            </a:r>
            <a:r>
              <a:rPr lang="en-US" dirty="0"/>
              <a:t>and all of the standard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commands</a:t>
            </a:r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registered and non-registered users to browse public repositories on the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Social-networking like functions </a:t>
            </a:r>
            <a:r>
              <a:rPr lang="en-US" dirty="0"/>
              <a:t>such as feeds, followers, wikis </a:t>
            </a:r>
            <a:endParaRPr lang="en-US" dirty="0" smtClean="0"/>
          </a:p>
          <a:p>
            <a:r>
              <a:rPr lang="en-US" dirty="0" smtClean="0"/>
              <a:t>Social-network graph </a:t>
            </a:r>
            <a:r>
              <a:rPr lang="en-US" dirty="0"/>
              <a:t>to display how developers work on their versions </a:t>
            </a:r>
            <a:r>
              <a:rPr lang="en-US" dirty="0" smtClean="0"/>
              <a:t>of </a:t>
            </a:r>
            <a:r>
              <a:rPr lang="en-US" dirty="0"/>
              <a:t>a repository and what fork </a:t>
            </a:r>
            <a:r>
              <a:rPr lang="en-US" dirty="0" smtClean="0"/>
              <a:t>and </a:t>
            </a:r>
            <a:r>
              <a:rPr lang="en-US" dirty="0"/>
              <a:t>branch within that </a:t>
            </a:r>
            <a:r>
              <a:rPr lang="en-US" dirty="0" smtClean="0"/>
              <a:t>fork </a:t>
            </a:r>
            <a:r>
              <a:rPr lang="en-US" dirty="0"/>
              <a:t>is </a:t>
            </a:r>
            <a:r>
              <a:rPr lang="en-US" dirty="0" smtClean="0"/>
              <a:t>newest</a:t>
            </a:r>
          </a:p>
          <a:p>
            <a:r>
              <a:rPr lang="en-US" dirty="0" smtClean="0"/>
              <a:t>Registered users can </a:t>
            </a:r>
            <a:r>
              <a:rPr lang="en-US" dirty="0"/>
              <a:t>discuss, manage, create repositories, submit contributions to others' repositories, </a:t>
            </a:r>
            <a:r>
              <a:rPr lang="en-US" dirty="0" smtClean="0"/>
              <a:t>and review changes to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4" y="2010782"/>
            <a:ext cx="4265878" cy="278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19273"/>
            <a:ext cx="9905998" cy="147857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addition formats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3837" y="2290272"/>
            <a:ext cx="5581362" cy="3659768"/>
          </a:xfrm>
        </p:spPr>
        <p:txBody>
          <a:bodyPr/>
          <a:lstStyle/>
          <a:p>
            <a:r>
              <a:rPr lang="en-US" dirty="0" smtClean="0"/>
              <a:t>Documentation (ReadMe Files)</a:t>
            </a:r>
          </a:p>
          <a:p>
            <a:r>
              <a:rPr lang="en-US" dirty="0" smtClean="0"/>
              <a:t>Issue Tracking </a:t>
            </a:r>
          </a:p>
          <a:p>
            <a:r>
              <a:rPr lang="en-US" dirty="0" smtClean="0"/>
              <a:t>Pull requests</a:t>
            </a:r>
          </a:p>
          <a:p>
            <a:r>
              <a:rPr lang="en-US" dirty="0" smtClean="0"/>
              <a:t>Commits History</a:t>
            </a:r>
          </a:p>
          <a:p>
            <a:r>
              <a:rPr lang="en-US" dirty="0"/>
              <a:t>Option to subscribe someone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22" y="165257"/>
            <a:ext cx="4098735" cy="2732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23" y="541244"/>
            <a:ext cx="9905998" cy="1478570"/>
          </a:xfrm>
        </p:spPr>
        <p:txBody>
          <a:bodyPr/>
          <a:lstStyle/>
          <a:p>
            <a:r>
              <a:rPr lang="en-US" dirty="0" smtClean="0"/>
              <a:t>Licensing of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5055" y="2382591"/>
            <a:ext cx="9277598" cy="4123387"/>
          </a:xfrm>
        </p:spPr>
        <p:txBody>
          <a:bodyPr/>
          <a:lstStyle/>
          <a:p>
            <a:r>
              <a:rPr lang="en-US" dirty="0" smtClean="0"/>
              <a:t>No need for projects hosted on its site to meet the Open-source definition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Users and developers who are to use software need to read software license in the repository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version?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514" y="2275245"/>
            <a:ext cx="8891230" cy="1781600"/>
          </a:xfrm>
        </p:spPr>
        <p:txBody>
          <a:bodyPr/>
          <a:lstStyle/>
          <a:p>
            <a:r>
              <a:rPr lang="en-US" dirty="0" smtClean="0"/>
              <a:t>Compression Algorithm</a:t>
            </a:r>
          </a:p>
          <a:p>
            <a:r>
              <a:rPr lang="en-US" dirty="0" smtClean="0"/>
              <a:t>To make storage management better , it only stores the difference between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3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471</TotalTime>
  <Words>239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Se group-9</vt:lpstr>
      <vt:lpstr>PowerPoint Presentation</vt:lpstr>
      <vt:lpstr>PowerPoint Presentation</vt:lpstr>
      <vt:lpstr>PowerPoint Presentation</vt:lpstr>
      <vt:lpstr>Why git over svn?</vt:lpstr>
      <vt:lpstr>services</vt:lpstr>
      <vt:lpstr>Github addition formats &amp; features</vt:lpstr>
      <vt:lpstr>Licensing of repositories</vt:lpstr>
      <vt:lpstr>How to manage version?</vt:lpstr>
      <vt:lpstr>PowerPoint Presentation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Thank you!!!!!!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81</cp:revision>
  <dcterms:created xsi:type="dcterms:W3CDTF">2017-07-16T12:31:57Z</dcterms:created>
  <dcterms:modified xsi:type="dcterms:W3CDTF">2017-07-20T05:38:56Z</dcterms:modified>
</cp:coreProperties>
</file>