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8" r:id="rId3"/>
    <p:sldId id="273" r:id="rId4"/>
    <p:sldId id="257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6" r:id="rId15"/>
    <p:sldId id="277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C17A-2B9D-410E-8991-CD1ACD42A6C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6F43E-5DF4-46DA-9C68-B434D6A9D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DA70-453E-4EA1-BEAF-E2267A38BF6E}" type="datetime1">
              <a:rPr lang="en-US" smtClean="0"/>
              <a:t>8/3/2017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662A-8133-4BB1-A373-AFD714E940AE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D974-3090-44D7-B0D5-B4A118A973B9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B95-793C-4C0F-8CDE-89B956DE59B1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48D2-7A44-4EF8-858E-D85A910B651C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30-A3D7-447B-A4C9-C98C48DB2737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01A-5262-40D5-B65F-716722FC747D}" type="datetime1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2F9-6054-41B5-B4EE-042154260D01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266-9978-418E-86FC-CE27D35E1EDA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0A5B-4EFD-49C2-8064-0507677C3DF0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8A34-40B3-45B8-9C5A-5B5D9909F013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FE8F91-15F4-48C0-8824-E7402EAA027C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AEB82FE-BD4C-44FD-B246-D4BBF20214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7200" dirty="0" smtClean="0">
              <a:solidFill>
                <a:schemeClr val="accent2"/>
              </a:solidFill>
            </a:endParaRPr>
          </a:p>
          <a:p>
            <a:r>
              <a:rPr lang="en-US" sz="5400" dirty="0" smtClean="0">
                <a:solidFill>
                  <a:schemeClr val="accent2"/>
                </a:solidFill>
              </a:rPr>
              <a:t>                           Group - 8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[Configuration Management Tool]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1" y="3124200"/>
            <a:ext cx="3994638" cy="3581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GitLab</a:t>
            </a:r>
            <a:r>
              <a:rPr lang="en-US" dirty="0" smtClean="0"/>
              <a:t> Advantage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convenient user interface </a:t>
            </a:r>
            <a:r>
              <a:rPr lang="en-US" dirty="0" smtClean="0"/>
              <a:t>enables users to access everything from one screen : projects, latest projects, users, latest users, groups and stats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Setting</a:t>
            </a:r>
            <a:r>
              <a:rPr lang="en-US" dirty="0" smtClean="0"/>
              <a:t> allow users to control whether a </a:t>
            </a:r>
            <a:r>
              <a:rPr lang="en-US" dirty="0" smtClean="0">
                <a:solidFill>
                  <a:schemeClr val="accent2"/>
                </a:solidFill>
              </a:rPr>
              <a:t>repository is public or private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Snippet support </a:t>
            </a:r>
            <a:r>
              <a:rPr lang="en-US" dirty="0" smtClean="0"/>
              <a:t>lets users share small pieces of code from a project, without sharing the whole project.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Protected branches</a:t>
            </a:r>
            <a:r>
              <a:rPr lang="en-US" dirty="0" smtClean="0"/>
              <a:t> are a new way to keep code safe. They allow users to set higher permissions on a project, so only certain people are able to push, force push or delete code in a branch. </a:t>
            </a:r>
          </a:p>
          <a:p>
            <a:r>
              <a:rPr lang="en-US" dirty="0" smtClean="0"/>
              <a:t>You can </a:t>
            </a:r>
            <a:r>
              <a:rPr lang="en-US" dirty="0" smtClean="0">
                <a:solidFill>
                  <a:schemeClr val="accent2"/>
                </a:solidFill>
              </a:rPr>
              <a:t>attach files </a:t>
            </a:r>
            <a:r>
              <a:rPr lang="en-US" dirty="0" smtClean="0"/>
              <a:t>like comments to any communications in </a:t>
            </a:r>
            <a:r>
              <a:rPr lang="en-US" dirty="0" err="1" smtClean="0"/>
              <a:t>GitLab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7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GitLab</a:t>
            </a:r>
            <a:r>
              <a:rPr lang="en-US" dirty="0" smtClean="0"/>
              <a:t> Disadvantage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Interface can be slow </a:t>
            </a:r>
            <a:r>
              <a:rPr lang="en-US" dirty="0" smtClean="0"/>
              <a:t>: Changing between pages can take a while to load, as it is a pretty heavy Rails application.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Gitlab.com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hosting not always stable</a:t>
            </a:r>
            <a:r>
              <a:rPr lang="en-US" dirty="0" smtClean="0"/>
              <a:t> : Old issues such as repository </a:t>
            </a:r>
            <a:r>
              <a:rPr lang="en-US" dirty="0" err="1" smtClean="0"/>
              <a:t>corrupiton</a:t>
            </a:r>
            <a:r>
              <a:rPr lang="en-US" dirty="0" smtClean="0"/>
              <a:t> can occur in your repositories and not a lot of support is given for free users.</a:t>
            </a:r>
          </a:p>
          <a:p>
            <a:r>
              <a:rPr lang="en-US" dirty="0" smtClean="0"/>
              <a:t>Hosting requires minimum of 2 GB RAM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Complex UI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Differences between </a:t>
            </a:r>
            <a:r>
              <a:rPr lang="en-US" dirty="0" err="1" smtClean="0"/>
              <a:t>GitLab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Authentication Levels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With </a:t>
            </a:r>
            <a:r>
              <a:rPr lang="en-US" dirty="0" err="1" smtClean="0"/>
              <a:t>GitLab</a:t>
            </a:r>
            <a:r>
              <a:rPr lang="en-US" dirty="0" smtClean="0"/>
              <a:t>, you can set and modify people’s permissions according to their role. In </a:t>
            </a:r>
            <a:r>
              <a:rPr lang="en-US" dirty="0" err="1" smtClean="0"/>
              <a:t>GitHub</a:t>
            </a:r>
            <a:r>
              <a:rPr lang="en-US" dirty="0" smtClean="0"/>
              <a:t>, you can decide if someone gets a read or write access to a repository. With </a:t>
            </a:r>
            <a:r>
              <a:rPr lang="en-US" dirty="0" err="1" smtClean="0"/>
              <a:t>GitLab</a:t>
            </a:r>
            <a:r>
              <a:rPr lang="en-US" dirty="0" smtClean="0"/>
              <a:t> you can provide access to the issue tracker (for example) without giving permission to the source code.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Attachments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In </a:t>
            </a:r>
            <a:r>
              <a:rPr lang="en-US" dirty="0" err="1" smtClean="0"/>
              <a:t>GitLab</a:t>
            </a:r>
            <a:r>
              <a:rPr lang="en-US" dirty="0" smtClean="0"/>
              <a:t> you can attach any file to any issue. You simply can’t do that inside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Issue Tracking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you are using </a:t>
            </a:r>
            <a:r>
              <a:rPr lang="en-US" dirty="0" err="1" smtClean="0"/>
              <a:t>GitHub</a:t>
            </a:r>
            <a:r>
              <a:rPr lang="en-US" dirty="0" smtClean="0"/>
              <a:t> issues you might think that it lacks some functionality. </a:t>
            </a:r>
            <a:r>
              <a:rPr lang="en-US" dirty="0" err="1" smtClean="0"/>
              <a:t>GitLab</a:t>
            </a:r>
            <a:r>
              <a:rPr lang="en-US" dirty="0" smtClean="0"/>
              <a:t> provides a powerful Issue Tracker that lets you change status and assign for multiple issues at the same time.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Work in progress status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With </a:t>
            </a:r>
            <a:r>
              <a:rPr lang="en-US" dirty="0" err="1" smtClean="0"/>
              <a:t>GitLab</a:t>
            </a:r>
            <a:r>
              <a:rPr lang="en-US" dirty="0" smtClean="0"/>
              <a:t>, developers can label a project with “Work in progress” which gives collaborators a clear sign that the code is not finished. This feature prevents code being merged with other code before it is actually finished.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create a repository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“ 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“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add file to the staging area for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“ $ </a:t>
            </a:r>
            <a:r>
              <a:rPr lang="en-US" dirty="0" err="1" smtClean="0"/>
              <a:t>git</a:t>
            </a:r>
            <a:r>
              <a:rPr lang="en-US" dirty="0" smtClean="0"/>
              <a:t> touch example.html “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return the current state of the repository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“ $ </a:t>
            </a:r>
            <a:r>
              <a:rPr lang="en-US" dirty="0" err="1" smtClean="0"/>
              <a:t>git</a:t>
            </a:r>
            <a:r>
              <a:rPr lang="en-US" dirty="0" smtClean="0"/>
              <a:t> status “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record the changes made to the file to a local repository ( commit)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“ $ </a:t>
            </a:r>
            <a:r>
              <a:rPr lang="en-US" dirty="0" err="1" smtClean="0"/>
              <a:t>git</a:t>
            </a:r>
            <a:r>
              <a:rPr lang="en-US" dirty="0" smtClean="0"/>
              <a:t> commit –m “ Add sum” “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“ $ </a:t>
            </a:r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remote_URL</a:t>
            </a:r>
            <a:r>
              <a:rPr lang="en-US" dirty="0" smtClean="0"/>
              <a:t>/</a:t>
            </a:r>
            <a:r>
              <a:rPr lang="en-US" dirty="0" err="1" smtClean="0"/>
              <a:t>remote_name</a:t>
            </a:r>
            <a:r>
              <a:rPr lang="en-US" dirty="0" smtClean="0"/>
              <a:t>&gt; “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“ $ </a:t>
            </a:r>
            <a:r>
              <a:rPr lang="en-US" dirty="0" err="1" smtClean="0"/>
              <a:t>git</a:t>
            </a:r>
            <a:r>
              <a:rPr lang="en-US" dirty="0" smtClean="0"/>
              <a:t> push origin master “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“ $ </a:t>
            </a:r>
            <a:r>
              <a:rPr lang="en-US" dirty="0" err="1" smtClean="0"/>
              <a:t>git</a:t>
            </a:r>
            <a:r>
              <a:rPr lang="en-US" dirty="0" smtClean="0"/>
              <a:t> pull origin master “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Clone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“ $ </a:t>
            </a:r>
            <a:r>
              <a:rPr lang="en-US" dirty="0" err="1" smtClean="0"/>
              <a:t>git</a:t>
            </a:r>
            <a:r>
              <a:rPr lang="en-US" dirty="0" smtClean="0"/>
              <a:t> clone &lt;</a:t>
            </a:r>
            <a:r>
              <a:rPr lang="en-US" dirty="0" err="1" smtClean="0"/>
              <a:t>remote_URL</a:t>
            </a:r>
            <a:r>
              <a:rPr lang="en-US" dirty="0" smtClean="0"/>
              <a:t>&gt; “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772400" cy="1143000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Thank You 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Myat</a:t>
            </a:r>
            <a:r>
              <a:rPr lang="en-US" dirty="0" smtClean="0"/>
              <a:t> </a:t>
            </a:r>
            <a:r>
              <a:rPr lang="en-US" dirty="0" err="1" smtClean="0"/>
              <a:t>Pwint</a:t>
            </a:r>
            <a:r>
              <a:rPr lang="en-US" dirty="0" smtClean="0"/>
              <a:t> </a:t>
            </a:r>
            <a:r>
              <a:rPr lang="en-US" dirty="0" err="1" smtClean="0"/>
              <a:t>Phyu</a:t>
            </a:r>
            <a:r>
              <a:rPr lang="en-US" dirty="0" smtClean="0"/>
              <a:t> ( 4BIS – 44)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Thet</a:t>
            </a:r>
            <a:r>
              <a:rPr lang="en-US" dirty="0" smtClean="0"/>
              <a:t> Su </a:t>
            </a:r>
            <a:r>
              <a:rPr lang="en-US" dirty="0" err="1" smtClean="0"/>
              <a:t>Naing</a:t>
            </a:r>
            <a:r>
              <a:rPr lang="en-US" dirty="0" smtClean="0"/>
              <a:t> ( 4BIS – 34)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Thazin</a:t>
            </a:r>
            <a:r>
              <a:rPr lang="en-US" dirty="0" smtClean="0"/>
              <a:t> </a:t>
            </a:r>
            <a:r>
              <a:rPr lang="en-US" dirty="0" err="1" smtClean="0"/>
              <a:t>Hlaing</a:t>
            </a:r>
            <a:r>
              <a:rPr lang="en-US" dirty="0" smtClean="0"/>
              <a:t> ( 4BIS – 23)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Su Sandi </a:t>
            </a:r>
            <a:r>
              <a:rPr lang="en-US" dirty="0" err="1" smtClean="0"/>
              <a:t>Htun</a:t>
            </a:r>
            <a:r>
              <a:rPr lang="en-US" dirty="0" smtClean="0"/>
              <a:t> ( 4BIS – 42)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733800"/>
            <a:ext cx="3059723" cy="2743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 system?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Version control is a system that records changes to a file or set of files over time so that you can recall specific versions later.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a free and open source distributed version control system designed to handle everything from small to very large projects with speed efficiency.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GitLab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Web-based </a:t>
            </a:r>
            <a:r>
              <a:rPr lang="en-US" dirty="0" err="1" smtClean="0"/>
              <a:t>Git</a:t>
            </a:r>
            <a:r>
              <a:rPr lang="en-US" dirty="0" smtClean="0"/>
              <a:t> repository manager with a wiki, issue tracking features, using an open source license, developed by </a:t>
            </a:r>
            <a:r>
              <a:rPr lang="en-US" dirty="0" err="1" smtClean="0"/>
              <a:t>GitLab</a:t>
            </a:r>
            <a:r>
              <a:rPr lang="en-US" dirty="0" smtClean="0"/>
              <a:t> Inc.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code is written in Ruby, later, some parts have been written in Go.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Today we are releasing version  9.4.3 for </a:t>
            </a:r>
            <a:r>
              <a:rPr lang="en-US" dirty="0" err="1" smtClean="0"/>
              <a:t>GitLab</a:t>
            </a:r>
            <a:r>
              <a:rPr lang="en-US" dirty="0" smtClean="0"/>
              <a:t> Community Edition(CE) and Enterprise Edition(EE). This version resolves a number of regressions and bugs in the 9.4.2 release and prior versions.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0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Below are self hosted products which are available on </a:t>
            </a:r>
            <a:r>
              <a:rPr lang="en-US" u="sng" dirty="0" smtClean="0">
                <a:solidFill>
                  <a:srgbClr val="0070C0"/>
                </a:solidFill>
              </a:rPr>
              <a:t>GitLab.com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Community Edition (CE)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Ideal for personal projects or small teams with minimal user management and workflow needs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Free (unlimited users)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Enterprise Edition Starter (EES)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Ideal for co-located teams who need additional security and workflow controls for their professional projects.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$ 3.25 per user per month ( paid annually at $39)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Enterprise Edition Premium (EEP)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Ideal for distributed teams who need advanced workflow controls, advanced CI/CD, advanced monitoring, advanced project management and high availability.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$ 16.59 per user per month (paid annually at $199)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Scalability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GitLab</a:t>
            </a:r>
            <a:r>
              <a:rPr lang="en-US" dirty="0" smtClean="0"/>
              <a:t> has been battle-tested to scale to over 1,000,000 users on GitLab.com.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Availability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Support for high availability deployments and disaster recovery, means your development environment and knowledge is safe in our hands.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Compliance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Comply with licensing, legal and other requirements using tools built into </a:t>
            </a:r>
            <a:r>
              <a:rPr lang="en-US" dirty="0" err="1" smtClean="0"/>
              <a:t>GitLab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Security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Secure your most precious data and assets on </a:t>
            </a:r>
            <a:r>
              <a:rPr lang="en-US" dirty="0" err="1" smtClean="0"/>
              <a:t>GitLab</a:t>
            </a:r>
            <a:r>
              <a:rPr lang="en-US" dirty="0" smtClean="0"/>
              <a:t> confidently.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Services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It provides various services to help get your </a:t>
            </a:r>
            <a:r>
              <a:rPr lang="en-US" dirty="0" err="1" smtClean="0"/>
              <a:t>GitLab</a:t>
            </a:r>
            <a:r>
              <a:rPr lang="en-US" dirty="0" smtClean="0"/>
              <a:t> instance running and help it run smoothly.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Wiki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Easily create documentation and related content for your projects in </a:t>
            </a:r>
            <a:r>
              <a:rPr lang="en-US" dirty="0" err="1" smtClean="0"/>
              <a:t>GitLab’s</a:t>
            </a:r>
            <a:r>
              <a:rPr lang="en-US" dirty="0" smtClean="0"/>
              <a:t> powerful, </a:t>
            </a:r>
            <a:r>
              <a:rPr lang="en-US" dirty="0" err="1" smtClean="0"/>
              <a:t>Git</a:t>
            </a:r>
            <a:r>
              <a:rPr lang="en-US" dirty="0" smtClean="0"/>
              <a:t>-powered wikis.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Pages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GitLab</a:t>
            </a:r>
            <a:r>
              <a:rPr lang="en-US" dirty="0" smtClean="0"/>
              <a:t> Pages hosts static websites, built right in </a:t>
            </a:r>
            <a:r>
              <a:rPr lang="en-US" dirty="0" err="1" smtClean="0"/>
              <a:t>GitLab</a:t>
            </a:r>
            <a:r>
              <a:rPr lang="en-US" dirty="0" smtClean="0"/>
              <a:t> CI.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Service Desk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Service desk helps companies receive and manage external tickets in their issue tracker.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accent2"/>
                </a:solidFill>
              </a:rPr>
              <a:t>Innersourcing</a:t>
            </a:r>
            <a:endParaRPr lang="en-US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 power and advantages of open source within your organization without giving away your source code.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Integration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Integrate with </a:t>
            </a:r>
            <a:r>
              <a:rPr lang="en-US" dirty="0" err="1" smtClean="0"/>
              <a:t>GitLab</a:t>
            </a:r>
            <a:r>
              <a:rPr lang="en-US" dirty="0" smtClean="0"/>
              <a:t> using a comprehensive API  and built-in integrations with other services.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82FE-BD4C-44FD-B246-D4BBF2021402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Import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Import your code, tickets, issues and other data from other solution into </a:t>
            </a:r>
            <a:r>
              <a:rPr lang="en-US" dirty="0" err="1" smtClean="0"/>
              <a:t>GitLab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Open core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GitLab</a:t>
            </a:r>
            <a:r>
              <a:rPr lang="en-US" dirty="0" smtClean="0"/>
              <a:t> is open-core which provides users with access to the source code and the ability to </a:t>
            </a:r>
            <a:r>
              <a:rPr lang="en-US" dirty="0" err="1" smtClean="0"/>
              <a:t>mofiy</a:t>
            </a:r>
            <a:r>
              <a:rPr lang="en-US" dirty="0" smtClean="0"/>
              <a:t> it as they wish.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Efficiency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GitLab</a:t>
            </a:r>
            <a:r>
              <a:rPr lang="en-US" dirty="0" smtClean="0"/>
              <a:t> helps you get more done, faster with a deeply integrated feature set.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68340"/>
            <a:ext cx="93491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442</TotalTime>
  <Words>1014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GitLab  [Configuration Management Tool]</vt:lpstr>
      <vt:lpstr>Members</vt:lpstr>
      <vt:lpstr>What is version control system?</vt:lpstr>
      <vt:lpstr>What is GitLab ?</vt:lpstr>
      <vt:lpstr>Products</vt:lpstr>
      <vt:lpstr>Features</vt:lpstr>
      <vt:lpstr>Features – cont’d</vt:lpstr>
      <vt:lpstr>Features – cont’d</vt:lpstr>
      <vt:lpstr>Features – cont’d</vt:lpstr>
      <vt:lpstr>The GitLab Advantage</vt:lpstr>
      <vt:lpstr>The GitLab Disadvantage</vt:lpstr>
      <vt:lpstr>GitLab Vs GitHub</vt:lpstr>
      <vt:lpstr>GitLab Vs GitHub</vt:lpstr>
      <vt:lpstr>Commands</vt:lpstr>
      <vt:lpstr>Commands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 Tool</dc:title>
  <dc:creator>User</dc:creator>
  <cp:lastModifiedBy>Windows User</cp:lastModifiedBy>
  <cp:revision>69</cp:revision>
  <dcterms:created xsi:type="dcterms:W3CDTF">2017-08-01T16:09:15Z</dcterms:created>
  <dcterms:modified xsi:type="dcterms:W3CDTF">2017-08-03T04:13:32Z</dcterms:modified>
</cp:coreProperties>
</file>