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4" r:id="rId4"/>
    <p:sldId id="266" r:id="rId5"/>
    <p:sldId id="267" r:id="rId6"/>
    <p:sldId id="269" r:id="rId7"/>
    <p:sldId id="265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46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3EE41-F44D-43C4-984F-03FBDFEF539D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58864-4E0B-42DF-9482-492B05FE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58864-4E0B-42DF-9482-492B05FEDF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F94B-B60C-4DB9-9708-30A10BD9A89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EA61-16D3-4252-9338-7162063AC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9" y="4038600"/>
            <a:ext cx="6705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(Configuration management tool)</a:t>
            </a:r>
            <a:endParaRPr lang="en-US" dirty="0"/>
          </a:p>
        </p:txBody>
      </p:sp>
      <p:pic>
        <p:nvPicPr>
          <p:cNvPr id="1027" name="Picture 3" descr="C:\Users\HP 1418\Desktop\gitlab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5570" y="152400"/>
            <a:ext cx="3528059" cy="365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477000" y="4951274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5 Members</a:t>
            </a:r>
          </a:p>
          <a:p>
            <a:r>
              <a:rPr lang="en-US" dirty="0" smtClean="0"/>
              <a:t>4SE-9 </a:t>
            </a:r>
            <a:r>
              <a:rPr lang="en-US" dirty="0" err="1" smtClean="0"/>
              <a:t>Khin</a:t>
            </a:r>
            <a:r>
              <a:rPr lang="en-US" dirty="0" smtClean="0"/>
              <a:t> </a:t>
            </a:r>
            <a:r>
              <a:rPr lang="en-US" dirty="0" err="1" smtClean="0"/>
              <a:t>Khin</a:t>
            </a:r>
            <a:r>
              <a:rPr lang="en-US" dirty="0" smtClean="0"/>
              <a:t> </a:t>
            </a:r>
            <a:r>
              <a:rPr lang="en-US" dirty="0" err="1" smtClean="0"/>
              <a:t>Phyo</a:t>
            </a:r>
            <a:endParaRPr lang="en-US" dirty="0" smtClean="0"/>
          </a:p>
          <a:p>
            <a:r>
              <a:rPr lang="en-US" dirty="0" smtClean="0"/>
              <a:t>4SE-11 May </a:t>
            </a:r>
            <a:r>
              <a:rPr lang="en-US" dirty="0" err="1" smtClean="0"/>
              <a:t>Myat</a:t>
            </a:r>
            <a:r>
              <a:rPr lang="en-US" dirty="0" smtClean="0"/>
              <a:t> Mon</a:t>
            </a:r>
          </a:p>
          <a:p>
            <a:r>
              <a:rPr lang="en-US" dirty="0" smtClean="0"/>
              <a:t>4SE-14 Aye Thant May</a:t>
            </a:r>
          </a:p>
          <a:p>
            <a:r>
              <a:rPr lang="en-US" dirty="0" smtClean="0"/>
              <a:t>4SE-37 Aye </a:t>
            </a:r>
            <a:r>
              <a:rPr lang="en-US" dirty="0" err="1" smtClean="0"/>
              <a:t>Aye</a:t>
            </a:r>
            <a:r>
              <a:rPr lang="en-US" dirty="0" smtClean="0"/>
              <a:t> Maw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system where you can create projects of different sizes with speed and efficiency.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you manage code, communicate and collaborate on different software projects.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allow you to go back to a previous status on a project or to see 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since the project was created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becomes easier to manage large projects.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you avoid overwriting the team’s advances and work.</a:t>
            </a:r>
          </a:p>
        </p:txBody>
      </p:sp>
    </p:spTree>
    <p:extLst>
      <p:ext uri="{BB962C8B-B14F-4D97-AF65-F5344CB8AC3E}">
        <p14:creationId xmlns:p14="http://schemas.microsoft.com/office/powerpoint/2010/main" val="65233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pc="150" dirty="0" err="1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GitLab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881411"/>
          </a:xfrm>
        </p:spPr>
      </p:pic>
      <p:sp>
        <p:nvSpPr>
          <p:cNvPr id="5" name="Rectangle 4"/>
          <p:cNvSpPr/>
          <p:nvPr/>
        </p:nvSpPr>
        <p:spPr>
          <a:xfrm>
            <a:off x="533400" y="28194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eb-based </a:t>
            </a:r>
            <a:r>
              <a:rPr lang="en-US" sz="2400" dirty="0" err="1">
                <a:latin typeface="Times New Roman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repository. </a:t>
            </a:r>
            <a:endParaRPr lang="en-US" sz="24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Provide </a:t>
            </a: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centralized, cloud-based </a:t>
            </a:r>
            <a:r>
              <a:rPr 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locations.</a:t>
            </a:r>
            <a:endParaRPr lang="en-US" sz="24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 become a next-level platform for teams who want even more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security</a:t>
            </a: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 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flexibility</a:t>
            </a: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 with their projects</a:t>
            </a:r>
            <a:r>
              <a:rPr 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you complete control over your repositories or projects and allows you to decide whether they are public or private for free.</a:t>
            </a:r>
          </a:p>
        </p:txBody>
      </p:sp>
    </p:spTree>
    <p:extLst>
      <p:ext uri="{BB962C8B-B14F-4D97-AF65-F5344CB8AC3E}">
        <p14:creationId xmlns:p14="http://schemas.microsoft.com/office/powerpoint/2010/main" val="23436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Products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66" y="2057400"/>
            <a:ext cx="8462034" cy="2895600"/>
          </a:xfrm>
        </p:spPr>
      </p:pic>
    </p:spTree>
    <p:extLst>
      <p:ext uri="{BB962C8B-B14F-4D97-AF65-F5344CB8AC3E}">
        <p14:creationId xmlns:p14="http://schemas.microsoft.com/office/powerpoint/2010/main" val="21631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Major organizations using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GitLab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424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39824"/>
            <a:ext cx="260604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126674"/>
            <a:ext cx="2300556" cy="22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1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Terminology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where the history of your work is stored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: It’s how you call the main and definitive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It’s an independent line of development.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: It’s to get a copy of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to look at or to 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: It’s integrating separate changes that you made to a project, on different branches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9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GiLab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Vs GitHub Vs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Bitbucket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617815"/>
              </p:ext>
            </p:extLst>
          </p:nvPr>
        </p:nvGraphicFramePr>
        <p:xfrm>
          <a:off x="838200" y="2514600"/>
          <a:ext cx="7315200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1524000"/>
                <a:gridCol w="1524000"/>
                <a:gridCol w="1524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 public or private repositories and unlimited collaborators for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Built-in CI/CD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 permissions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most comprehensive import feature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</a:t>
                      </a:r>
                      <a:r>
                        <a:rPr lang="en-US" baseline="0" dirty="0" smtClean="0"/>
                        <a:t> in process protection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New features every</a:t>
                      </a:r>
                      <a:r>
                        <a:rPr lang="en-US" baseline="0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562100"/>
            <a:ext cx="90805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07" y="1426095"/>
            <a:ext cx="964793" cy="964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743200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505200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962400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495800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029200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486400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943600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43970"/>
            <a:ext cx="457200" cy="388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12132"/>
            <a:ext cx="457200" cy="3882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008438"/>
            <a:ext cx="457200" cy="3882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564732"/>
            <a:ext cx="457200" cy="3882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070934"/>
            <a:ext cx="457200" cy="3882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521184"/>
            <a:ext cx="457200" cy="3882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990183"/>
            <a:ext cx="457200" cy="3882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51238"/>
            <a:ext cx="457200" cy="3882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819400"/>
            <a:ext cx="457200" cy="3882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015706"/>
            <a:ext cx="457200" cy="3882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572000"/>
            <a:ext cx="457200" cy="3882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078202"/>
            <a:ext cx="457200" cy="3882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528452"/>
            <a:ext cx="457200" cy="3882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997451"/>
            <a:ext cx="457200" cy="388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137438"/>
            <a:ext cx="3352800" cy="15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/>
            <a:r>
              <a:rPr lang="en-US" spc="150" dirty="0" err="1" smtClean="0">
                <a:ln w="11430"/>
                <a:solidFill>
                  <a:schemeClr val="accent6">
                    <a:lumMod val="75000"/>
                  </a:schemeClr>
                </a:solidFill>
              </a:rPr>
              <a:t>GitLab</a:t>
            </a:r>
            <a:endParaRPr lang="en-US" spc="150" dirty="0">
              <a:ln w="11430"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Push</a:t>
            </a:r>
          </a:p>
          <a:p>
            <a:r>
              <a:rPr lang="en-US" dirty="0" smtClean="0">
                <a:latin typeface="Times New Roman" pitchFamily="18" charset="0"/>
              </a:rPr>
              <a:t>Pull</a:t>
            </a:r>
          </a:p>
          <a:p>
            <a:r>
              <a:rPr lang="en-US" dirty="0" smtClean="0">
                <a:latin typeface="Times New Roman" pitchFamily="18" charset="0"/>
              </a:rPr>
              <a:t>Check out</a:t>
            </a:r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Check in</a:t>
            </a:r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Branch</a:t>
            </a:r>
          </a:p>
          <a:p>
            <a:r>
              <a:rPr lang="en-US" dirty="0" smtClean="0">
                <a:latin typeface="Times New Roman" pitchFamily="18" charset="0"/>
              </a:rPr>
              <a:t>Merge</a:t>
            </a:r>
          </a:p>
          <a:p>
            <a:r>
              <a:rPr lang="en-US" dirty="0" smtClean="0">
                <a:latin typeface="Times New Roman" pitchFamily="18" charset="0"/>
              </a:rPr>
              <a:t>Clone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2050" name="Picture 2" descr="C:\Users\HP 1418\Desktop\d4dc88a6-a955-0edf-bb91-dff54ee8ba9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572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0"/>
            <a:ext cx="822960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5500" b="1" spc="15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en-US" sz="5500" b="1" spc="15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 descr="C:\Users\HP 1418\Desktop\d4dc88a6-a955-0edf-bb91-dff54ee8ba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5700" y="12192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251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Git</vt:lpstr>
      <vt:lpstr>GitLab</vt:lpstr>
      <vt:lpstr>Products</vt:lpstr>
      <vt:lpstr>Major organizations using GitLab</vt:lpstr>
      <vt:lpstr>Terminology </vt:lpstr>
      <vt:lpstr>GiLab Vs GitHub Vs Bitbucket</vt:lpstr>
      <vt:lpstr>GitLab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</dc:title>
  <dc:creator>HP 1418</dc:creator>
  <cp:lastModifiedBy>Win MM</cp:lastModifiedBy>
  <cp:revision>53</cp:revision>
  <dcterms:created xsi:type="dcterms:W3CDTF">2017-07-25T15:43:44Z</dcterms:created>
  <dcterms:modified xsi:type="dcterms:W3CDTF">2017-07-27T04:08:20Z</dcterms:modified>
</cp:coreProperties>
</file>