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66" r:id="rId13"/>
    <p:sldId id="267" r:id="rId14"/>
    <p:sldId id="274" r:id="rId15"/>
    <p:sldId id="275" r:id="rId16"/>
    <p:sldId id="269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D1AA-FD94-456B-83D0-F2E560A9F688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83B3-0CEC-4864-AD8E-2B73A001B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D1AA-FD94-456B-83D0-F2E560A9F688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83B3-0CEC-4864-AD8E-2B73A001B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D1AA-FD94-456B-83D0-F2E560A9F688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83B3-0CEC-4864-AD8E-2B73A001B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D1AA-FD94-456B-83D0-F2E560A9F688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83B3-0CEC-4864-AD8E-2B73A001B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D1AA-FD94-456B-83D0-F2E560A9F688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83B3-0CEC-4864-AD8E-2B73A001B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D1AA-FD94-456B-83D0-F2E560A9F688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83B3-0CEC-4864-AD8E-2B73A001B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D1AA-FD94-456B-83D0-F2E560A9F688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83B3-0CEC-4864-AD8E-2B73A001B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D1AA-FD94-456B-83D0-F2E560A9F688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83B3-0CEC-4864-AD8E-2B73A001B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D1AA-FD94-456B-83D0-F2E560A9F688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83B3-0CEC-4864-AD8E-2B73A001B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D1AA-FD94-456B-83D0-F2E560A9F688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83B3-0CEC-4864-AD8E-2B73A001B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D1AA-FD94-456B-83D0-F2E560A9F688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83B3-0CEC-4864-AD8E-2B73A001B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AD1AA-FD94-456B-83D0-F2E560A9F688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983B3-0CEC-4864-AD8E-2B73A001B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Puppet Configuration Management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Group-1</a:t>
            </a:r>
          </a:p>
          <a:p>
            <a:r>
              <a:rPr lang="en-US" dirty="0" smtClean="0"/>
              <a:t>Lynn Let </a:t>
            </a:r>
            <a:r>
              <a:rPr lang="en-US" dirty="0" err="1" smtClean="0"/>
              <a:t>Htun</a:t>
            </a:r>
            <a:endParaRPr lang="en-US" dirty="0" smtClean="0"/>
          </a:p>
          <a:p>
            <a:r>
              <a:rPr lang="en-US" dirty="0" smtClean="0"/>
              <a:t>May </a:t>
            </a:r>
            <a:r>
              <a:rPr lang="en-US" dirty="0" err="1" smtClean="0"/>
              <a:t>Ei</a:t>
            </a:r>
            <a:r>
              <a:rPr lang="en-US" dirty="0" smtClean="0"/>
              <a:t> </a:t>
            </a:r>
            <a:r>
              <a:rPr lang="en-US" dirty="0" err="1" smtClean="0"/>
              <a:t>Zin</a:t>
            </a:r>
            <a:endParaRPr lang="en-US" dirty="0" smtClean="0"/>
          </a:p>
          <a:p>
            <a:r>
              <a:rPr lang="en-US" dirty="0" err="1" smtClean="0"/>
              <a:t>Soe</a:t>
            </a:r>
            <a:r>
              <a:rPr lang="en-US" dirty="0" smtClean="0"/>
              <a:t> </a:t>
            </a:r>
            <a:r>
              <a:rPr lang="en-US" dirty="0" err="1" smtClean="0"/>
              <a:t>Htet</a:t>
            </a:r>
            <a:r>
              <a:rPr lang="en-US" dirty="0" smtClean="0"/>
              <a:t> </a:t>
            </a:r>
            <a:r>
              <a:rPr lang="en-US" dirty="0" err="1" smtClean="0"/>
              <a:t>Naing</a:t>
            </a:r>
            <a:endParaRPr lang="en-US" dirty="0" smtClean="0"/>
          </a:p>
          <a:p>
            <a:r>
              <a:rPr lang="en-US" dirty="0" smtClean="0"/>
              <a:t>Su </a:t>
            </a:r>
            <a:r>
              <a:rPr lang="en-US" dirty="0" err="1" smtClean="0"/>
              <a:t>Nandar</a:t>
            </a:r>
            <a:r>
              <a:rPr lang="en-US" dirty="0" smtClean="0"/>
              <a:t>(1)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Node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$ </a:t>
            </a:r>
            <a:r>
              <a:rPr lang="en-US" b="1" dirty="0" err="1" smtClean="0"/>
              <a:t>sudo</a:t>
            </a:r>
            <a:r>
              <a:rPr lang="en-US" b="1" dirty="0" smtClean="0"/>
              <a:t> puppet node status &lt;NODE&gt;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This will tell you whether the node is </a:t>
            </a:r>
            <a:r>
              <a:rPr lang="en-US" dirty="0" err="1" smtClean="0"/>
              <a:t>active,when</a:t>
            </a:r>
            <a:r>
              <a:rPr lang="en-US" dirty="0" smtClean="0"/>
              <a:t> its last catalog was submitted, and when its last facts were submitted.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Monitor the performance dashboard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http://&lt;puppetdb server&gt;:8080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PuppetDB</a:t>
            </a:r>
            <a:r>
              <a:rPr lang="en-US" dirty="0" smtClean="0"/>
              <a:t> uses this page to display a web-based dashboard with performance information and metrics, including its memory use, queue depth, command processing metrics, duplication rate, and query stats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Monitor the performance dashboard</a:t>
            </a:r>
            <a:endParaRPr lang="en-US" dirty="0"/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722" y="2057401"/>
            <a:ext cx="8384556" cy="361156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View the log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	/</a:t>
            </a:r>
            <a:r>
              <a:rPr lang="en-US" dirty="0" err="1" smtClean="0"/>
              <a:t>var</a:t>
            </a:r>
            <a:r>
              <a:rPr lang="en-US" dirty="0" smtClean="0"/>
              <a:t>/log/</a:t>
            </a:r>
            <a:r>
              <a:rPr lang="en-US" dirty="0" err="1" smtClean="0"/>
              <a:t>puppetlabs</a:t>
            </a:r>
            <a:r>
              <a:rPr lang="en-US" dirty="0" smtClean="0"/>
              <a:t>/</a:t>
            </a:r>
            <a:r>
              <a:rPr lang="en-US" dirty="0" err="1" smtClean="0"/>
              <a:t>puppetdb</a:t>
            </a:r>
            <a:r>
              <a:rPr lang="en-US" dirty="0" smtClean="0"/>
              <a:t>/puppetdb.log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and Pull Configuration</a:t>
            </a:r>
            <a:endParaRPr lang="en-US" dirty="0"/>
          </a:p>
        </p:txBody>
      </p:sp>
      <p:pic>
        <p:nvPicPr>
          <p:cNvPr id="1026" name="Picture 2" descr="C:\Users\Happy\Desktop\su nandar\Push-and-Pull-Configuration-What-Is-Chef-Edureka-3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0563" y="1957388"/>
            <a:ext cx="7762875" cy="3810000"/>
          </a:xfrm>
          <a:prstGeom prst="rect">
            <a:avLst/>
          </a:prstGeom>
          <a:noFill/>
        </p:spPr>
      </p:pic>
      <p:cxnSp>
        <p:nvCxnSpPr>
          <p:cNvPr id="5" name="Straight Arrow Connector 4"/>
          <p:cNvCxnSpPr/>
          <p:nvPr/>
        </p:nvCxnSpPr>
        <p:spPr>
          <a:xfrm rot="5400000" flipH="1" flipV="1">
            <a:off x="2590800" y="33520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00400" y="3733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2590800" y="4191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1828800" y="3733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Puppet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975360">
                <a:tc>
                  <a:txBody>
                    <a:bodyPr/>
                    <a:lstStyle/>
                    <a:p>
                      <a:r>
                        <a:rPr lang="en-US" dirty="0" smtClean="0"/>
                        <a:t>Infrastructure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Puppet Master synchronize configuration on each node</a:t>
                      </a:r>
                      <a:endParaRPr lang="en-US" dirty="0"/>
                    </a:p>
                  </a:txBody>
                  <a:tcPr/>
                </a:tc>
              </a:tr>
              <a:tr h="97536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 specialized</a:t>
                      </a:r>
                      <a:r>
                        <a:rPr lang="en-US" baseline="0" dirty="0" smtClean="0"/>
                        <a:t> software for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975360">
                <a:tc>
                  <a:txBody>
                    <a:bodyPr/>
                    <a:lstStyle/>
                    <a:p>
                      <a:r>
                        <a:rPr lang="en-US" dirty="0" smtClean="0"/>
                        <a:t>Provide</a:t>
                      </a:r>
                      <a:r>
                        <a:rPr lang="en-US" baseline="0" dirty="0" smtClean="0"/>
                        <a:t> centralized point of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, via Puppet Master</a:t>
                      </a:r>
                      <a:endParaRPr lang="en-US" dirty="0"/>
                    </a:p>
                  </a:txBody>
                  <a:tcPr/>
                </a:tc>
              </a:tr>
              <a:tr h="975360">
                <a:tc>
                  <a:txBody>
                    <a:bodyPr/>
                    <a:lstStyle/>
                    <a:p>
                      <a:r>
                        <a:rPr lang="en-US" dirty="0" smtClean="0"/>
                        <a:t>Script Terminology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Manifests / Module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975360">
                <a:tc>
                  <a:txBody>
                    <a:bodyPr/>
                    <a:lstStyle/>
                    <a:p>
                      <a:r>
                        <a:rPr lang="en-US" dirty="0" smtClean="0"/>
                        <a:t>Task Execution 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Non-sequential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are the advantages of puppet over other tools?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Puppet keeps on verifying the configuration at a specified interval(which you can modify as per requirement).</a:t>
            </a:r>
          </a:p>
          <a:p>
            <a:r>
              <a:rPr lang="en-US" dirty="0" smtClean="0"/>
              <a:t>Puppet is used by major players in the industry like Google , red hat etc.</a:t>
            </a:r>
          </a:p>
          <a:p>
            <a:r>
              <a:rPr lang="en-US" dirty="0" smtClean="0"/>
              <a:t>Larger open-source developer base .</a:t>
            </a:r>
          </a:p>
          <a:p>
            <a:r>
              <a:rPr lang="en-US" dirty="0" smtClean="0"/>
              <a:t>Wide number of platforms are supported in puppet.</a:t>
            </a:r>
          </a:p>
          <a:p>
            <a:r>
              <a:rPr lang="en-US" dirty="0" smtClean="0"/>
              <a:t>Its works very smooth, even when deployed in a large infrastructure(thousands of hosts to manage).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Puppet?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platform that manages infrastructure.</a:t>
            </a:r>
          </a:p>
          <a:p>
            <a:r>
              <a:rPr lang="en-US" dirty="0" smtClean="0"/>
              <a:t>Run in master-agent structure.</a:t>
            </a:r>
          </a:p>
          <a:p>
            <a:r>
              <a:rPr lang="en-US" dirty="0" smtClean="0"/>
              <a:t>Open source software released under GNU General Public License (GPL )</a:t>
            </a:r>
          </a:p>
          <a:p>
            <a:r>
              <a:rPr lang="en-US" dirty="0" smtClean="0"/>
              <a:t>Puppet was first released in 2005 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organization use Puppet?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</a:t>
            </a:r>
          </a:p>
          <a:p>
            <a:r>
              <a:rPr lang="en-US" dirty="0" smtClean="0"/>
              <a:t>Twitter</a:t>
            </a:r>
          </a:p>
          <a:p>
            <a:r>
              <a:rPr lang="en-US" dirty="0" smtClean="0"/>
              <a:t>Sun</a:t>
            </a:r>
          </a:p>
          <a:p>
            <a:r>
              <a:rPr lang="en-US" dirty="0" smtClean="0"/>
              <a:t>Sony</a:t>
            </a:r>
          </a:p>
          <a:p>
            <a:r>
              <a:rPr lang="en-US" dirty="0" smtClean="0"/>
              <a:t>New York Stock Exchange</a:t>
            </a:r>
          </a:p>
          <a:p>
            <a:r>
              <a:rPr lang="en-US" dirty="0" smtClean="0"/>
              <a:t>Slide Share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Puppet?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secure mechanism for transporting the specific configuration from the server to hosts over HTTP with SSL authentication and encryption , the same SSL used to secure online banking and e-commerce.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Comes in two flavors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Puppet</a:t>
            </a:r>
          </a:p>
          <a:p>
            <a:r>
              <a:rPr lang="en-US" dirty="0" smtClean="0"/>
              <a:t>Puppet Enterprise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Open Source puppet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Decide on a deployment type.</a:t>
            </a:r>
          </a:p>
          <a:p>
            <a:pPr lvl="1"/>
            <a:r>
              <a:rPr lang="en-US" dirty="0" smtClean="0"/>
              <a:t>agent/master (client/server) architecture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Install and configure Puppet on any Puppet masters.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Master must be running some kind of *nix.</a:t>
            </a:r>
          </a:p>
          <a:p>
            <a:pPr lvl="1">
              <a:buNone/>
            </a:pPr>
            <a:r>
              <a:rPr lang="en-US" dirty="0" smtClean="0"/>
              <a:t>	-Give Server name to the Puppet master.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Puppet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agent puppet according to the OS.</a:t>
            </a:r>
          </a:p>
          <a:p>
            <a:r>
              <a:rPr lang="en-US" dirty="0" smtClean="0"/>
              <a:t>Puppet agent can run in different kind of OS.</a:t>
            </a:r>
          </a:p>
          <a:p>
            <a:r>
              <a:rPr lang="en-US" dirty="0" smtClean="0"/>
              <a:t>Run the following command 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sudo</a:t>
            </a:r>
            <a:r>
              <a:rPr lang="en-US" dirty="0" smtClean="0"/>
              <a:t> apt-get install puppet-agent.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the Puppet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Puppet agent send the certificate to puppet master .</a:t>
            </a:r>
          </a:p>
          <a:p>
            <a:r>
              <a:rPr lang="en-US" dirty="0" smtClean="0"/>
              <a:t>Puppet master see the request and sign the certificate by running these command.</a:t>
            </a:r>
          </a:p>
          <a:p>
            <a:pPr>
              <a:buNone/>
            </a:pPr>
            <a:r>
              <a:rPr lang="en-US" dirty="0" smtClean="0"/>
              <a:t>		Run </a:t>
            </a:r>
            <a:r>
              <a:rPr lang="en-US" dirty="0" err="1" smtClean="0"/>
              <a:t>sudo</a:t>
            </a:r>
            <a:r>
              <a:rPr lang="en-US" dirty="0" smtClean="0"/>
              <a:t> /opt/</a:t>
            </a:r>
            <a:r>
              <a:rPr lang="en-US" dirty="0" err="1" smtClean="0"/>
              <a:t>puppetlabs</a:t>
            </a:r>
            <a:r>
              <a:rPr lang="en-US" dirty="0" smtClean="0"/>
              <a:t>/bin/puppet cert list to see any outstanding requests.</a:t>
            </a:r>
          </a:p>
          <a:p>
            <a:pPr>
              <a:buNone/>
            </a:pPr>
            <a:r>
              <a:rPr lang="en-US" dirty="0" smtClean="0"/>
              <a:t>		Run </a:t>
            </a:r>
            <a:r>
              <a:rPr lang="en-US" dirty="0" err="1" smtClean="0"/>
              <a:t>sudo</a:t>
            </a:r>
            <a:r>
              <a:rPr lang="en-US" dirty="0" smtClean="0"/>
              <a:t> /opt/</a:t>
            </a:r>
            <a:r>
              <a:rPr lang="en-US" dirty="0" err="1" smtClean="0"/>
              <a:t>puppetlabs</a:t>
            </a:r>
            <a:r>
              <a:rPr lang="en-US" dirty="0" smtClean="0"/>
              <a:t>/bin/puppet cert sign &lt;NAME&gt; to sign a request.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of Puppet</a:t>
            </a:r>
            <a:endParaRPr lang="en-US" dirty="0"/>
          </a:p>
        </p:txBody>
      </p:sp>
      <p:pic>
        <p:nvPicPr>
          <p:cNvPr id="4" name="Content Placeholder 3" descr="puppet-configura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828800"/>
            <a:ext cx="6743685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347</Words>
  <Application>Microsoft Office PowerPoint</Application>
  <PresentationFormat>On-screen Show (4:3)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Puppet Configuration Management Tool</vt:lpstr>
      <vt:lpstr>What is Puppet?</vt:lpstr>
      <vt:lpstr>Which organization use Puppet? </vt:lpstr>
      <vt:lpstr>Why Puppet?</vt:lpstr>
      <vt:lpstr>Puppet Comes in two flavors</vt:lpstr>
      <vt:lpstr>Installation of Open Source puppet</vt:lpstr>
      <vt:lpstr>Installing Puppet Agent</vt:lpstr>
      <vt:lpstr>Start the Puppet Service</vt:lpstr>
      <vt:lpstr>Infrastructure of Puppet</vt:lpstr>
      <vt:lpstr>Checking Node Status</vt:lpstr>
      <vt:lpstr>Monitor the performance dashboard </vt:lpstr>
      <vt:lpstr>Monitor the performance dashboard</vt:lpstr>
      <vt:lpstr>View the log </vt:lpstr>
      <vt:lpstr>Push and Pull Configuration</vt:lpstr>
      <vt:lpstr>Overview of Puppet</vt:lpstr>
      <vt:lpstr>What are the advantages of puppet over other tools?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Puppet Configuratio Management Tool</dc:title>
  <dc:creator>Happy</dc:creator>
  <cp:lastModifiedBy>Lenovo</cp:lastModifiedBy>
  <cp:revision>25</cp:revision>
  <dcterms:created xsi:type="dcterms:W3CDTF">2017-07-29T03:55:22Z</dcterms:created>
  <dcterms:modified xsi:type="dcterms:W3CDTF">2017-07-31T03:21:14Z</dcterms:modified>
</cp:coreProperties>
</file>