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AFF34-0992-43F3-9545-26E9276A71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293EF2-8D4E-4B1F-8D88-5D025BCF3B4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ubversion.apache.org/" TargetMode="External"/><Relationship Id="rId2" Type="http://schemas.openxmlformats.org/officeDocument/2006/relationships/hyperlink" Target="https://en.wikipedia.org/wiki/Revision_contr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nu.org/licenses/gpl-2.0.html#SEC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svn.net/ExplorerIntegration.html#overlay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18288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chemeClr val="tx1">
                    <a:lumMod val="95000"/>
                  </a:schemeClr>
                </a:solidFill>
              </a:rPr>
              <a:t>Tortoise SVN</a:t>
            </a:r>
            <a:endParaRPr lang="en-US" sz="9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8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015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Status of version control of file/folders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4" t="24008" r="17116" b="11905"/>
          <a:stretch/>
        </p:blipFill>
        <p:spPr bwMode="auto">
          <a:xfrm>
            <a:off x="381000" y="1863154"/>
            <a:ext cx="8382000" cy="462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93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1"/>
                </a:solidFill>
              </a:rPr>
              <a:t>Let’s Make a Practice!</a:t>
            </a:r>
            <a:endParaRPr lang="en-US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 smtClean="0"/>
              <a:t>Group Members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Su Yee </a:t>
            </a:r>
            <a:r>
              <a:rPr lang="en-US" dirty="0" err="1" smtClean="0">
                <a:solidFill>
                  <a:schemeClr val="accent1"/>
                </a:solidFill>
              </a:rPr>
              <a:t>Myint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accent1"/>
                </a:solidFill>
              </a:rPr>
              <a:t>Phu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Pwint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Aung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accent1"/>
                </a:solidFill>
              </a:rPr>
              <a:t>Khaing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Zin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Thet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accent1"/>
                </a:solidFill>
              </a:rPr>
              <a:t>Nant</a:t>
            </a:r>
            <a:r>
              <a:rPr lang="en-US" dirty="0" smtClean="0">
                <a:solidFill>
                  <a:schemeClr val="accent1"/>
                </a:solidFill>
              </a:rPr>
              <a:t> Julia </a:t>
            </a:r>
            <a:r>
              <a:rPr lang="en-US" dirty="0" err="1" smtClean="0">
                <a:solidFill>
                  <a:schemeClr val="accent1"/>
                </a:solidFill>
              </a:rPr>
              <a:t>Aung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Why Need Configuration Management Tool?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Software systems are </a:t>
            </a:r>
            <a:r>
              <a:rPr lang="en-US" sz="2400" dirty="0">
                <a:solidFill>
                  <a:srgbClr val="FF0000"/>
                </a:solidFill>
              </a:rPr>
              <a:t>constantly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changing</a:t>
            </a:r>
            <a:r>
              <a:rPr lang="en-US" sz="2400" dirty="0"/>
              <a:t> during </a:t>
            </a:r>
            <a:r>
              <a:rPr lang="en-US" sz="2400" dirty="0">
                <a:solidFill>
                  <a:srgbClr val="FF0000"/>
                </a:solidFill>
              </a:rPr>
              <a:t>development</a:t>
            </a:r>
            <a:r>
              <a:rPr lang="en-US" sz="2400" dirty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use.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Need </a:t>
            </a:r>
            <a:r>
              <a:rPr lang="en-US" sz="2400" dirty="0">
                <a:solidFill>
                  <a:schemeClr val="accent1"/>
                </a:solidFill>
              </a:rPr>
              <a:t>CM</a:t>
            </a:r>
            <a:r>
              <a:rPr lang="en-US" sz="2400" dirty="0"/>
              <a:t> because </a:t>
            </a:r>
            <a:r>
              <a:rPr lang="en-US" sz="2400" dirty="0" smtClean="0"/>
              <a:t>it </a:t>
            </a:r>
            <a:r>
              <a:rPr lang="en-US" sz="2400" dirty="0"/>
              <a:t>is easy </a:t>
            </a:r>
            <a:r>
              <a:rPr lang="en-US" sz="2400" dirty="0">
                <a:solidFill>
                  <a:schemeClr val="accent1"/>
                </a:solidFill>
              </a:rPr>
              <a:t>to lose track of what </a:t>
            </a:r>
            <a:r>
              <a:rPr lang="en-US" sz="2400" dirty="0" smtClean="0">
                <a:solidFill>
                  <a:schemeClr val="accent1"/>
                </a:solidFill>
              </a:rPr>
              <a:t>changes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CM is </a:t>
            </a:r>
            <a:r>
              <a:rPr lang="en-US" sz="2400" dirty="0">
                <a:solidFill>
                  <a:srgbClr val="FF0000"/>
                </a:solidFill>
              </a:rPr>
              <a:t>essential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team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projects</a:t>
            </a:r>
            <a:r>
              <a:rPr lang="en-US" sz="2400" dirty="0"/>
              <a:t> to control changes made by different </a:t>
            </a:r>
            <a:r>
              <a:rPr lang="en-US" sz="2400" dirty="0" smtClean="0"/>
              <a:t>developers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839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305800" cy="1143000"/>
          </a:xfrm>
        </p:spPr>
        <p:txBody>
          <a:bodyPr/>
          <a:lstStyle/>
          <a:p>
            <a:pPr algn="ctr"/>
            <a:r>
              <a:rPr lang="en-US" b="1" dirty="0" smtClean="0"/>
              <a:t>Tortoise SVN + </a:t>
            </a:r>
            <a:r>
              <a:rPr lang="en-US" b="1" dirty="0" err="1" smtClean="0"/>
              <a:t>Deveo</a:t>
            </a:r>
            <a:r>
              <a:rPr lang="en-US" b="1" dirty="0" smtClean="0"/>
              <a:t> Hosting</a:t>
            </a:r>
            <a:endParaRPr lang="en-US" b="1" dirty="0"/>
          </a:p>
        </p:txBody>
      </p:sp>
      <p:pic>
        <p:nvPicPr>
          <p:cNvPr id="1026" name="Picture 2" descr="C:\Users\Dell\Desktop\img\tortoisesv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2923309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esktop\img\D-deveo-fi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18509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3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use </a:t>
            </a:r>
            <a:r>
              <a:rPr lang="en-US" dirty="0">
                <a:hlinkClick r:id="rId2"/>
              </a:rPr>
              <a:t>Revision control</a:t>
            </a:r>
            <a:r>
              <a:rPr lang="en-US" dirty="0"/>
              <a:t> / version control / source control </a:t>
            </a:r>
            <a:r>
              <a:rPr lang="en-US" dirty="0" smtClean="0"/>
              <a:t>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based on </a:t>
            </a:r>
            <a:r>
              <a:rPr lang="en-US" dirty="0">
                <a:hlinkClick r:id="rId3"/>
              </a:rPr>
              <a:t>Apache</a:t>
            </a:r>
            <a:r>
              <a:rPr lang="en-US" baseline="30000" dirty="0">
                <a:hlinkClick r:id="rId3"/>
              </a:rPr>
              <a:t>™</a:t>
            </a:r>
            <a:r>
              <a:rPr lang="en-US" dirty="0">
                <a:hlinkClick r:id="rId3"/>
              </a:rPr>
              <a:t> Subversion (SVN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mtClean="0"/>
              <a:t>Tortoise SVN </a:t>
            </a:r>
            <a:r>
              <a:rPr lang="en-US" dirty="0"/>
              <a:t>provides a nice and easy user interface for Subversion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developed under the </a:t>
            </a:r>
            <a:r>
              <a:rPr lang="en-US" dirty="0" smtClean="0">
                <a:hlinkClick r:id="rId4"/>
              </a:rPr>
              <a:t>GPL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96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of 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Easy to 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See the </a:t>
            </a:r>
            <a:r>
              <a:rPr lang="en-US" dirty="0">
                <a:hlinkClick r:id="rId2"/>
              </a:rPr>
              <a:t>status of your files</a:t>
            </a:r>
            <a:r>
              <a:rPr lang="en-US" dirty="0"/>
              <a:t> directly in the Windows </a:t>
            </a:r>
            <a:r>
              <a:rPr lang="en-US" dirty="0" smtClean="0"/>
              <a:t>explorer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allows moving files by right-dragging them in the Windows </a:t>
            </a:r>
            <a:r>
              <a:rPr lang="en-US" dirty="0" smtClean="0"/>
              <a:t>explorer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Powerful commit dialog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Helpful tools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Tortoise Merge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Tortoise Diff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Available in many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6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Tortoise SVN(cont’d)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All Subversion protocols are </a:t>
            </a:r>
            <a:r>
              <a:rPr lang="en-US" dirty="0" smtClean="0"/>
              <a:t>supported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http</a:t>
            </a:r>
            <a:r>
              <a:rPr lang="en-US" dirty="0"/>
              <a:t>://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https://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svn://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svn+ssh</a:t>
            </a:r>
            <a:r>
              <a:rPr lang="en-US" dirty="0"/>
              <a:t>://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file:///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/>
              <a:t>svn+XXX</a:t>
            </a:r>
            <a:r>
              <a:rPr lang="en-US" dirty="0"/>
              <a:t>://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4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 of 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Browse repository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Add file/folder to repository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Checkout a working copy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Get Lock/Release repository files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Commit to repository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Update working copy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View differences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Resolve conflicts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Revert Changes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Merge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6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of 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32341" r="14135" b="27977"/>
          <a:stretch/>
        </p:blipFill>
        <p:spPr bwMode="auto">
          <a:xfrm>
            <a:off x="110836" y="2438400"/>
            <a:ext cx="8882742" cy="290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206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1448</TotalTime>
  <Words>210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Tortoise SVN</vt:lpstr>
      <vt:lpstr>Group Members</vt:lpstr>
      <vt:lpstr>Why Need Configuration Management Tool?</vt:lpstr>
      <vt:lpstr>Tortoise SVN + Deveo Hosting</vt:lpstr>
      <vt:lpstr>Tortoise SVN</vt:lpstr>
      <vt:lpstr>Features of Tortoise SVN</vt:lpstr>
      <vt:lpstr>Features of Tortoise SVN(cont’d)</vt:lpstr>
      <vt:lpstr>Functions of Tortoise SVN</vt:lpstr>
      <vt:lpstr>Flow of Tortoise SVN</vt:lpstr>
      <vt:lpstr>Status of version control of file/folders</vt:lpstr>
      <vt:lpstr>Let’s Make a Practice!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Tortoise SVN</dc:title>
  <dc:creator>Dell</dc:creator>
  <cp:lastModifiedBy>Dell</cp:lastModifiedBy>
  <cp:revision>10</cp:revision>
  <dcterms:created xsi:type="dcterms:W3CDTF">2017-08-02T06:59:02Z</dcterms:created>
  <dcterms:modified xsi:type="dcterms:W3CDTF">2017-08-03T07:07:58Z</dcterms:modified>
</cp:coreProperties>
</file>