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4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7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4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00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41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16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3054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E719DB-950E-422D-A2CF-E2B12180E2B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92E651-DE90-475D-89ED-62F2E4B1F8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76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578" y="290714"/>
            <a:ext cx="9603275" cy="710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Restaurant Management system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1428206"/>
            <a:ext cx="9603275" cy="403813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Group – (2)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Group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Khin Nyein Chan	4CS-2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Yadanar Myo		4CS-16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Ay Sea		4CS-15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Khin Thuzar Win	4CS-7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Tin Tin Shwe		4CS-11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Ayme Htun		4CS-21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Thandar Than		4CS-31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Ji Aung		4CS-57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Zin Thu Myint		4CS-35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Khaing Linn Wai	4CS-10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Nway Oo San		4CS-24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9897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61375"/>
            <a:ext cx="10178322" cy="4218217"/>
          </a:xfrm>
        </p:spPr>
        <p:txBody>
          <a:bodyPr/>
          <a:lstStyle/>
          <a:p>
            <a:r>
              <a:rPr lang="en-US" dirty="0" smtClean="0"/>
              <a:t>To develop a system where both waiter and the kitchen communicate in order to serve customers on time and effectively.</a:t>
            </a:r>
          </a:p>
          <a:p>
            <a:r>
              <a:rPr lang="en-US" dirty="0" smtClean="0"/>
              <a:t>This system uses security database.</a:t>
            </a:r>
          </a:p>
          <a:p>
            <a:r>
              <a:rPr lang="en-US" dirty="0" smtClean="0"/>
              <a:t>Customer can view and order food detail .</a:t>
            </a:r>
          </a:p>
          <a:p>
            <a:r>
              <a:rPr lang="en-US" dirty="0" smtClean="0"/>
              <a:t>Admin can see update, delete, insert to all of the tables in database.</a:t>
            </a:r>
          </a:p>
          <a:p>
            <a:r>
              <a:rPr lang="en-US" dirty="0" smtClean="0"/>
              <a:t>The chef will take the order and if it is available to make then he will confirm the order and start to prepare food.</a:t>
            </a:r>
          </a:p>
          <a:p>
            <a:r>
              <a:rPr lang="en-US" dirty="0" smtClean="0"/>
              <a:t>To develop a system checks table availability.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2135"/>
            <a:ext cx="10178322" cy="3767457"/>
          </a:xfrm>
        </p:spPr>
        <p:txBody>
          <a:bodyPr/>
          <a:lstStyle/>
          <a:p>
            <a:r>
              <a:rPr lang="en-US" dirty="0" smtClean="0"/>
              <a:t>This system used </a:t>
            </a:r>
            <a:r>
              <a:rPr lang="en-US" dirty="0" err="1" smtClean="0"/>
              <a:t>MySql</a:t>
            </a:r>
            <a:r>
              <a:rPr lang="en-US" dirty="0" smtClean="0"/>
              <a:t> server with version 5.5.</a:t>
            </a:r>
          </a:p>
          <a:p>
            <a:r>
              <a:rPr lang="en-US" dirty="0" smtClean="0"/>
              <a:t>This system used Microsoft  window 10 .</a:t>
            </a:r>
          </a:p>
          <a:p>
            <a:r>
              <a:rPr lang="en-US" dirty="0" smtClean="0"/>
              <a:t>This system used ER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9398"/>
          </a:xfrm>
        </p:spPr>
        <p:txBody>
          <a:bodyPr/>
          <a:lstStyle/>
          <a:p>
            <a:r>
              <a:rPr lang="en-US" smtClean="0"/>
              <a:t>Flow chart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62446"/>
            <a:ext cx="10178322" cy="5582193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		no			yes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		yes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			      no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84022" y="1126301"/>
            <a:ext cx="1010194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2983" y="1793814"/>
            <a:ext cx="2412274" cy="400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Customer view foods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2983" y="2489669"/>
            <a:ext cx="2412274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Customer select foods</a:t>
            </a:r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4389120" y="2194409"/>
            <a:ext cx="0" cy="2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3479074" y="3167256"/>
            <a:ext cx="1820091" cy="4702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Order?</a:t>
            </a:r>
            <a:endParaRPr lang="en-US"/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>
            <a:off x="4389120" y="2898972"/>
            <a:ext cx="0" cy="26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22869" y="3206245"/>
            <a:ext cx="2412274" cy="39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Record order detail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2869" y="3908462"/>
            <a:ext cx="2412274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Chief prepare ordered food</a:t>
            </a:r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21" idx="0"/>
          </p:cNvCxnSpPr>
          <p:nvPr/>
        </p:nvCxnSpPr>
        <p:spPr>
          <a:xfrm>
            <a:off x="7829006" y="3598529"/>
            <a:ext cx="0" cy="30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622869" y="4758002"/>
            <a:ext cx="2412274" cy="53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Waiter delivered food to customer</a:t>
            </a:r>
            <a:endParaRPr lang="en-US"/>
          </a:p>
        </p:txBody>
      </p: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7829006" y="4439685"/>
            <a:ext cx="0" cy="31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03902" y="5609439"/>
            <a:ext cx="2212976" cy="53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Customer pay bill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948835" y="6413917"/>
            <a:ext cx="923109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cxnSp>
        <p:nvCxnSpPr>
          <p:cNvPr id="46" name="Straight Arrow Connector 45"/>
          <p:cNvCxnSpPr>
            <a:stCxn id="4" idx="2"/>
            <a:endCxn id="5" idx="0"/>
          </p:cNvCxnSpPr>
          <p:nvPr/>
        </p:nvCxnSpPr>
        <p:spPr>
          <a:xfrm>
            <a:off x="4389119" y="1561730"/>
            <a:ext cx="1" cy="2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1"/>
            <a:endCxn id="5" idx="1"/>
          </p:cNvCxnSpPr>
          <p:nvPr/>
        </p:nvCxnSpPr>
        <p:spPr>
          <a:xfrm rot="10800000">
            <a:off x="3182984" y="1994112"/>
            <a:ext cx="296091" cy="1408276"/>
          </a:xfrm>
          <a:prstGeom prst="bentConnector3">
            <a:avLst>
              <a:gd name="adj1" fmla="val 177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3"/>
            <a:endCxn id="17" idx="1"/>
          </p:cNvCxnSpPr>
          <p:nvPr/>
        </p:nvCxnSpPr>
        <p:spPr>
          <a:xfrm flipV="1">
            <a:off x="5299165" y="3402387"/>
            <a:ext cx="1323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/>
          <p:cNvSpPr/>
          <p:nvPr/>
        </p:nvSpPr>
        <p:spPr>
          <a:xfrm>
            <a:off x="3500345" y="4731845"/>
            <a:ext cx="1820091" cy="6029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More order?</a:t>
            </a:r>
            <a:endParaRPr lang="en-US"/>
          </a:p>
        </p:txBody>
      </p:sp>
      <p:cxnSp>
        <p:nvCxnSpPr>
          <p:cNvPr id="90" name="Straight Arrow Connector 89"/>
          <p:cNvCxnSpPr>
            <a:stCxn id="24" idx="1"/>
            <a:endCxn id="88" idx="3"/>
          </p:cNvCxnSpPr>
          <p:nvPr/>
        </p:nvCxnSpPr>
        <p:spPr>
          <a:xfrm flipH="1">
            <a:off x="5320436" y="5023514"/>
            <a:ext cx="1302433" cy="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8" idx="1"/>
          </p:cNvCxnSpPr>
          <p:nvPr/>
        </p:nvCxnSpPr>
        <p:spPr>
          <a:xfrm rot="10800000">
            <a:off x="2999603" y="3394073"/>
            <a:ext cx="500743" cy="163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8" idx="2"/>
            <a:endCxn id="27" idx="0"/>
          </p:cNvCxnSpPr>
          <p:nvPr/>
        </p:nvCxnSpPr>
        <p:spPr>
          <a:xfrm flipH="1">
            <a:off x="4410390" y="5334804"/>
            <a:ext cx="1" cy="27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7" idx="2"/>
            <a:endCxn id="32" idx="0"/>
          </p:cNvCxnSpPr>
          <p:nvPr/>
        </p:nvCxnSpPr>
        <p:spPr>
          <a:xfrm>
            <a:off x="4410390" y="6140461"/>
            <a:ext cx="0" cy="27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n 5"/>
          <p:cNvSpPr/>
          <p:nvPr/>
        </p:nvSpPr>
        <p:spPr>
          <a:xfrm>
            <a:off x="10295708" y="3073243"/>
            <a:ext cx="1079863" cy="1525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cxnSp>
        <p:nvCxnSpPr>
          <p:cNvPr id="8" name="Straight Arrow Connector 7"/>
          <p:cNvCxnSpPr>
            <a:stCxn id="17" idx="3"/>
          </p:cNvCxnSpPr>
          <p:nvPr/>
        </p:nvCxnSpPr>
        <p:spPr>
          <a:xfrm flipV="1">
            <a:off x="9035143" y="3394073"/>
            <a:ext cx="1260565" cy="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8438"/>
          </a:xfrm>
        </p:spPr>
        <p:txBody>
          <a:bodyPr>
            <a:normAutofit fontScale="90000"/>
          </a:bodyPr>
          <a:lstStyle/>
          <a:p>
            <a:r>
              <a:rPr lang="en-US" smtClean="0"/>
              <a:t>Absract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64475" y="1463040"/>
            <a:ext cx="10394707" cy="4233762"/>
          </a:xfrm>
        </p:spPr>
        <p:txBody>
          <a:bodyPr/>
          <a:lstStyle/>
          <a:p>
            <a:r>
              <a:rPr lang="en-US" smtClean="0"/>
              <a:t>The project titled “Restaurant Management Database System” is designed SQL server.</a:t>
            </a:r>
          </a:p>
          <a:p>
            <a:r>
              <a:rPr lang="en-US" smtClean="0"/>
              <a:t>There will be different items available in a restaurant; many customers will be coming at different time for having food, they will be eating different items available in the restaurant.</a:t>
            </a:r>
          </a:p>
          <a:p>
            <a:r>
              <a:rPr lang="en-US" smtClean="0"/>
              <a:t>Restaurant owner has to maintain records of each sales.</a:t>
            </a:r>
          </a:p>
          <a:p>
            <a:r>
              <a:rPr lang="en-US" smtClean="0"/>
              <a:t>This system will save time and will be easy to use when compared to manual work will be done in papers.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0358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5293" y="1576251"/>
            <a:ext cx="10394707" cy="3693831"/>
          </a:xfrm>
        </p:spPr>
        <p:txBody>
          <a:bodyPr/>
          <a:lstStyle/>
          <a:p>
            <a:r>
              <a:rPr lang="en-US" smtClean="0"/>
              <a:t>To support excellent customer and personal service.</a:t>
            </a:r>
          </a:p>
          <a:p>
            <a:r>
              <a:rPr lang="en-US" smtClean="0"/>
              <a:t>To ensure the customer satisfaction and build a repeat customer base.</a:t>
            </a:r>
          </a:p>
          <a:p>
            <a:r>
              <a:rPr lang="en-US" smtClean="0"/>
              <a:t>To keep records of menu items, price details, supplier’s details and others.</a:t>
            </a:r>
          </a:p>
          <a:p>
            <a:r>
              <a:rPr lang="en-US" smtClean="0"/>
              <a:t>The primary objective of the project is to develop a database on restaurant.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32114" y="1254034"/>
            <a:ext cx="9948393" cy="41205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Chief_prepare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Customer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65351"/>
              </p:ext>
            </p:extLst>
          </p:nvPr>
        </p:nvGraphicFramePr>
        <p:xfrm>
          <a:off x="1748067" y="174258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67659"/>
              </p:ext>
            </p:extLst>
          </p:nvPr>
        </p:nvGraphicFramePr>
        <p:xfrm>
          <a:off x="1748067" y="3853023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50236"/>
            <a:ext cx="10178322" cy="1492132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0197" y="996302"/>
            <a:ext cx="10921284" cy="5647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Food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Staff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01777"/>
              </p:ext>
            </p:extLst>
          </p:nvPr>
        </p:nvGraphicFramePr>
        <p:xfrm>
          <a:off x="1565186" y="132464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70256"/>
              </p:ext>
            </p:extLst>
          </p:nvPr>
        </p:nvGraphicFramePr>
        <p:xfrm>
          <a:off x="1565186" y="3819994"/>
          <a:ext cx="812800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069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186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8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150566"/>
            <a:ext cx="10438327" cy="1150200"/>
          </a:xfrm>
        </p:spPr>
        <p:txBody>
          <a:bodyPr/>
          <a:lstStyle/>
          <a:p>
            <a:r>
              <a:rPr lang="en-US" dirty="0" smtClean="0"/>
              <a:t>DATA DITIONARY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7772" y="1429555"/>
            <a:ext cx="10394707" cy="542844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OrderDetail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09347"/>
              </p:ext>
            </p:extLst>
          </p:nvPr>
        </p:nvGraphicFramePr>
        <p:xfrm>
          <a:off x="1706879" y="1986396"/>
          <a:ext cx="9353006" cy="356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03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r>
                        <a:rPr lang="en-US" dirty="0" smtClean="0"/>
                        <a:t>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Ordate</a:t>
                      </a:r>
                      <a:r>
                        <a:rPr lang="en-US" dirty="0" smtClean="0"/>
                        <a:t>-date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19201"/>
            <a:ext cx="10178322" cy="5290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Bill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Waiter_Deliver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07418"/>
              </p:ext>
            </p:extLst>
          </p:nvPr>
        </p:nvGraphicFramePr>
        <p:xfrm>
          <a:off x="1844765" y="1651086"/>
          <a:ext cx="81280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028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7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r>
                        <a:rPr lang="en-US" dirty="0" smtClean="0"/>
                        <a:t>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0724"/>
              </p:ext>
            </p:extLst>
          </p:nvPr>
        </p:nvGraphicFramePr>
        <p:xfrm>
          <a:off x="1844765" y="4769151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5963"/>
            <a:ext cx="10178322" cy="245902"/>
          </a:xfrm>
        </p:spPr>
        <p:txBody>
          <a:bodyPr>
            <a:noAutofit/>
          </a:bodyPr>
          <a:lstStyle/>
          <a:p>
            <a:r>
              <a:rPr lang="en-US" sz="2400" smtClean="0"/>
              <a:t>Er diagram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476" y="637665"/>
            <a:ext cx="10301524" cy="5241927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079411" y="0"/>
            <a:ext cx="10178322" cy="33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67658" y="435430"/>
            <a:ext cx="10856685" cy="642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629" y="1509492"/>
            <a:ext cx="914400" cy="42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Staff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16286" y="444509"/>
            <a:ext cx="1538514" cy="451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Contact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42007" y="455397"/>
            <a:ext cx="986971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73337" y="466278"/>
            <a:ext cx="110308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Position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65438" y="498930"/>
            <a:ext cx="113313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21423" y="444509"/>
            <a:ext cx="986970" cy="51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29006" y="511174"/>
            <a:ext cx="870856" cy="46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Sid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00456" y="466278"/>
            <a:ext cx="1103086" cy="522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Salary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598702" y="1061880"/>
            <a:ext cx="1592947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Contain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8545453" y="1248835"/>
            <a:ext cx="1556959" cy="7982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Contain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3618" y="2205945"/>
            <a:ext cx="1492216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Waiter_Deliver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5961" y="2367655"/>
            <a:ext cx="1246651" cy="48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Chief_prepare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062515" y="3007158"/>
            <a:ext cx="1538514" cy="6241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Deliver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058124" y="2942754"/>
            <a:ext cx="1255590" cy="693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Taken</a:t>
            </a:r>
            <a:r>
              <a:rPr lang="en-US" sz="1100" smtClean="0"/>
              <a:t> </a:t>
            </a:r>
            <a:r>
              <a:rPr lang="en-US" sz="1400" smtClean="0">
                <a:solidFill>
                  <a:schemeClr val="tx1"/>
                </a:solidFill>
              </a:rPr>
              <a:t>by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6740244" y="2725419"/>
            <a:ext cx="1627762" cy="734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Prepare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2572" y="4131122"/>
            <a:ext cx="13570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Customer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7357" y="3813622"/>
            <a:ext cx="1282638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OrderDetail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57295" y="3427152"/>
            <a:ext cx="968825" cy="395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6977" y="3799563"/>
            <a:ext cx="928029" cy="44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7143" y="1910455"/>
            <a:ext cx="834565" cy="444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Sid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1111" y="2463803"/>
            <a:ext cx="834565" cy="382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7143" y="2975424"/>
            <a:ext cx="914400" cy="357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27326" y="4417030"/>
            <a:ext cx="1125483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1946" y="5120822"/>
            <a:ext cx="1357079" cy="477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Contact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4815840" y="4538660"/>
            <a:ext cx="1294656" cy="743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Order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13" idx="3"/>
          </p:cNvCxnSpPr>
          <p:nvPr/>
        </p:nvCxnSpPr>
        <p:spPr>
          <a:xfrm flipH="1">
            <a:off x="6125028" y="912273"/>
            <a:ext cx="3136971" cy="71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</p:cNvCxnSpPr>
          <p:nvPr/>
        </p:nvCxnSpPr>
        <p:spPr>
          <a:xfrm flipH="1">
            <a:off x="6125029" y="856523"/>
            <a:ext cx="1809851" cy="65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</p:cNvCxnSpPr>
          <p:nvPr/>
        </p:nvCxnSpPr>
        <p:spPr>
          <a:xfrm flipH="1">
            <a:off x="5885544" y="889002"/>
            <a:ext cx="1001002" cy="62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494768" y="2161738"/>
            <a:ext cx="914400" cy="386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Sid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480253" y="2678797"/>
            <a:ext cx="914400" cy="4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755642" y="3162304"/>
            <a:ext cx="916971" cy="37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813531" y="3247534"/>
            <a:ext cx="914400" cy="388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Fid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058400" y="3692059"/>
            <a:ext cx="914400" cy="439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102412" y="4702624"/>
            <a:ext cx="10990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Amount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920905" y="5120656"/>
            <a:ext cx="1573863" cy="40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Order_Date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274922" y="4833258"/>
            <a:ext cx="1113979" cy="575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Pay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7356388" y="4587416"/>
            <a:ext cx="1542748" cy="71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Contain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3705" y="5641067"/>
            <a:ext cx="914400" cy="45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Bill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3989" y="5571062"/>
            <a:ext cx="914400" cy="40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Food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67622" y="5943655"/>
            <a:ext cx="1325329" cy="48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TotalPrice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12880" y="6403010"/>
            <a:ext cx="914400" cy="36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Ono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128476" y="6333838"/>
            <a:ext cx="914400" cy="45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Bid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33372" y="6459987"/>
            <a:ext cx="914400" cy="36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Cid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31429" y="6231277"/>
            <a:ext cx="812317" cy="463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Fid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558599" y="6277370"/>
            <a:ext cx="914400" cy="43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74435" y="6341267"/>
            <a:ext cx="914400" cy="37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553989" y="6317114"/>
            <a:ext cx="914400" cy="37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7" idx="4"/>
            <a:endCxn id="6" idx="0"/>
          </p:cNvCxnSpPr>
          <p:nvPr/>
        </p:nvCxnSpPr>
        <p:spPr>
          <a:xfrm flipH="1">
            <a:off x="5667829" y="896265"/>
            <a:ext cx="217714" cy="61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01029" y="923478"/>
            <a:ext cx="914400" cy="58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43510" y="923478"/>
            <a:ext cx="1817919" cy="67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329531" y="963397"/>
            <a:ext cx="2881098" cy="636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3"/>
            <a:endCxn id="6" idx="1"/>
          </p:cNvCxnSpPr>
          <p:nvPr/>
        </p:nvCxnSpPr>
        <p:spPr>
          <a:xfrm>
            <a:off x="3191649" y="1442880"/>
            <a:ext cx="2018980" cy="27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1"/>
          </p:cNvCxnSpPr>
          <p:nvPr/>
        </p:nvCxnSpPr>
        <p:spPr>
          <a:xfrm flipH="1">
            <a:off x="6125029" y="1647978"/>
            <a:ext cx="2420424" cy="15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</p:cNvCxnSpPr>
          <p:nvPr/>
        </p:nvCxnSpPr>
        <p:spPr>
          <a:xfrm flipH="1">
            <a:off x="9087237" y="2047121"/>
            <a:ext cx="236696" cy="316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1"/>
            <a:endCxn id="20" idx="0"/>
          </p:cNvCxnSpPr>
          <p:nvPr/>
        </p:nvCxnSpPr>
        <p:spPr>
          <a:xfrm flipH="1">
            <a:off x="7554125" y="2608954"/>
            <a:ext cx="871836" cy="11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9" idx="2"/>
            <a:endCxn id="22" idx="1"/>
          </p:cNvCxnSpPr>
          <p:nvPr/>
        </p:nvCxnSpPr>
        <p:spPr>
          <a:xfrm>
            <a:off x="5685919" y="3635814"/>
            <a:ext cx="1711438" cy="41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0" idx="2"/>
          </p:cNvCxnSpPr>
          <p:nvPr/>
        </p:nvCxnSpPr>
        <p:spPr>
          <a:xfrm>
            <a:off x="7554125" y="3460340"/>
            <a:ext cx="380755" cy="45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2" idx="0"/>
          </p:cNvCxnSpPr>
          <p:nvPr/>
        </p:nvCxnSpPr>
        <p:spPr>
          <a:xfrm>
            <a:off x="8086759" y="4278080"/>
            <a:ext cx="41003" cy="30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9" idx="7"/>
          </p:cNvCxnSpPr>
          <p:nvPr/>
        </p:nvCxnSpPr>
        <p:spPr>
          <a:xfrm flipH="1">
            <a:off x="7224785" y="5908448"/>
            <a:ext cx="329204" cy="39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4" idx="2"/>
          </p:cNvCxnSpPr>
          <p:nvPr/>
        </p:nvCxnSpPr>
        <p:spPr>
          <a:xfrm>
            <a:off x="8011189" y="5974288"/>
            <a:ext cx="0" cy="3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69789" y="5908448"/>
            <a:ext cx="706634" cy="55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0" idx="1"/>
          </p:cNvCxnSpPr>
          <p:nvPr/>
        </p:nvCxnSpPr>
        <p:spPr>
          <a:xfrm>
            <a:off x="8392080" y="5652407"/>
            <a:ext cx="1300430" cy="6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2" idx="2"/>
            <a:endCxn id="44" idx="0"/>
          </p:cNvCxnSpPr>
          <p:nvPr/>
        </p:nvCxnSpPr>
        <p:spPr>
          <a:xfrm flipH="1">
            <a:off x="8011189" y="5298616"/>
            <a:ext cx="116573" cy="27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0211269" y="4244062"/>
            <a:ext cx="1183384" cy="363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</a:rPr>
              <a:t>Quantity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36" idx="4"/>
          </p:cNvCxnSpPr>
          <p:nvPr/>
        </p:nvCxnSpPr>
        <p:spPr>
          <a:xfrm flipH="1">
            <a:off x="8523107" y="3534221"/>
            <a:ext cx="691021" cy="38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7" idx="3"/>
          </p:cNvCxnSpPr>
          <p:nvPr/>
        </p:nvCxnSpPr>
        <p:spPr>
          <a:xfrm flipH="1">
            <a:off x="8602527" y="3578952"/>
            <a:ext cx="1344915" cy="33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8" idx="2"/>
            <a:endCxn id="22" idx="3"/>
          </p:cNvCxnSpPr>
          <p:nvPr/>
        </p:nvCxnSpPr>
        <p:spPr>
          <a:xfrm flipH="1">
            <a:off x="8679995" y="3911591"/>
            <a:ext cx="1378405" cy="13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9" idx="2"/>
          </p:cNvCxnSpPr>
          <p:nvPr/>
        </p:nvCxnSpPr>
        <p:spPr>
          <a:xfrm flipH="1" flipV="1">
            <a:off x="8679996" y="4244062"/>
            <a:ext cx="1422416" cy="68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0" idx="1"/>
          </p:cNvCxnSpPr>
          <p:nvPr/>
        </p:nvCxnSpPr>
        <p:spPr>
          <a:xfrm flipH="1" flipV="1">
            <a:off x="8451438" y="4278080"/>
            <a:ext cx="699954" cy="90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2"/>
          </p:cNvCxnSpPr>
          <p:nvPr/>
        </p:nvCxnSpPr>
        <p:spPr>
          <a:xfrm flipH="1" flipV="1">
            <a:off x="8679995" y="4170678"/>
            <a:ext cx="1531274" cy="25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4" idx="2"/>
            <a:endCxn id="17" idx="3"/>
          </p:cNvCxnSpPr>
          <p:nvPr/>
        </p:nvCxnSpPr>
        <p:spPr>
          <a:xfrm flipH="1">
            <a:off x="9672612" y="2354963"/>
            <a:ext cx="822156" cy="25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5" idx="2"/>
          </p:cNvCxnSpPr>
          <p:nvPr/>
        </p:nvCxnSpPr>
        <p:spPr>
          <a:xfrm flipH="1" flipV="1">
            <a:off x="9672612" y="2747689"/>
            <a:ext cx="807641" cy="13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09054" y="5996967"/>
            <a:ext cx="794651" cy="34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8" idx="0"/>
          </p:cNvCxnSpPr>
          <p:nvPr/>
        </p:nvCxnSpPr>
        <p:spPr>
          <a:xfrm>
            <a:off x="2690572" y="6103805"/>
            <a:ext cx="0" cy="35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3" idx="2"/>
            <a:endCxn id="46" idx="1"/>
          </p:cNvCxnSpPr>
          <p:nvPr/>
        </p:nvCxnSpPr>
        <p:spPr>
          <a:xfrm>
            <a:off x="2960905" y="6099174"/>
            <a:ext cx="485886" cy="356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5" idx="2"/>
          </p:cNvCxnSpPr>
          <p:nvPr/>
        </p:nvCxnSpPr>
        <p:spPr>
          <a:xfrm>
            <a:off x="3418105" y="5996967"/>
            <a:ext cx="649517" cy="18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31911" y="5408386"/>
            <a:ext cx="29204" cy="24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6" idx="3"/>
            <a:endCxn id="19" idx="0"/>
          </p:cNvCxnSpPr>
          <p:nvPr/>
        </p:nvCxnSpPr>
        <p:spPr>
          <a:xfrm>
            <a:off x="3725834" y="2452688"/>
            <a:ext cx="1960085" cy="49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2"/>
            <a:endCxn id="18" idx="0"/>
          </p:cNvCxnSpPr>
          <p:nvPr/>
        </p:nvCxnSpPr>
        <p:spPr>
          <a:xfrm>
            <a:off x="2979726" y="2699431"/>
            <a:ext cx="852046" cy="30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6" idx="0"/>
          </p:cNvCxnSpPr>
          <p:nvPr/>
        </p:nvCxnSpPr>
        <p:spPr>
          <a:xfrm>
            <a:off x="2395176" y="1823880"/>
            <a:ext cx="584550" cy="38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2"/>
          </p:cNvCxnSpPr>
          <p:nvPr/>
        </p:nvCxnSpPr>
        <p:spPr>
          <a:xfrm flipH="1">
            <a:off x="2960906" y="3631276"/>
            <a:ext cx="870866" cy="49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831911" y="4607831"/>
            <a:ext cx="0" cy="22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41708" y="2174430"/>
            <a:ext cx="491664" cy="28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6" idx="6"/>
            <a:endCxn id="16" idx="1"/>
          </p:cNvCxnSpPr>
          <p:nvPr/>
        </p:nvCxnSpPr>
        <p:spPr>
          <a:xfrm flipV="1">
            <a:off x="1585676" y="2452688"/>
            <a:ext cx="647942" cy="20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7" idx="7"/>
          </p:cNvCxnSpPr>
          <p:nvPr/>
        </p:nvCxnSpPr>
        <p:spPr>
          <a:xfrm flipV="1">
            <a:off x="1687632" y="2692554"/>
            <a:ext cx="560440" cy="3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3" idx="5"/>
          </p:cNvCxnSpPr>
          <p:nvPr/>
        </p:nvCxnSpPr>
        <p:spPr>
          <a:xfrm>
            <a:off x="2084239" y="3764744"/>
            <a:ext cx="419466" cy="36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4" idx="6"/>
          </p:cNvCxnSpPr>
          <p:nvPr/>
        </p:nvCxnSpPr>
        <p:spPr>
          <a:xfrm>
            <a:off x="1555006" y="4021813"/>
            <a:ext cx="678366" cy="22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8" idx="6"/>
          </p:cNvCxnSpPr>
          <p:nvPr/>
        </p:nvCxnSpPr>
        <p:spPr>
          <a:xfrm flipV="1">
            <a:off x="1652809" y="4432748"/>
            <a:ext cx="538843" cy="22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7"/>
          </p:cNvCxnSpPr>
          <p:nvPr/>
        </p:nvCxnSpPr>
        <p:spPr>
          <a:xfrm flipV="1">
            <a:off x="1860285" y="4587416"/>
            <a:ext cx="508253" cy="60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1" idx="3"/>
            <a:endCxn id="30" idx="1"/>
          </p:cNvCxnSpPr>
          <p:nvPr/>
        </p:nvCxnSpPr>
        <p:spPr>
          <a:xfrm>
            <a:off x="3539658" y="4359722"/>
            <a:ext cx="1276182" cy="55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0" idx="3"/>
          </p:cNvCxnSpPr>
          <p:nvPr/>
        </p:nvCxnSpPr>
        <p:spPr>
          <a:xfrm flipV="1">
            <a:off x="6110496" y="4267855"/>
            <a:ext cx="1539556" cy="64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90011" y="1600206"/>
            <a:ext cx="0" cy="26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058124" y="1600206"/>
            <a:ext cx="152505" cy="11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058124" y="1719950"/>
            <a:ext cx="152505" cy="1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412132" y="1674343"/>
            <a:ext cx="17417" cy="2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6125028" y="1715738"/>
            <a:ext cx="188686" cy="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125028" y="1800310"/>
            <a:ext cx="188686" cy="7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9049287" y="2193459"/>
            <a:ext cx="274645" cy="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8876423" y="2227883"/>
            <a:ext cx="274969" cy="14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192073" y="2245788"/>
            <a:ext cx="112646" cy="10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512810" y="2003228"/>
            <a:ext cx="431424" cy="2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645404" y="2061972"/>
            <a:ext cx="126753" cy="1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810107" y="2081484"/>
            <a:ext cx="337665" cy="13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4005944" y="2423832"/>
            <a:ext cx="124187" cy="28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742863" y="2284087"/>
            <a:ext cx="193785" cy="26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3711380" y="2501489"/>
            <a:ext cx="233603" cy="10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3098820" y="3911178"/>
            <a:ext cx="413558" cy="3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214908" y="3978721"/>
            <a:ext cx="97972" cy="19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2728523" y="4008459"/>
            <a:ext cx="486384" cy="13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937587" y="3830117"/>
            <a:ext cx="92367" cy="24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181577" y="3896301"/>
            <a:ext cx="215780" cy="10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170286" y="4008459"/>
            <a:ext cx="227071" cy="18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3824014" y="4388955"/>
            <a:ext cx="120969" cy="24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521174" y="4492524"/>
            <a:ext cx="274303" cy="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3548563" y="4232097"/>
            <a:ext cx="237334" cy="26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7950478" y="5376001"/>
            <a:ext cx="374403" cy="3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814197" y="5408386"/>
            <a:ext cx="272562" cy="16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091133" y="5414102"/>
            <a:ext cx="240646" cy="1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553989" y="3583441"/>
            <a:ext cx="26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22" idx="0"/>
          </p:cNvCxnSpPr>
          <p:nvPr/>
        </p:nvCxnSpPr>
        <p:spPr>
          <a:xfrm>
            <a:off x="7728978" y="3669503"/>
            <a:ext cx="309698" cy="14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7632752" y="3660827"/>
            <a:ext cx="92076" cy="16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08780" y="4728893"/>
            <a:ext cx="270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831911" y="4600505"/>
            <a:ext cx="213351" cy="1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2616219" y="4600505"/>
            <a:ext cx="207710" cy="11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2720074" y="5484488"/>
            <a:ext cx="273105" cy="1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687451" y="5506282"/>
            <a:ext cx="144460" cy="12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43" idx="0"/>
          </p:cNvCxnSpPr>
          <p:nvPr/>
        </p:nvCxnSpPr>
        <p:spPr>
          <a:xfrm>
            <a:off x="2843859" y="5530396"/>
            <a:ext cx="117046" cy="11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950478" y="4449467"/>
            <a:ext cx="313691" cy="1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8127762" y="4267855"/>
            <a:ext cx="136407" cy="18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 flipV="1">
            <a:off x="7904277" y="4277583"/>
            <a:ext cx="200051" cy="17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169789" y="2501489"/>
            <a:ext cx="0" cy="29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8169789" y="2452688"/>
            <a:ext cx="256172" cy="20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169789" y="2655210"/>
            <a:ext cx="256172" cy="9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2515" y="2836910"/>
            <a:ext cx="431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312880" y="2699431"/>
            <a:ext cx="0" cy="14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2708780" y="2699431"/>
            <a:ext cx="604100" cy="14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142763" y="4325455"/>
            <a:ext cx="173460" cy="22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43746" y="4267855"/>
            <a:ext cx="53611" cy="1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343745" y="4284182"/>
            <a:ext cx="470452" cy="10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66866"/>
          </a:xfrm>
        </p:spPr>
        <p:txBody>
          <a:bodyPr>
            <a:normAutofit/>
          </a:bodyPr>
          <a:lstStyle/>
          <a:p>
            <a:r>
              <a:rPr lang="en-US" dirty="0" smtClean="0"/>
              <a:t>Non-functional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77285"/>
            <a:ext cx="10178322" cy="4906850"/>
          </a:xfrm>
        </p:spPr>
        <p:txBody>
          <a:bodyPr/>
          <a:lstStyle/>
          <a:p>
            <a:r>
              <a:rPr lang="en-US" dirty="0" smtClean="0"/>
              <a:t>To increase in efficiency when order taking .</a:t>
            </a:r>
          </a:p>
          <a:p>
            <a:r>
              <a:rPr lang="en-US" dirty="0" smtClean="0"/>
              <a:t>To reduce errors in order taking and increase  reliability and response time between the system and the staff .</a:t>
            </a:r>
          </a:p>
          <a:p>
            <a:r>
              <a:rPr lang="en-US" dirty="0" smtClean="0"/>
              <a:t>Making order taken easier by using a system instead of pen and paper .</a:t>
            </a:r>
          </a:p>
          <a:p>
            <a:r>
              <a:rPr lang="en-US" dirty="0" smtClean="0"/>
              <a:t>For  security purposes,  include a  security  constraints.</a:t>
            </a:r>
          </a:p>
          <a:p>
            <a:r>
              <a:rPr lang="en-US" dirty="0" smtClean="0"/>
              <a:t>For privacy purposes, protect customer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363</TotalTime>
  <Words>610</Words>
  <Application>Microsoft Office PowerPoint</Application>
  <PresentationFormat>Widescreen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Garamond Pro Bold</vt:lpstr>
      <vt:lpstr>Arial</vt:lpstr>
      <vt:lpstr>Gill Sans MT</vt:lpstr>
      <vt:lpstr>Impact</vt:lpstr>
      <vt:lpstr>Wingdings</vt:lpstr>
      <vt:lpstr>Badge</vt:lpstr>
      <vt:lpstr>Restaurant Management system</vt:lpstr>
      <vt:lpstr>Absract</vt:lpstr>
      <vt:lpstr>Objectives</vt:lpstr>
      <vt:lpstr>DATA DICTIONARY</vt:lpstr>
      <vt:lpstr>DATA DICTIONARY</vt:lpstr>
      <vt:lpstr>DATA DITIONARY</vt:lpstr>
      <vt:lpstr>Data ditionary</vt:lpstr>
      <vt:lpstr>Er diagram</vt:lpstr>
      <vt:lpstr>Non-functional requirements </vt:lpstr>
      <vt:lpstr>Functional requirements</vt:lpstr>
      <vt:lpstr>Software development requirements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DELL</dc:creator>
  <cp:lastModifiedBy>DELL</cp:lastModifiedBy>
  <cp:revision>43</cp:revision>
  <dcterms:created xsi:type="dcterms:W3CDTF">2019-03-07T05:56:10Z</dcterms:created>
  <dcterms:modified xsi:type="dcterms:W3CDTF">2019-03-08T03:34:25Z</dcterms:modified>
</cp:coreProperties>
</file>