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6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C5DFCC-1FB3-4B03-8932-3B6135BE09C6}">
          <p14:sldIdLst>
            <p14:sldId id="256"/>
            <p14:sldId id="257"/>
            <p14:sldId id="277"/>
            <p14:sldId id="258"/>
            <p14:sldId id="276"/>
          </p14:sldIdLst>
        </p14:section>
        <p14:section name="Untitled Section" id="{98104E83-5B08-42DB-A2F0-BF74ED64FD01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132141" cy="29718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Zero to Hero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 IT – 6)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11232018" cy="4433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publish data from a sensor over MQTT, persist the data and visualize it in real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three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1, it shows how to read data from a sensor and plot the data in real-time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2, it sends the data over Wi-Fi using MQTT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3, it persists the data in a database and plot data on browser accessible dashboard.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demonstrates a solution that has real world applications - logging sensor data over a network, storing it in a database and displaying the data on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10194460" cy="43234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demonstrates the basic functionality of reading and visualizing sensor data using a Circuit Python board.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demonstrating reading sensor data in only a few lines or Python, following a simple workflow.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progresses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to hero to show how user can send data over a network using MQTT, liberating user’s data and persisting it to a database for long term storage and visualization.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082" y="685800"/>
            <a:ext cx="4626785" cy="5762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11297118" cy="4982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with the world of hardware and build a full-stack 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T(Internet-of-Things)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publish data from a sensor over MQTT, persist the data and visualize it in real time.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a beginner friendly workflow that is not too complicated using Circuit Python.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demonstrates a solution that has real world applications - logging sensor data over a network, storing it in a database and displaying the data on a dashboard.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10807544" cy="5762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0" y="1425387"/>
            <a:ext cx="11095413" cy="4988859"/>
          </a:xfrm>
        </p:spPr>
        <p:txBody>
          <a:bodyPr>
            <a:normAutofit fontScale="25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is one of the most commonly used protocols in </a:t>
            </a:r>
            <a:r>
              <a:rPr lang="en-GB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 T projects and stands 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Message Queuing Telemetry Transport</a:t>
            </a:r>
            <a:r>
              <a:rPr lang="en-GB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GB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as a lightweight messaging protocol that uses publish/subscribe operations to exchange data between clients and the server. </a:t>
            </a:r>
            <a:endParaRPr lang="en-GB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GB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small size, low power usage, minimized data packets and ease of implementation make the protocol ideal of the “machine-to-machine” or “Internet of Things” world. </a:t>
            </a:r>
            <a:endParaRPr lang="en-GB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GB" sz="6800" dirty="0" smtClean="0"/>
          </a:p>
          <a:p>
            <a:pPr fontAlgn="base">
              <a:buFont typeface="Wingdings" panose="05000000000000000000" pitchFamily="2" charset="2"/>
              <a:buChar char="v"/>
            </a:pPr>
            <a:endParaRPr lang="en-GB" sz="2200" dirty="0" smtClean="0"/>
          </a:p>
          <a:p>
            <a:pPr fontAlgn="base">
              <a:buFont typeface="Wingdings" panose="05000000000000000000" pitchFamily="2" charset="2"/>
              <a:buChar char="v"/>
            </a:pPr>
            <a:endParaRPr lang="en-GB" sz="2200" dirty="0"/>
          </a:p>
          <a:p>
            <a:r>
              <a:rPr lang="en-GB" sz="800" dirty="0"/>
              <a:t/>
            </a:r>
            <a:br>
              <a:rPr lang="en-GB" sz="800" dirty="0"/>
            </a:br>
            <a:endParaRPr lang="en-GB" sz="72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900" b="1" dirty="0"/>
              <a:t/>
            </a:r>
            <a:br>
              <a:rPr lang="en-US" sz="2900" b="1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6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071" y="1519519"/>
            <a:ext cx="8982635" cy="2528046"/>
          </a:xfrm>
        </p:spPr>
        <p:txBody>
          <a:bodyPr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345</TotalTime>
  <Words>371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Times New Roman</vt:lpstr>
      <vt:lpstr>Wingdings</vt:lpstr>
      <vt:lpstr>Wingdings 3</vt:lpstr>
      <vt:lpstr>Slice</vt:lpstr>
      <vt:lpstr>Data logging with mqtt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reporting system</dc:title>
  <dc:creator>Windows User</dc:creator>
  <cp:lastModifiedBy>Windows User</cp:lastModifiedBy>
  <cp:revision>33</cp:revision>
  <dcterms:created xsi:type="dcterms:W3CDTF">2019-12-20T14:25:11Z</dcterms:created>
  <dcterms:modified xsi:type="dcterms:W3CDTF">2020-02-05T14:17:07Z</dcterms:modified>
</cp:coreProperties>
</file>