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Bebas Neue" panose="020B0606020202050201" pitchFamily="34" charset="0"/>
      <p:regular r:id="rId16"/>
    </p:embeddedFont>
    <p:embeddedFont>
      <p:font typeface="Manrope ExtraBold" panose="020B0604020202020204" charset="0"/>
      <p:bold r:id="rId17"/>
    </p:embeddedFont>
    <p:embeddedFont>
      <p:font typeface="Work Sans"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0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4dfce81f1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54dda1946d_4_26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54dda1946d_4_2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2bf39bb092f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2bf39bb092f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1ed842e34d0_0_5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1ed842e34d0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135e18421cc_1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54dda1946d_6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26aaf0a08e0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26aaf0a08e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54dda1946d_6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2bf39bb092f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2bf39bb092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2bf39bb092f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2bf39bb092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d5260bdd85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48700" y="764800"/>
            <a:ext cx="4379700" cy="24924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5717050" y="3727450"/>
            <a:ext cx="2399100" cy="713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 y="-377812"/>
            <a:ext cx="9194099" cy="5858587"/>
            <a:chOff x="1" y="-377812"/>
            <a:chExt cx="9194099" cy="5858587"/>
          </a:xfrm>
        </p:grpSpPr>
        <p:grpSp>
          <p:nvGrpSpPr>
            <p:cNvPr id="12" name="Google Shape;12;p2"/>
            <p:cNvGrpSpPr/>
            <p:nvPr/>
          </p:nvGrpSpPr>
          <p:grpSpPr>
            <a:xfrm>
              <a:off x="1428740" y="-377812"/>
              <a:ext cx="1085166" cy="1085166"/>
              <a:chOff x="1834375" y="-134612"/>
              <a:chExt cx="1348200" cy="1348200"/>
            </a:xfrm>
          </p:grpSpPr>
          <p:sp>
            <p:nvSpPr>
              <p:cNvPr id="13" name="Google Shape;13;p2"/>
              <p:cNvSpPr/>
              <p:nvPr/>
            </p:nvSpPr>
            <p:spPr>
              <a:xfrm>
                <a:off x="2217015" y="248044"/>
                <a:ext cx="582900" cy="582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4" name="Google Shape;14;p2"/>
              <p:cNvSpPr/>
              <p:nvPr/>
            </p:nvSpPr>
            <p:spPr>
              <a:xfrm>
                <a:off x="2087561" y="118585"/>
                <a:ext cx="841800" cy="841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5" name="Google Shape;15;p2"/>
              <p:cNvSpPr/>
              <p:nvPr/>
            </p:nvSpPr>
            <p:spPr>
              <a:xfrm>
                <a:off x="1966075" y="-2888"/>
                <a:ext cx="1084800" cy="1084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6" name="Google Shape;16;p2"/>
              <p:cNvSpPr/>
              <p:nvPr/>
            </p:nvSpPr>
            <p:spPr>
              <a:xfrm>
                <a:off x="1834375" y="-134612"/>
                <a:ext cx="1348200" cy="1348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17" name="Google Shape;17;p2"/>
            <p:cNvSpPr/>
            <p:nvPr/>
          </p:nvSpPr>
          <p:spPr>
            <a:xfrm rot="5388639">
              <a:off x="541948" y="3708045"/>
              <a:ext cx="907805" cy="1988711"/>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8" name="Google Shape;18;p2"/>
            <p:cNvSpPr/>
            <p:nvPr/>
          </p:nvSpPr>
          <p:spPr>
            <a:xfrm rot="5389199">
              <a:off x="297299" y="4514022"/>
              <a:ext cx="668403" cy="1260907"/>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9" name="Google Shape;19;p2"/>
            <p:cNvSpPr/>
            <p:nvPr/>
          </p:nvSpPr>
          <p:spPr>
            <a:xfrm rot="-5400000">
              <a:off x="7543350" y="59500"/>
              <a:ext cx="1262700" cy="20388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20" name="Google Shape;20;p2"/>
            <p:cNvGrpSpPr/>
            <p:nvPr/>
          </p:nvGrpSpPr>
          <p:grpSpPr>
            <a:xfrm>
              <a:off x="8356225" y="3672261"/>
              <a:ext cx="149100" cy="1135902"/>
              <a:chOff x="8356225" y="3672261"/>
              <a:chExt cx="149100" cy="1135902"/>
            </a:xfrm>
          </p:grpSpPr>
          <p:sp>
            <p:nvSpPr>
              <p:cNvPr id="21" name="Google Shape;21;p2"/>
              <p:cNvSpPr/>
              <p:nvPr/>
            </p:nvSpPr>
            <p:spPr>
              <a:xfrm rot="5400000">
                <a:off x="8356525" y="4165874"/>
                <a:ext cx="148500" cy="149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2" name="Google Shape;22;p2"/>
              <p:cNvSpPr/>
              <p:nvPr/>
            </p:nvSpPr>
            <p:spPr>
              <a:xfrm rot="5400000">
                <a:off x="8356525" y="4412406"/>
                <a:ext cx="148500" cy="149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3" name="Google Shape;23;p2"/>
              <p:cNvSpPr/>
              <p:nvPr/>
            </p:nvSpPr>
            <p:spPr>
              <a:xfrm rot="5400000">
                <a:off x="8356525" y="3918917"/>
                <a:ext cx="148500" cy="149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4" name="Google Shape;24;p2"/>
              <p:cNvSpPr/>
              <p:nvPr/>
            </p:nvSpPr>
            <p:spPr>
              <a:xfrm rot="5400000">
                <a:off x="8356525" y="3671961"/>
                <a:ext cx="148500" cy="149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5" name="Google Shape;25;p2"/>
              <p:cNvSpPr/>
              <p:nvPr/>
            </p:nvSpPr>
            <p:spPr>
              <a:xfrm rot="5400000">
                <a:off x="8356525" y="4659363"/>
                <a:ext cx="148500" cy="149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26" name="Google Shape;26;p2"/>
            <p:cNvGrpSpPr/>
            <p:nvPr/>
          </p:nvGrpSpPr>
          <p:grpSpPr>
            <a:xfrm>
              <a:off x="236175" y="3825675"/>
              <a:ext cx="713100" cy="713100"/>
              <a:chOff x="716700" y="3082200"/>
              <a:chExt cx="713100" cy="713100"/>
            </a:xfrm>
          </p:grpSpPr>
          <p:sp>
            <p:nvSpPr>
              <p:cNvPr id="27" name="Google Shape;27;p2"/>
              <p:cNvSpPr/>
              <p:nvPr/>
            </p:nvSpPr>
            <p:spPr>
              <a:xfrm>
                <a:off x="716700" y="3082200"/>
                <a:ext cx="713100" cy="713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8" name="Google Shape;28;p2"/>
              <p:cNvSpPr/>
              <p:nvPr/>
            </p:nvSpPr>
            <p:spPr>
              <a:xfrm>
                <a:off x="969450" y="3334950"/>
                <a:ext cx="207600" cy="207600"/>
              </a:xfrm>
              <a:prstGeom prst="star4">
                <a:avLst>
                  <a:gd name="adj" fmla="val 22268"/>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4"/>
        <p:cNvGrpSpPr/>
        <p:nvPr/>
      </p:nvGrpSpPr>
      <p:grpSpPr>
        <a:xfrm>
          <a:off x="0" y="0"/>
          <a:ext cx="0" cy="0"/>
          <a:chOff x="0" y="0"/>
          <a:chExt cx="0" cy="0"/>
        </a:xfrm>
      </p:grpSpPr>
      <p:grpSp>
        <p:nvGrpSpPr>
          <p:cNvPr id="175" name="Google Shape;175;p11"/>
          <p:cNvGrpSpPr/>
          <p:nvPr/>
        </p:nvGrpSpPr>
        <p:grpSpPr>
          <a:xfrm>
            <a:off x="-61076" y="-302775"/>
            <a:ext cx="9531901" cy="5446548"/>
            <a:chOff x="-61076" y="-302775"/>
            <a:chExt cx="9531901" cy="5446548"/>
          </a:xfrm>
        </p:grpSpPr>
        <p:grpSp>
          <p:nvGrpSpPr>
            <p:cNvPr id="176" name="Google Shape;176;p11"/>
            <p:cNvGrpSpPr/>
            <p:nvPr/>
          </p:nvGrpSpPr>
          <p:grpSpPr>
            <a:xfrm>
              <a:off x="257625" y="-302775"/>
              <a:ext cx="713100" cy="1830900"/>
              <a:chOff x="0" y="1305000"/>
              <a:chExt cx="713100" cy="1830900"/>
            </a:xfrm>
          </p:grpSpPr>
          <p:sp>
            <p:nvSpPr>
              <p:cNvPr id="177" name="Google Shape;177;p11"/>
              <p:cNvSpPr/>
              <p:nvPr/>
            </p:nvSpPr>
            <p:spPr>
              <a:xfrm flipH="1">
                <a:off x="0" y="1305000"/>
                <a:ext cx="713100" cy="18309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78" name="Google Shape;178;p11"/>
              <p:cNvSpPr/>
              <p:nvPr/>
            </p:nvSpPr>
            <p:spPr>
              <a:xfrm>
                <a:off x="252825" y="2116725"/>
                <a:ext cx="207600" cy="207600"/>
              </a:xfrm>
              <a:prstGeom prst="star4">
                <a:avLst>
                  <a:gd name="adj" fmla="val 22268"/>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79" name="Google Shape;179;p11"/>
              <p:cNvSpPr/>
              <p:nvPr/>
            </p:nvSpPr>
            <p:spPr>
              <a:xfrm>
                <a:off x="252825" y="1790700"/>
                <a:ext cx="207600" cy="207600"/>
              </a:xfrm>
              <a:prstGeom prst="star4">
                <a:avLst>
                  <a:gd name="adj" fmla="val 22268"/>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80" name="Google Shape;180;p11"/>
              <p:cNvSpPr/>
              <p:nvPr/>
            </p:nvSpPr>
            <p:spPr>
              <a:xfrm>
                <a:off x="252825" y="2442750"/>
                <a:ext cx="207600" cy="207600"/>
              </a:xfrm>
              <a:prstGeom prst="star4">
                <a:avLst>
                  <a:gd name="adj" fmla="val 22268"/>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181" name="Google Shape;181;p11"/>
            <p:cNvGrpSpPr/>
            <p:nvPr/>
          </p:nvGrpSpPr>
          <p:grpSpPr>
            <a:xfrm>
              <a:off x="-61076" y="4091073"/>
              <a:ext cx="1774500" cy="1052700"/>
              <a:chOff x="-61076" y="4091073"/>
              <a:chExt cx="1774500" cy="1052700"/>
            </a:xfrm>
          </p:grpSpPr>
          <p:sp>
            <p:nvSpPr>
              <p:cNvPr id="182" name="Google Shape;182;p11"/>
              <p:cNvSpPr/>
              <p:nvPr/>
            </p:nvSpPr>
            <p:spPr>
              <a:xfrm rot="5388176">
                <a:off x="302821" y="3731968"/>
                <a:ext cx="1046706" cy="177091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183" name="Google Shape;183;p11"/>
              <p:cNvGrpSpPr/>
              <p:nvPr/>
            </p:nvGrpSpPr>
            <p:grpSpPr>
              <a:xfrm rot="10800000">
                <a:off x="268823" y="4529406"/>
                <a:ext cx="888808" cy="149202"/>
                <a:chOff x="330515" y="3312900"/>
                <a:chExt cx="314533" cy="52800"/>
              </a:xfrm>
            </p:grpSpPr>
            <p:sp>
              <p:nvSpPr>
                <p:cNvPr id="184" name="Google Shape;184;p11"/>
                <p:cNvSpPr/>
                <p:nvPr/>
              </p:nvSpPr>
              <p:spPr>
                <a:xfrm>
                  <a:off x="330515" y="3312900"/>
                  <a:ext cx="52500" cy="528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85" name="Google Shape;185;p11"/>
                <p:cNvSpPr/>
                <p:nvPr/>
              </p:nvSpPr>
              <p:spPr>
                <a:xfrm>
                  <a:off x="417759" y="3312900"/>
                  <a:ext cx="52500" cy="528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86" name="Google Shape;186;p11"/>
                <p:cNvSpPr/>
                <p:nvPr/>
              </p:nvSpPr>
              <p:spPr>
                <a:xfrm>
                  <a:off x="505152" y="3312900"/>
                  <a:ext cx="52500" cy="528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87" name="Google Shape;187;p11"/>
                <p:cNvSpPr/>
                <p:nvPr/>
              </p:nvSpPr>
              <p:spPr>
                <a:xfrm>
                  <a:off x="592549" y="3312900"/>
                  <a:ext cx="52500" cy="528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sp>
          <p:nvSpPr>
            <p:cNvPr id="188" name="Google Shape;188;p11"/>
            <p:cNvSpPr/>
            <p:nvPr/>
          </p:nvSpPr>
          <p:spPr>
            <a:xfrm flipH="1">
              <a:off x="8252400" y="3589025"/>
              <a:ext cx="891600" cy="15546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89" name="Google Shape;189;p11"/>
            <p:cNvSpPr/>
            <p:nvPr/>
          </p:nvSpPr>
          <p:spPr>
            <a:xfrm rot="-5400000">
              <a:off x="8155300" y="4164150"/>
              <a:ext cx="568500" cy="1390200"/>
            </a:xfrm>
            <a:prstGeom prst="round1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90" name="Google Shape;190;p11"/>
            <p:cNvSpPr/>
            <p:nvPr/>
          </p:nvSpPr>
          <p:spPr>
            <a:xfrm>
              <a:off x="7916225" y="-302775"/>
              <a:ext cx="1554600" cy="15546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191" name="Google Shape;191;p11"/>
          <p:cNvSpPr txBox="1">
            <a:spLocks noGrp="1"/>
          </p:cNvSpPr>
          <p:nvPr>
            <p:ph type="title" hasCustomPrompt="1"/>
          </p:nvPr>
        </p:nvSpPr>
        <p:spPr>
          <a:xfrm>
            <a:off x="1284000" y="1693784"/>
            <a:ext cx="6576000" cy="11619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solidFill>
                  <a:schemeClr val="dk2"/>
                </a:solidFill>
                <a:latin typeface="Work Sans"/>
                <a:ea typeface="Work Sans"/>
                <a:cs typeface="Work Sans"/>
                <a:sym typeface="Work Sans"/>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92" name="Google Shape;192;p11"/>
          <p:cNvSpPr txBox="1">
            <a:spLocks noGrp="1"/>
          </p:cNvSpPr>
          <p:nvPr>
            <p:ph type="subTitle" idx="1"/>
          </p:nvPr>
        </p:nvSpPr>
        <p:spPr>
          <a:xfrm>
            <a:off x="1284000" y="2952600"/>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94"/>
        <p:cNvGrpSpPr/>
        <p:nvPr/>
      </p:nvGrpSpPr>
      <p:grpSpPr>
        <a:xfrm>
          <a:off x="0" y="0"/>
          <a:ext cx="0" cy="0"/>
          <a:chOff x="0" y="0"/>
          <a:chExt cx="0" cy="0"/>
        </a:xfrm>
      </p:grpSpPr>
      <p:grpSp>
        <p:nvGrpSpPr>
          <p:cNvPr id="195" name="Google Shape;195;p13"/>
          <p:cNvGrpSpPr/>
          <p:nvPr/>
        </p:nvGrpSpPr>
        <p:grpSpPr>
          <a:xfrm>
            <a:off x="-21475" y="-1131990"/>
            <a:ext cx="10294260" cy="7004865"/>
            <a:chOff x="-21475" y="-1131990"/>
            <a:chExt cx="10294260" cy="7004865"/>
          </a:xfrm>
        </p:grpSpPr>
        <p:sp>
          <p:nvSpPr>
            <p:cNvPr id="196" name="Google Shape;196;p13"/>
            <p:cNvSpPr/>
            <p:nvPr/>
          </p:nvSpPr>
          <p:spPr>
            <a:xfrm flipH="1">
              <a:off x="-21475" y="4162575"/>
              <a:ext cx="734700" cy="1710300"/>
            </a:xfrm>
            <a:prstGeom prst="round2Diag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97" name="Google Shape;197;p13"/>
            <p:cNvSpPr/>
            <p:nvPr/>
          </p:nvSpPr>
          <p:spPr>
            <a:xfrm rot="10800000">
              <a:off x="8008685" y="-1131990"/>
              <a:ext cx="2264100" cy="2271300"/>
            </a:xfrm>
            <a:prstGeom prst="pie">
              <a:avLst>
                <a:gd name="adj1" fmla="val 16190148"/>
                <a:gd name="adj2" fmla="val 1350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98" name="Google Shape;198;p13"/>
            <p:cNvSpPr/>
            <p:nvPr/>
          </p:nvSpPr>
          <p:spPr>
            <a:xfrm rot="10800000">
              <a:off x="8397500" y="-739150"/>
              <a:ext cx="1486500" cy="1485900"/>
            </a:xfrm>
            <a:prstGeom prst="pie">
              <a:avLst>
                <a:gd name="adj1" fmla="val 16212431"/>
                <a:gd name="adj2" fmla="val 1105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199" name="Google Shape;19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0" name="Google Shape;200;p13"/>
          <p:cNvSpPr txBox="1">
            <a:spLocks noGrp="1"/>
          </p:cNvSpPr>
          <p:nvPr>
            <p:ph type="subTitle" idx="1"/>
          </p:nvPr>
        </p:nvSpPr>
        <p:spPr>
          <a:xfrm>
            <a:off x="720000" y="2212435"/>
            <a:ext cx="23964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1" name="Google Shape;201;p13"/>
          <p:cNvSpPr txBox="1">
            <a:spLocks noGrp="1"/>
          </p:cNvSpPr>
          <p:nvPr>
            <p:ph type="subTitle" idx="2"/>
          </p:nvPr>
        </p:nvSpPr>
        <p:spPr>
          <a:xfrm>
            <a:off x="3377850" y="2212435"/>
            <a:ext cx="23964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2" name="Google Shape;202;p13"/>
          <p:cNvSpPr txBox="1">
            <a:spLocks noGrp="1"/>
          </p:cNvSpPr>
          <p:nvPr>
            <p:ph type="subTitle" idx="3"/>
          </p:nvPr>
        </p:nvSpPr>
        <p:spPr>
          <a:xfrm>
            <a:off x="720000" y="3873260"/>
            <a:ext cx="23964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3" name="Google Shape;203;p13"/>
          <p:cNvSpPr txBox="1">
            <a:spLocks noGrp="1"/>
          </p:cNvSpPr>
          <p:nvPr>
            <p:ph type="subTitle" idx="4"/>
          </p:nvPr>
        </p:nvSpPr>
        <p:spPr>
          <a:xfrm>
            <a:off x="3377850" y="3873260"/>
            <a:ext cx="23964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4" name="Google Shape;204;p13"/>
          <p:cNvSpPr txBox="1">
            <a:spLocks noGrp="1"/>
          </p:cNvSpPr>
          <p:nvPr>
            <p:ph type="subTitle" idx="5"/>
          </p:nvPr>
        </p:nvSpPr>
        <p:spPr>
          <a:xfrm>
            <a:off x="6035689" y="2212435"/>
            <a:ext cx="23964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5" name="Google Shape;205;p13"/>
          <p:cNvSpPr txBox="1">
            <a:spLocks noGrp="1"/>
          </p:cNvSpPr>
          <p:nvPr>
            <p:ph type="subTitle" idx="6"/>
          </p:nvPr>
        </p:nvSpPr>
        <p:spPr>
          <a:xfrm>
            <a:off x="6035689" y="3873260"/>
            <a:ext cx="23964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6" name="Google Shape;206;p13"/>
          <p:cNvSpPr txBox="1">
            <a:spLocks noGrp="1"/>
          </p:cNvSpPr>
          <p:nvPr>
            <p:ph type="title" idx="7" hasCustomPrompt="1"/>
          </p:nvPr>
        </p:nvSpPr>
        <p:spPr>
          <a:xfrm>
            <a:off x="716632" y="1272208"/>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solidFill>
                  <a:schemeClr val="dk2"/>
                </a:solidFill>
                <a:latin typeface="Work Sans"/>
                <a:ea typeface="Work Sans"/>
                <a:cs typeface="Work Sans"/>
                <a:sym typeface="Work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7" name="Google Shape;207;p13"/>
          <p:cNvSpPr txBox="1">
            <a:spLocks noGrp="1"/>
          </p:cNvSpPr>
          <p:nvPr>
            <p:ph type="title" idx="8" hasCustomPrompt="1"/>
          </p:nvPr>
        </p:nvSpPr>
        <p:spPr>
          <a:xfrm>
            <a:off x="716632" y="293304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solidFill>
                  <a:schemeClr val="dk2"/>
                </a:solidFill>
                <a:latin typeface="Work Sans"/>
                <a:ea typeface="Work Sans"/>
                <a:cs typeface="Work Sans"/>
                <a:sym typeface="Work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8" name="Google Shape;208;p13"/>
          <p:cNvSpPr txBox="1">
            <a:spLocks noGrp="1"/>
          </p:cNvSpPr>
          <p:nvPr>
            <p:ph type="title" idx="9" hasCustomPrompt="1"/>
          </p:nvPr>
        </p:nvSpPr>
        <p:spPr>
          <a:xfrm>
            <a:off x="3374482" y="1272208"/>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solidFill>
                  <a:schemeClr val="dk2"/>
                </a:solidFill>
                <a:latin typeface="Work Sans"/>
                <a:ea typeface="Work Sans"/>
                <a:cs typeface="Work Sans"/>
                <a:sym typeface="Work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9" name="Google Shape;209;p13"/>
          <p:cNvSpPr txBox="1">
            <a:spLocks noGrp="1"/>
          </p:cNvSpPr>
          <p:nvPr>
            <p:ph type="title" idx="13" hasCustomPrompt="1"/>
          </p:nvPr>
        </p:nvSpPr>
        <p:spPr>
          <a:xfrm>
            <a:off x="3374482" y="293304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solidFill>
                  <a:schemeClr val="dk2"/>
                </a:solidFill>
                <a:latin typeface="Work Sans"/>
                <a:ea typeface="Work Sans"/>
                <a:cs typeface="Work Sans"/>
                <a:sym typeface="Work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0" name="Google Shape;210;p13"/>
          <p:cNvSpPr txBox="1">
            <a:spLocks noGrp="1"/>
          </p:cNvSpPr>
          <p:nvPr>
            <p:ph type="title" idx="14" hasCustomPrompt="1"/>
          </p:nvPr>
        </p:nvSpPr>
        <p:spPr>
          <a:xfrm>
            <a:off x="6032321" y="1272208"/>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solidFill>
                  <a:schemeClr val="dk2"/>
                </a:solidFill>
                <a:latin typeface="Work Sans"/>
                <a:ea typeface="Work Sans"/>
                <a:cs typeface="Work Sans"/>
                <a:sym typeface="Work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1" name="Google Shape;211;p13"/>
          <p:cNvSpPr txBox="1">
            <a:spLocks noGrp="1"/>
          </p:cNvSpPr>
          <p:nvPr>
            <p:ph type="title" idx="15" hasCustomPrompt="1"/>
          </p:nvPr>
        </p:nvSpPr>
        <p:spPr>
          <a:xfrm>
            <a:off x="6032321" y="293304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solidFill>
                  <a:schemeClr val="dk2"/>
                </a:solidFill>
                <a:latin typeface="Work Sans"/>
                <a:ea typeface="Work Sans"/>
                <a:cs typeface="Work Sans"/>
                <a:sym typeface="Work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2" name="Google Shape;212;p13"/>
          <p:cNvSpPr txBox="1">
            <a:spLocks noGrp="1"/>
          </p:cNvSpPr>
          <p:nvPr>
            <p:ph type="subTitle" idx="16"/>
          </p:nvPr>
        </p:nvSpPr>
        <p:spPr>
          <a:xfrm>
            <a:off x="720000" y="1843850"/>
            <a:ext cx="2396400" cy="483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3" name="Google Shape;213;p13"/>
          <p:cNvSpPr txBox="1">
            <a:spLocks noGrp="1"/>
          </p:cNvSpPr>
          <p:nvPr>
            <p:ph type="subTitle" idx="17"/>
          </p:nvPr>
        </p:nvSpPr>
        <p:spPr>
          <a:xfrm>
            <a:off x="3377855" y="1843850"/>
            <a:ext cx="2396400" cy="483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4" name="Google Shape;214;p13"/>
          <p:cNvSpPr txBox="1">
            <a:spLocks noGrp="1"/>
          </p:cNvSpPr>
          <p:nvPr>
            <p:ph type="subTitle" idx="18"/>
          </p:nvPr>
        </p:nvSpPr>
        <p:spPr>
          <a:xfrm>
            <a:off x="6035691" y="1843850"/>
            <a:ext cx="2396400" cy="483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5" name="Google Shape;215;p13"/>
          <p:cNvSpPr txBox="1">
            <a:spLocks noGrp="1"/>
          </p:cNvSpPr>
          <p:nvPr>
            <p:ph type="subTitle" idx="19"/>
          </p:nvPr>
        </p:nvSpPr>
        <p:spPr>
          <a:xfrm>
            <a:off x="720000" y="3504725"/>
            <a:ext cx="2396400" cy="483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6" name="Google Shape;216;p13"/>
          <p:cNvSpPr txBox="1">
            <a:spLocks noGrp="1"/>
          </p:cNvSpPr>
          <p:nvPr>
            <p:ph type="subTitle" idx="20"/>
          </p:nvPr>
        </p:nvSpPr>
        <p:spPr>
          <a:xfrm>
            <a:off x="3377855" y="3504725"/>
            <a:ext cx="2396400" cy="483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7" name="Google Shape;217;p13"/>
          <p:cNvSpPr txBox="1">
            <a:spLocks noGrp="1"/>
          </p:cNvSpPr>
          <p:nvPr>
            <p:ph type="subTitle" idx="21"/>
          </p:nvPr>
        </p:nvSpPr>
        <p:spPr>
          <a:xfrm>
            <a:off x="6035691" y="3504725"/>
            <a:ext cx="2396400" cy="483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18"/>
        <p:cNvGrpSpPr/>
        <p:nvPr/>
      </p:nvGrpSpPr>
      <p:grpSpPr>
        <a:xfrm>
          <a:off x="0" y="0"/>
          <a:ext cx="0" cy="0"/>
          <a:chOff x="0" y="0"/>
          <a:chExt cx="0" cy="0"/>
        </a:xfrm>
      </p:grpSpPr>
      <p:grpSp>
        <p:nvGrpSpPr>
          <p:cNvPr id="219" name="Google Shape;219;p14"/>
          <p:cNvGrpSpPr/>
          <p:nvPr/>
        </p:nvGrpSpPr>
        <p:grpSpPr>
          <a:xfrm>
            <a:off x="713225" y="-827350"/>
            <a:ext cx="8430780" cy="2296791"/>
            <a:chOff x="713225" y="-827350"/>
            <a:chExt cx="8430780" cy="2296791"/>
          </a:xfrm>
        </p:grpSpPr>
        <p:sp>
          <p:nvSpPr>
            <p:cNvPr id="220" name="Google Shape;220;p14"/>
            <p:cNvSpPr/>
            <p:nvPr/>
          </p:nvSpPr>
          <p:spPr>
            <a:xfrm>
              <a:off x="713225" y="-827350"/>
              <a:ext cx="1647900" cy="1647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21" name="Google Shape;221;p14"/>
            <p:cNvSpPr/>
            <p:nvPr/>
          </p:nvSpPr>
          <p:spPr>
            <a:xfrm rot="-5400000" flipH="1">
              <a:off x="7674905" y="341"/>
              <a:ext cx="1469100" cy="14691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222" name="Google Shape;222;p14"/>
            <p:cNvGrpSpPr/>
            <p:nvPr/>
          </p:nvGrpSpPr>
          <p:grpSpPr>
            <a:xfrm>
              <a:off x="8116225" y="461975"/>
              <a:ext cx="629100" cy="629100"/>
              <a:chOff x="8116225" y="461975"/>
              <a:chExt cx="629100" cy="629100"/>
            </a:xfrm>
          </p:grpSpPr>
          <p:sp>
            <p:nvSpPr>
              <p:cNvPr id="223" name="Google Shape;223;p14"/>
              <p:cNvSpPr/>
              <p:nvPr/>
            </p:nvSpPr>
            <p:spPr>
              <a:xfrm>
                <a:off x="8116225" y="461975"/>
                <a:ext cx="629100" cy="629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24" name="Google Shape;224;p14"/>
              <p:cNvSpPr/>
              <p:nvPr/>
            </p:nvSpPr>
            <p:spPr>
              <a:xfrm>
                <a:off x="8326975" y="672725"/>
                <a:ext cx="207600" cy="207600"/>
              </a:xfrm>
              <a:prstGeom prst="star4">
                <a:avLst>
                  <a:gd name="adj" fmla="val 22268"/>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sp>
        <p:nvSpPr>
          <p:cNvPr id="225" name="Google Shape;225;p14"/>
          <p:cNvSpPr txBox="1">
            <a:spLocks noGrp="1"/>
          </p:cNvSpPr>
          <p:nvPr>
            <p:ph type="title"/>
          </p:nvPr>
        </p:nvSpPr>
        <p:spPr>
          <a:xfrm>
            <a:off x="2167800" y="3365235"/>
            <a:ext cx="48084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26" name="Google Shape;226;p14"/>
          <p:cNvSpPr txBox="1">
            <a:spLocks noGrp="1"/>
          </p:cNvSpPr>
          <p:nvPr>
            <p:ph type="subTitle" idx="1"/>
          </p:nvPr>
        </p:nvSpPr>
        <p:spPr>
          <a:xfrm>
            <a:off x="2167800" y="1246363"/>
            <a:ext cx="4808400" cy="17034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000"/>
              <a:buNone/>
              <a:defRPr sz="25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27"/>
        <p:cNvGrpSpPr/>
        <p:nvPr/>
      </p:nvGrpSpPr>
      <p:grpSpPr>
        <a:xfrm>
          <a:off x="0" y="0"/>
          <a:ext cx="0" cy="0"/>
          <a:chOff x="0" y="0"/>
          <a:chExt cx="0" cy="0"/>
        </a:xfrm>
      </p:grpSpPr>
      <p:grpSp>
        <p:nvGrpSpPr>
          <p:cNvPr id="228" name="Google Shape;228;p15"/>
          <p:cNvGrpSpPr/>
          <p:nvPr/>
        </p:nvGrpSpPr>
        <p:grpSpPr>
          <a:xfrm>
            <a:off x="0" y="-908262"/>
            <a:ext cx="10193137" cy="6065668"/>
            <a:chOff x="0" y="-908262"/>
            <a:chExt cx="10193137" cy="6065668"/>
          </a:xfrm>
        </p:grpSpPr>
        <p:sp>
          <p:nvSpPr>
            <p:cNvPr id="229" name="Google Shape;229;p15"/>
            <p:cNvSpPr/>
            <p:nvPr/>
          </p:nvSpPr>
          <p:spPr>
            <a:xfrm flipH="1">
              <a:off x="8086805" y="3836505"/>
              <a:ext cx="1133400" cy="13209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30" name="Google Shape;230;p15"/>
            <p:cNvSpPr/>
            <p:nvPr/>
          </p:nvSpPr>
          <p:spPr>
            <a:xfrm flipH="1">
              <a:off x="7982680" y="4366305"/>
              <a:ext cx="757800" cy="7911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231" name="Google Shape;231;p15"/>
            <p:cNvGrpSpPr/>
            <p:nvPr/>
          </p:nvGrpSpPr>
          <p:grpSpPr>
            <a:xfrm>
              <a:off x="0" y="-908262"/>
              <a:ext cx="10193137" cy="2391463"/>
              <a:chOff x="0" y="-908262"/>
              <a:chExt cx="10193137" cy="2391463"/>
            </a:xfrm>
          </p:grpSpPr>
          <p:sp>
            <p:nvSpPr>
              <p:cNvPr id="232" name="Google Shape;232;p15"/>
              <p:cNvSpPr/>
              <p:nvPr/>
            </p:nvSpPr>
            <p:spPr>
              <a:xfrm flipH="1">
                <a:off x="8316337" y="-908262"/>
                <a:ext cx="1876800" cy="187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33" name="Google Shape;233;p15"/>
              <p:cNvSpPr/>
              <p:nvPr/>
            </p:nvSpPr>
            <p:spPr>
              <a:xfrm rot="5400000">
                <a:off x="0" y="-9"/>
                <a:ext cx="1469100" cy="1469100"/>
              </a:xfrm>
              <a:prstGeom prst="rtTriangl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234" name="Google Shape;234;p15"/>
              <p:cNvGrpSpPr/>
              <p:nvPr/>
            </p:nvGrpSpPr>
            <p:grpSpPr>
              <a:xfrm flipH="1">
                <a:off x="84130" y="854100"/>
                <a:ext cx="629100" cy="629100"/>
                <a:chOff x="8116225" y="461975"/>
                <a:chExt cx="629100" cy="629100"/>
              </a:xfrm>
            </p:grpSpPr>
            <p:sp>
              <p:nvSpPr>
                <p:cNvPr id="235" name="Google Shape;235;p15"/>
                <p:cNvSpPr/>
                <p:nvPr/>
              </p:nvSpPr>
              <p:spPr>
                <a:xfrm>
                  <a:off x="8116225" y="461975"/>
                  <a:ext cx="629100" cy="62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36" name="Google Shape;236;p15"/>
                <p:cNvSpPr/>
                <p:nvPr/>
              </p:nvSpPr>
              <p:spPr>
                <a:xfrm>
                  <a:off x="8326975" y="672725"/>
                  <a:ext cx="207600" cy="207600"/>
                </a:xfrm>
                <a:prstGeom prst="star4">
                  <a:avLst>
                    <a:gd name="adj" fmla="val 22268"/>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grpSp>
      <p:sp>
        <p:nvSpPr>
          <p:cNvPr id="237" name="Google Shape;237;p15"/>
          <p:cNvSpPr txBox="1">
            <a:spLocks noGrp="1"/>
          </p:cNvSpPr>
          <p:nvPr>
            <p:ph type="title"/>
          </p:nvPr>
        </p:nvSpPr>
        <p:spPr>
          <a:xfrm>
            <a:off x="790275" y="988363"/>
            <a:ext cx="2984100" cy="2050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8" name="Google Shape;238;p15"/>
          <p:cNvSpPr txBox="1">
            <a:spLocks noGrp="1"/>
          </p:cNvSpPr>
          <p:nvPr>
            <p:ph type="subTitle" idx="1"/>
          </p:nvPr>
        </p:nvSpPr>
        <p:spPr>
          <a:xfrm>
            <a:off x="790275" y="3038838"/>
            <a:ext cx="2984100" cy="111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39"/>
        <p:cNvGrpSpPr/>
        <p:nvPr/>
      </p:nvGrpSpPr>
      <p:grpSpPr>
        <a:xfrm>
          <a:off x="0" y="0"/>
          <a:ext cx="0" cy="0"/>
          <a:chOff x="0" y="0"/>
          <a:chExt cx="0" cy="0"/>
        </a:xfrm>
      </p:grpSpPr>
      <p:grpSp>
        <p:nvGrpSpPr>
          <p:cNvPr id="240" name="Google Shape;240;p16"/>
          <p:cNvGrpSpPr/>
          <p:nvPr/>
        </p:nvGrpSpPr>
        <p:grpSpPr>
          <a:xfrm>
            <a:off x="-3" y="-1195605"/>
            <a:ext cx="10369172" cy="6339106"/>
            <a:chOff x="-3" y="-1195605"/>
            <a:chExt cx="10369172" cy="6339106"/>
          </a:xfrm>
        </p:grpSpPr>
        <p:sp>
          <p:nvSpPr>
            <p:cNvPr id="241" name="Google Shape;241;p16"/>
            <p:cNvSpPr/>
            <p:nvPr/>
          </p:nvSpPr>
          <p:spPr>
            <a:xfrm rot="10800000">
              <a:off x="8043869" y="-1195605"/>
              <a:ext cx="2325300" cy="2332800"/>
            </a:xfrm>
            <a:prstGeom prst="pie">
              <a:avLst>
                <a:gd name="adj1" fmla="val 16221905"/>
                <a:gd name="adj2" fmla="val 1350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42" name="Google Shape;242;p16"/>
            <p:cNvSpPr/>
            <p:nvPr/>
          </p:nvSpPr>
          <p:spPr>
            <a:xfrm rot="10800000">
              <a:off x="8413154" y="-822413"/>
              <a:ext cx="1586700" cy="1586400"/>
            </a:xfrm>
            <a:prstGeom prst="pie">
              <a:avLst>
                <a:gd name="adj1" fmla="val 16212431"/>
                <a:gd name="adj2" fmla="val 1105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43" name="Google Shape;243;p16"/>
            <p:cNvSpPr/>
            <p:nvPr/>
          </p:nvSpPr>
          <p:spPr>
            <a:xfrm rot="5400000" flipH="1">
              <a:off x="-22503" y="4034101"/>
              <a:ext cx="1131900" cy="1086900"/>
            </a:xfrm>
            <a:prstGeom prst="round2Diag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44" name="Google Shape;244;p16"/>
            <p:cNvSpPr/>
            <p:nvPr/>
          </p:nvSpPr>
          <p:spPr>
            <a:xfrm>
              <a:off x="259494" y="3763917"/>
              <a:ext cx="460500" cy="460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245" name="Google Shape;245;p16"/>
            <p:cNvGrpSpPr/>
            <p:nvPr/>
          </p:nvGrpSpPr>
          <p:grpSpPr>
            <a:xfrm>
              <a:off x="8326975" y="3303150"/>
              <a:ext cx="207600" cy="859650"/>
              <a:chOff x="8326975" y="3303150"/>
              <a:chExt cx="207600" cy="859650"/>
            </a:xfrm>
          </p:grpSpPr>
          <p:sp>
            <p:nvSpPr>
              <p:cNvPr id="246" name="Google Shape;246;p16"/>
              <p:cNvSpPr/>
              <p:nvPr/>
            </p:nvSpPr>
            <p:spPr>
              <a:xfrm>
                <a:off x="8326975" y="3629175"/>
                <a:ext cx="207600" cy="207600"/>
              </a:xfrm>
              <a:prstGeom prst="star4">
                <a:avLst>
                  <a:gd name="adj" fmla="val 22268"/>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47" name="Google Shape;247;p16"/>
              <p:cNvSpPr/>
              <p:nvPr/>
            </p:nvSpPr>
            <p:spPr>
              <a:xfrm>
                <a:off x="8326975" y="3303150"/>
                <a:ext cx="207600" cy="207600"/>
              </a:xfrm>
              <a:prstGeom prst="star4">
                <a:avLst>
                  <a:gd name="adj" fmla="val 22268"/>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48" name="Google Shape;248;p16"/>
              <p:cNvSpPr/>
              <p:nvPr/>
            </p:nvSpPr>
            <p:spPr>
              <a:xfrm>
                <a:off x="8326975" y="3955200"/>
                <a:ext cx="207600" cy="207600"/>
              </a:xfrm>
              <a:prstGeom prst="star4">
                <a:avLst>
                  <a:gd name="adj" fmla="val 22268"/>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sp>
        <p:nvSpPr>
          <p:cNvPr id="249" name="Google Shape;249;p16"/>
          <p:cNvSpPr txBox="1">
            <a:spLocks noGrp="1"/>
          </p:cNvSpPr>
          <p:nvPr>
            <p:ph type="subTitle" idx="1"/>
          </p:nvPr>
        </p:nvSpPr>
        <p:spPr>
          <a:xfrm>
            <a:off x="1434750" y="4031300"/>
            <a:ext cx="6274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0" name="Google Shape;25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251"/>
        <p:cNvGrpSpPr/>
        <p:nvPr/>
      </p:nvGrpSpPr>
      <p:grpSpPr>
        <a:xfrm>
          <a:off x="0" y="0"/>
          <a:ext cx="0" cy="0"/>
          <a:chOff x="0" y="0"/>
          <a:chExt cx="0" cy="0"/>
        </a:xfrm>
      </p:grpSpPr>
      <p:grpSp>
        <p:nvGrpSpPr>
          <p:cNvPr id="252" name="Google Shape;252;p17"/>
          <p:cNvGrpSpPr/>
          <p:nvPr/>
        </p:nvGrpSpPr>
        <p:grpSpPr>
          <a:xfrm>
            <a:off x="7712129" y="0"/>
            <a:ext cx="1437300" cy="1042525"/>
            <a:chOff x="7712129" y="0"/>
            <a:chExt cx="1437300" cy="1042525"/>
          </a:xfrm>
        </p:grpSpPr>
        <p:sp>
          <p:nvSpPr>
            <p:cNvPr id="253" name="Google Shape;253;p17"/>
            <p:cNvSpPr/>
            <p:nvPr/>
          </p:nvSpPr>
          <p:spPr>
            <a:xfrm rot="-5400000">
              <a:off x="8074229" y="-32675"/>
              <a:ext cx="713100" cy="14373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54" name="Google Shape;254;p17"/>
            <p:cNvSpPr/>
            <p:nvPr/>
          </p:nvSpPr>
          <p:spPr>
            <a:xfrm rot="10800000">
              <a:off x="8430775" y="0"/>
              <a:ext cx="713100" cy="6183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55" name="Google Shape;255;p17"/>
            <p:cNvSpPr/>
            <p:nvPr/>
          </p:nvSpPr>
          <p:spPr>
            <a:xfrm rot="10788317">
              <a:off x="8610699" y="445254"/>
              <a:ext cx="353102" cy="353102"/>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256" name="Google Shape;256;p17"/>
          <p:cNvSpPr txBox="1">
            <a:spLocks noGrp="1"/>
          </p:cNvSpPr>
          <p:nvPr>
            <p:ph type="title"/>
          </p:nvPr>
        </p:nvSpPr>
        <p:spPr>
          <a:xfrm>
            <a:off x="5664650" y="1529500"/>
            <a:ext cx="2766000" cy="1080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7" name="Google Shape;257;p17"/>
          <p:cNvSpPr txBox="1">
            <a:spLocks noGrp="1"/>
          </p:cNvSpPr>
          <p:nvPr>
            <p:ph type="subTitle" idx="1"/>
          </p:nvPr>
        </p:nvSpPr>
        <p:spPr>
          <a:xfrm>
            <a:off x="5664781" y="2533600"/>
            <a:ext cx="2766000" cy="108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258"/>
        <p:cNvGrpSpPr/>
        <p:nvPr/>
      </p:nvGrpSpPr>
      <p:grpSpPr>
        <a:xfrm>
          <a:off x="0" y="0"/>
          <a:ext cx="0" cy="0"/>
          <a:chOff x="0" y="0"/>
          <a:chExt cx="0" cy="0"/>
        </a:xfrm>
      </p:grpSpPr>
      <p:grpSp>
        <p:nvGrpSpPr>
          <p:cNvPr id="259" name="Google Shape;259;p18"/>
          <p:cNvGrpSpPr/>
          <p:nvPr/>
        </p:nvGrpSpPr>
        <p:grpSpPr>
          <a:xfrm>
            <a:off x="8430775" y="1621125"/>
            <a:ext cx="1366200" cy="1901263"/>
            <a:chOff x="8430775" y="1621125"/>
            <a:chExt cx="1366200" cy="1901263"/>
          </a:xfrm>
        </p:grpSpPr>
        <p:sp>
          <p:nvSpPr>
            <p:cNvPr id="260" name="Google Shape;260;p18"/>
            <p:cNvSpPr/>
            <p:nvPr/>
          </p:nvSpPr>
          <p:spPr>
            <a:xfrm>
              <a:off x="8430775" y="1621125"/>
              <a:ext cx="1366200" cy="136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61" name="Google Shape;261;p18"/>
            <p:cNvSpPr/>
            <p:nvPr/>
          </p:nvSpPr>
          <p:spPr>
            <a:xfrm>
              <a:off x="8748400" y="2988763"/>
              <a:ext cx="207600" cy="207600"/>
            </a:xfrm>
            <a:prstGeom prst="star4">
              <a:avLst>
                <a:gd name="adj" fmla="val 22268"/>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62" name="Google Shape;262;p18"/>
            <p:cNvSpPr/>
            <p:nvPr/>
          </p:nvSpPr>
          <p:spPr>
            <a:xfrm>
              <a:off x="8748400" y="2662738"/>
              <a:ext cx="207600" cy="207600"/>
            </a:xfrm>
            <a:prstGeom prst="star4">
              <a:avLst>
                <a:gd name="adj" fmla="val 22268"/>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63" name="Google Shape;263;p18"/>
            <p:cNvSpPr/>
            <p:nvPr/>
          </p:nvSpPr>
          <p:spPr>
            <a:xfrm>
              <a:off x="8748400" y="3314788"/>
              <a:ext cx="207600" cy="207600"/>
            </a:xfrm>
            <a:prstGeom prst="star4">
              <a:avLst>
                <a:gd name="adj" fmla="val 22268"/>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264" name="Google Shape;264;p18"/>
          <p:cNvSpPr txBox="1">
            <a:spLocks noGrp="1"/>
          </p:cNvSpPr>
          <p:nvPr>
            <p:ph type="title"/>
          </p:nvPr>
        </p:nvSpPr>
        <p:spPr>
          <a:xfrm>
            <a:off x="711650" y="1529500"/>
            <a:ext cx="2766000" cy="1080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5" name="Google Shape;265;p18"/>
          <p:cNvSpPr txBox="1">
            <a:spLocks noGrp="1"/>
          </p:cNvSpPr>
          <p:nvPr>
            <p:ph type="subTitle" idx="1"/>
          </p:nvPr>
        </p:nvSpPr>
        <p:spPr>
          <a:xfrm>
            <a:off x="711781" y="2533600"/>
            <a:ext cx="2766000" cy="108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CUSTOM_4_2">
    <p:spTree>
      <p:nvGrpSpPr>
        <p:cNvPr id="1" name="Shape 266"/>
        <p:cNvGrpSpPr/>
        <p:nvPr/>
      </p:nvGrpSpPr>
      <p:grpSpPr>
        <a:xfrm>
          <a:off x="0" y="0"/>
          <a:ext cx="0" cy="0"/>
          <a:chOff x="0" y="0"/>
          <a:chExt cx="0" cy="0"/>
        </a:xfrm>
      </p:grpSpPr>
      <p:grpSp>
        <p:nvGrpSpPr>
          <p:cNvPr id="267" name="Google Shape;267;p19"/>
          <p:cNvGrpSpPr/>
          <p:nvPr/>
        </p:nvGrpSpPr>
        <p:grpSpPr>
          <a:xfrm>
            <a:off x="-9248" y="-200300"/>
            <a:ext cx="9153248" cy="5473275"/>
            <a:chOff x="-9248" y="-200300"/>
            <a:chExt cx="9153248" cy="5473275"/>
          </a:xfrm>
        </p:grpSpPr>
        <p:sp>
          <p:nvSpPr>
            <p:cNvPr id="268" name="Google Shape;268;p19"/>
            <p:cNvSpPr/>
            <p:nvPr/>
          </p:nvSpPr>
          <p:spPr>
            <a:xfrm flipH="1">
              <a:off x="8236200" y="3546900"/>
              <a:ext cx="907800" cy="1596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69" name="Google Shape;269;p19"/>
            <p:cNvSpPr/>
            <p:nvPr/>
          </p:nvSpPr>
          <p:spPr>
            <a:xfrm rot="5400000">
              <a:off x="494302" y="-703850"/>
              <a:ext cx="547500" cy="1554600"/>
            </a:xfrm>
            <a:prstGeom prst="round1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270" name="Google Shape;270;p19"/>
            <p:cNvGrpSpPr/>
            <p:nvPr/>
          </p:nvGrpSpPr>
          <p:grpSpPr>
            <a:xfrm rot="10800000" flipH="1">
              <a:off x="282000" y="262712"/>
              <a:ext cx="149100" cy="641989"/>
              <a:chOff x="282000" y="4167974"/>
              <a:chExt cx="149100" cy="641989"/>
            </a:xfrm>
          </p:grpSpPr>
          <p:sp>
            <p:nvSpPr>
              <p:cNvPr id="271" name="Google Shape;271;p19"/>
              <p:cNvSpPr/>
              <p:nvPr/>
            </p:nvSpPr>
            <p:spPr>
              <a:xfrm rot="5400000">
                <a:off x="282300" y="4167674"/>
                <a:ext cx="148500" cy="149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72" name="Google Shape;272;p19"/>
              <p:cNvSpPr/>
              <p:nvPr/>
            </p:nvSpPr>
            <p:spPr>
              <a:xfrm rot="5400000">
                <a:off x="282300" y="4414206"/>
                <a:ext cx="148500" cy="149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73" name="Google Shape;273;p19"/>
              <p:cNvSpPr/>
              <p:nvPr/>
            </p:nvSpPr>
            <p:spPr>
              <a:xfrm rot="5400000">
                <a:off x="282300" y="4661163"/>
                <a:ext cx="148500" cy="149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274" name="Google Shape;274;p19"/>
            <p:cNvSpPr/>
            <p:nvPr/>
          </p:nvSpPr>
          <p:spPr>
            <a:xfrm rot="10800000" flipH="1">
              <a:off x="7934925" y="4533175"/>
              <a:ext cx="739800" cy="739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75" name="Google Shape;275;p19"/>
            <p:cNvSpPr/>
            <p:nvPr/>
          </p:nvSpPr>
          <p:spPr>
            <a:xfrm rot="10800000" flipH="1">
              <a:off x="8157425" y="4755575"/>
              <a:ext cx="294900" cy="294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276" name="Google Shape;276;p19"/>
          <p:cNvSpPr txBox="1">
            <a:spLocks noGrp="1"/>
          </p:cNvSpPr>
          <p:nvPr>
            <p:ph type="subTitle" idx="1"/>
          </p:nvPr>
        </p:nvSpPr>
        <p:spPr>
          <a:xfrm>
            <a:off x="720000" y="1159250"/>
            <a:ext cx="7704000" cy="1196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Manrope"/>
              <a:buChar char="●"/>
              <a:defRPr/>
            </a:lvl1pPr>
            <a:lvl2pPr lvl="1" algn="ctr" rtl="0">
              <a:lnSpc>
                <a:spcPct val="100000"/>
              </a:lnSpc>
              <a:spcBef>
                <a:spcPts val="100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277" name="Google Shape;277;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5">
  <p:cSld name="CUSTOM_4_2_1">
    <p:spTree>
      <p:nvGrpSpPr>
        <p:cNvPr id="1" name="Shape 278"/>
        <p:cNvGrpSpPr/>
        <p:nvPr/>
      </p:nvGrpSpPr>
      <p:grpSpPr>
        <a:xfrm>
          <a:off x="0" y="0"/>
          <a:ext cx="0" cy="0"/>
          <a:chOff x="0" y="0"/>
          <a:chExt cx="0" cy="0"/>
        </a:xfrm>
      </p:grpSpPr>
      <p:grpSp>
        <p:nvGrpSpPr>
          <p:cNvPr id="279" name="Google Shape;279;p20"/>
          <p:cNvGrpSpPr/>
          <p:nvPr/>
        </p:nvGrpSpPr>
        <p:grpSpPr>
          <a:xfrm>
            <a:off x="-1309491" y="-1306541"/>
            <a:ext cx="10513101" cy="7172024"/>
            <a:chOff x="-1309491" y="-1306541"/>
            <a:chExt cx="10513101" cy="7172024"/>
          </a:xfrm>
        </p:grpSpPr>
        <p:sp>
          <p:nvSpPr>
            <p:cNvPr id="280" name="Google Shape;280;p20"/>
            <p:cNvSpPr/>
            <p:nvPr/>
          </p:nvSpPr>
          <p:spPr>
            <a:xfrm>
              <a:off x="8468910" y="4155183"/>
              <a:ext cx="734700" cy="1710300"/>
            </a:xfrm>
            <a:prstGeom prst="round2Diag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81" name="Google Shape;281;p20"/>
            <p:cNvSpPr/>
            <p:nvPr/>
          </p:nvSpPr>
          <p:spPr>
            <a:xfrm rot="10800000" flipH="1">
              <a:off x="-1309491" y="-1306541"/>
              <a:ext cx="2264100" cy="2271300"/>
            </a:xfrm>
            <a:prstGeom prst="pie">
              <a:avLst>
                <a:gd name="adj1" fmla="val 16190148"/>
                <a:gd name="adj2" fmla="val 1350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82" name="Google Shape;282;p20"/>
            <p:cNvSpPr/>
            <p:nvPr/>
          </p:nvSpPr>
          <p:spPr>
            <a:xfrm rot="10800000" flipH="1">
              <a:off x="-920706" y="-913701"/>
              <a:ext cx="1486500" cy="1485900"/>
            </a:xfrm>
            <a:prstGeom prst="pie">
              <a:avLst>
                <a:gd name="adj1" fmla="val 16212431"/>
                <a:gd name="adj2" fmla="val 1105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83" name="Google Shape;283;p20"/>
            <p:cNvSpPr/>
            <p:nvPr/>
          </p:nvSpPr>
          <p:spPr>
            <a:xfrm>
              <a:off x="8187175" y="4116800"/>
              <a:ext cx="487200" cy="487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284" name="Google Shape;284;p20"/>
          <p:cNvSpPr txBox="1">
            <a:spLocks noGrp="1"/>
          </p:cNvSpPr>
          <p:nvPr>
            <p:ph type="subTitle" idx="1"/>
          </p:nvPr>
        </p:nvSpPr>
        <p:spPr>
          <a:xfrm>
            <a:off x="720000" y="1159250"/>
            <a:ext cx="7704000" cy="3444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Manrope"/>
              <a:buChar char="●"/>
              <a:defRPr/>
            </a:lvl1pPr>
            <a:lvl2pPr lvl="1" algn="ctr" rtl="0">
              <a:lnSpc>
                <a:spcPct val="100000"/>
              </a:lnSpc>
              <a:spcBef>
                <a:spcPts val="100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285" name="Google Shape;285;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grpSp>
        <p:nvGrpSpPr>
          <p:cNvPr id="30" name="Google Shape;30;p3"/>
          <p:cNvGrpSpPr/>
          <p:nvPr/>
        </p:nvGrpSpPr>
        <p:grpSpPr>
          <a:xfrm>
            <a:off x="-634963" y="-720725"/>
            <a:ext cx="10498234" cy="5866478"/>
            <a:chOff x="-634963" y="-720725"/>
            <a:chExt cx="10498234" cy="5866478"/>
          </a:xfrm>
        </p:grpSpPr>
        <p:sp>
          <p:nvSpPr>
            <p:cNvPr id="31" name="Google Shape;31;p3"/>
            <p:cNvSpPr/>
            <p:nvPr/>
          </p:nvSpPr>
          <p:spPr>
            <a:xfrm rot="5388430">
              <a:off x="317556" y="4114050"/>
              <a:ext cx="713104" cy="1345808"/>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2" name="Google Shape;32;p3"/>
            <p:cNvSpPr/>
            <p:nvPr/>
          </p:nvSpPr>
          <p:spPr>
            <a:xfrm>
              <a:off x="8430772" y="-720725"/>
              <a:ext cx="1432500" cy="1432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3" name="Google Shape;33;p3"/>
            <p:cNvSpPr/>
            <p:nvPr/>
          </p:nvSpPr>
          <p:spPr>
            <a:xfrm>
              <a:off x="8855615" y="-295881"/>
              <a:ext cx="582900" cy="582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4" name="Google Shape;34;p3"/>
            <p:cNvSpPr/>
            <p:nvPr/>
          </p:nvSpPr>
          <p:spPr>
            <a:xfrm flipH="1">
              <a:off x="8252400" y="3589025"/>
              <a:ext cx="891600" cy="15546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5" name="Google Shape;35;p3"/>
            <p:cNvSpPr/>
            <p:nvPr/>
          </p:nvSpPr>
          <p:spPr>
            <a:xfrm flipH="1">
              <a:off x="8446200" y="4335900"/>
              <a:ext cx="697800" cy="807600"/>
            </a:xfrm>
            <a:prstGeom prst="round1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36" name="Google Shape;36;p3"/>
            <p:cNvGrpSpPr/>
            <p:nvPr/>
          </p:nvGrpSpPr>
          <p:grpSpPr>
            <a:xfrm rot="10800000">
              <a:off x="6622798" y="464906"/>
              <a:ext cx="1629600" cy="149202"/>
              <a:chOff x="68362" y="3312900"/>
              <a:chExt cx="576686" cy="52800"/>
            </a:xfrm>
          </p:grpSpPr>
          <p:sp>
            <p:nvSpPr>
              <p:cNvPr id="37" name="Google Shape;37;p3"/>
              <p:cNvSpPr/>
              <p:nvPr/>
            </p:nvSpPr>
            <p:spPr>
              <a:xfrm>
                <a:off x="330515" y="3312900"/>
                <a:ext cx="52500" cy="528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8" name="Google Shape;38;p3"/>
              <p:cNvSpPr/>
              <p:nvPr/>
            </p:nvSpPr>
            <p:spPr>
              <a:xfrm>
                <a:off x="417759" y="3312900"/>
                <a:ext cx="52500" cy="528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9" name="Google Shape;39;p3"/>
              <p:cNvSpPr/>
              <p:nvPr/>
            </p:nvSpPr>
            <p:spPr>
              <a:xfrm>
                <a:off x="243122" y="3312900"/>
                <a:ext cx="52500" cy="528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0" name="Google Shape;40;p3"/>
              <p:cNvSpPr/>
              <p:nvPr/>
            </p:nvSpPr>
            <p:spPr>
              <a:xfrm>
                <a:off x="155728" y="3312900"/>
                <a:ext cx="52500" cy="528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1" name="Google Shape;41;p3"/>
              <p:cNvSpPr/>
              <p:nvPr/>
            </p:nvSpPr>
            <p:spPr>
              <a:xfrm>
                <a:off x="505152" y="3312900"/>
                <a:ext cx="52500" cy="528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2" name="Google Shape;42;p3"/>
              <p:cNvSpPr/>
              <p:nvPr/>
            </p:nvSpPr>
            <p:spPr>
              <a:xfrm>
                <a:off x="592549" y="3312900"/>
                <a:ext cx="52500" cy="528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3" name="Google Shape;43;p3"/>
              <p:cNvSpPr/>
              <p:nvPr/>
            </p:nvSpPr>
            <p:spPr>
              <a:xfrm>
                <a:off x="68362" y="3312900"/>
                <a:ext cx="52500" cy="528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44" name="Google Shape;44;p3"/>
            <p:cNvGrpSpPr/>
            <p:nvPr/>
          </p:nvGrpSpPr>
          <p:grpSpPr>
            <a:xfrm rot="10800000">
              <a:off x="229698" y="4712356"/>
              <a:ext cx="888808" cy="149202"/>
              <a:chOff x="330515" y="3312900"/>
              <a:chExt cx="314533" cy="52800"/>
            </a:xfrm>
          </p:grpSpPr>
          <p:sp>
            <p:nvSpPr>
              <p:cNvPr id="45" name="Google Shape;45;p3"/>
              <p:cNvSpPr/>
              <p:nvPr/>
            </p:nvSpPr>
            <p:spPr>
              <a:xfrm>
                <a:off x="330515" y="3312900"/>
                <a:ext cx="52500" cy="528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6" name="Google Shape;46;p3"/>
              <p:cNvSpPr/>
              <p:nvPr/>
            </p:nvSpPr>
            <p:spPr>
              <a:xfrm>
                <a:off x="417759" y="3312900"/>
                <a:ext cx="52500" cy="528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7" name="Google Shape;47;p3"/>
              <p:cNvSpPr/>
              <p:nvPr/>
            </p:nvSpPr>
            <p:spPr>
              <a:xfrm>
                <a:off x="505152" y="3312900"/>
                <a:ext cx="52500" cy="528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8" name="Google Shape;48;p3"/>
              <p:cNvSpPr/>
              <p:nvPr/>
            </p:nvSpPr>
            <p:spPr>
              <a:xfrm>
                <a:off x="592549" y="3312900"/>
                <a:ext cx="52500" cy="528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49" name="Google Shape;49;p3"/>
            <p:cNvSpPr/>
            <p:nvPr/>
          </p:nvSpPr>
          <p:spPr>
            <a:xfrm rot="5388430">
              <a:off x="145500" y="3744947"/>
              <a:ext cx="713104" cy="1001705"/>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50" name="Google Shape;50;p3"/>
            <p:cNvGrpSpPr/>
            <p:nvPr/>
          </p:nvGrpSpPr>
          <p:grpSpPr>
            <a:xfrm>
              <a:off x="-634963" y="-134612"/>
              <a:ext cx="1348200" cy="1348200"/>
              <a:chOff x="1834375" y="-134612"/>
              <a:chExt cx="1348200" cy="1348200"/>
            </a:xfrm>
          </p:grpSpPr>
          <p:sp>
            <p:nvSpPr>
              <p:cNvPr id="51" name="Google Shape;51;p3"/>
              <p:cNvSpPr/>
              <p:nvPr/>
            </p:nvSpPr>
            <p:spPr>
              <a:xfrm>
                <a:off x="2217015" y="248044"/>
                <a:ext cx="582900" cy="582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2" name="Google Shape;52;p3"/>
              <p:cNvSpPr/>
              <p:nvPr/>
            </p:nvSpPr>
            <p:spPr>
              <a:xfrm>
                <a:off x="2087561" y="118585"/>
                <a:ext cx="841800" cy="841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3" name="Google Shape;53;p3"/>
              <p:cNvSpPr/>
              <p:nvPr/>
            </p:nvSpPr>
            <p:spPr>
              <a:xfrm>
                <a:off x="1966075" y="-2888"/>
                <a:ext cx="1084800" cy="1084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4" name="Google Shape;54;p3"/>
              <p:cNvSpPr/>
              <p:nvPr/>
            </p:nvSpPr>
            <p:spPr>
              <a:xfrm>
                <a:off x="1834375" y="-134612"/>
                <a:ext cx="1348200" cy="1348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sp>
        <p:nvSpPr>
          <p:cNvPr id="55" name="Google Shape;55;p3"/>
          <p:cNvSpPr txBox="1">
            <a:spLocks noGrp="1"/>
          </p:cNvSpPr>
          <p:nvPr>
            <p:ph type="title"/>
          </p:nvPr>
        </p:nvSpPr>
        <p:spPr>
          <a:xfrm>
            <a:off x="2038200" y="2520138"/>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6" name="Google Shape;56;p3"/>
          <p:cNvSpPr txBox="1">
            <a:spLocks noGrp="1"/>
          </p:cNvSpPr>
          <p:nvPr>
            <p:ph type="title" idx="2" hasCustomPrompt="1"/>
          </p:nvPr>
        </p:nvSpPr>
        <p:spPr>
          <a:xfrm>
            <a:off x="2038200" y="859638"/>
            <a:ext cx="1217700" cy="841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400">
                <a:solidFill>
                  <a:schemeClr val="dk2"/>
                </a:solidFill>
                <a:latin typeface="Work Sans"/>
                <a:ea typeface="Work Sans"/>
                <a:cs typeface="Work Sans"/>
                <a:sym typeface="Work Sans"/>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7" name="Google Shape;57;p3"/>
          <p:cNvSpPr txBox="1">
            <a:spLocks noGrp="1"/>
          </p:cNvSpPr>
          <p:nvPr>
            <p:ph type="subTitle" idx="1"/>
          </p:nvPr>
        </p:nvSpPr>
        <p:spPr>
          <a:xfrm>
            <a:off x="2038200" y="3429700"/>
            <a:ext cx="28926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86"/>
        <p:cNvGrpSpPr/>
        <p:nvPr/>
      </p:nvGrpSpPr>
      <p:grpSpPr>
        <a:xfrm>
          <a:off x="0" y="0"/>
          <a:ext cx="0" cy="0"/>
          <a:chOff x="0" y="0"/>
          <a:chExt cx="0" cy="0"/>
        </a:xfrm>
      </p:grpSpPr>
      <p:grpSp>
        <p:nvGrpSpPr>
          <p:cNvPr id="287" name="Google Shape;287;p21"/>
          <p:cNvGrpSpPr/>
          <p:nvPr/>
        </p:nvGrpSpPr>
        <p:grpSpPr>
          <a:xfrm>
            <a:off x="-155100" y="613973"/>
            <a:ext cx="9009354" cy="5224402"/>
            <a:chOff x="-155100" y="613973"/>
            <a:chExt cx="9009354" cy="5224402"/>
          </a:xfrm>
        </p:grpSpPr>
        <p:grpSp>
          <p:nvGrpSpPr>
            <p:cNvPr id="288" name="Google Shape;288;p21"/>
            <p:cNvGrpSpPr/>
            <p:nvPr/>
          </p:nvGrpSpPr>
          <p:grpSpPr>
            <a:xfrm rot="5400000">
              <a:off x="7964884" y="1354146"/>
              <a:ext cx="1629543" cy="149197"/>
              <a:chOff x="68362" y="3312900"/>
              <a:chExt cx="576686" cy="52800"/>
            </a:xfrm>
          </p:grpSpPr>
          <p:sp>
            <p:nvSpPr>
              <p:cNvPr id="289" name="Google Shape;289;p21"/>
              <p:cNvSpPr/>
              <p:nvPr/>
            </p:nvSpPr>
            <p:spPr>
              <a:xfrm>
                <a:off x="330515" y="3312900"/>
                <a:ext cx="52500" cy="5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90" name="Google Shape;290;p21"/>
              <p:cNvSpPr/>
              <p:nvPr/>
            </p:nvSpPr>
            <p:spPr>
              <a:xfrm>
                <a:off x="417759" y="3312900"/>
                <a:ext cx="52500" cy="5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91" name="Google Shape;291;p21"/>
              <p:cNvSpPr/>
              <p:nvPr/>
            </p:nvSpPr>
            <p:spPr>
              <a:xfrm>
                <a:off x="243122" y="3312900"/>
                <a:ext cx="52500" cy="5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92" name="Google Shape;292;p21"/>
              <p:cNvSpPr/>
              <p:nvPr/>
            </p:nvSpPr>
            <p:spPr>
              <a:xfrm>
                <a:off x="155728" y="3312900"/>
                <a:ext cx="52500" cy="5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93" name="Google Shape;293;p21"/>
              <p:cNvSpPr/>
              <p:nvPr/>
            </p:nvSpPr>
            <p:spPr>
              <a:xfrm>
                <a:off x="505152" y="3312900"/>
                <a:ext cx="52500" cy="5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94" name="Google Shape;294;p21"/>
              <p:cNvSpPr/>
              <p:nvPr/>
            </p:nvSpPr>
            <p:spPr>
              <a:xfrm>
                <a:off x="592549" y="3312900"/>
                <a:ext cx="52500" cy="5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95" name="Google Shape;295;p21"/>
              <p:cNvSpPr/>
              <p:nvPr/>
            </p:nvSpPr>
            <p:spPr>
              <a:xfrm>
                <a:off x="68362" y="3312900"/>
                <a:ext cx="52500" cy="5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296" name="Google Shape;296;p21"/>
            <p:cNvSpPr/>
            <p:nvPr/>
          </p:nvSpPr>
          <p:spPr>
            <a:xfrm flipH="1">
              <a:off x="-155100" y="4007475"/>
              <a:ext cx="875100" cy="1830900"/>
            </a:xfrm>
            <a:prstGeom prst="round2Diag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97" name="Google Shape;297;p21"/>
            <p:cNvSpPr/>
            <p:nvPr/>
          </p:nvSpPr>
          <p:spPr>
            <a:xfrm>
              <a:off x="460422" y="4525210"/>
              <a:ext cx="713100" cy="6183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298" name="Google Shape;298;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9" name="Google Shape;299;p21"/>
          <p:cNvSpPr txBox="1">
            <a:spLocks noGrp="1"/>
          </p:cNvSpPr>
          <p:nvPr>
            <p:ph type="subTitle" idx="1"/>
          </p:nvPr>
        </p:nvSpPr>
        <p:spPr>
          <a:xfrm>
            <a:off x="4909940" y="3216413"/>
            <a:ext cx="2916000" cy="10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0" name="Google Shape;300;p21"/>
          <p:cNvSpPr txBox="1">
            <a:spLocks noGrp="1"/>
          </p:cNvSpPr>
          <p:nvPr>
            <p:ph type="subTitle" idx="2"/>
          </p:nvPr>
        </p:nvSpPr>
        <p:spPr>
          <a:xfrm>
            <a:off x="1321065" y="3216412"/>
            <a:ext cx="2916000" cy="10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1" name="Google Shape;301;p21"/>
          <p:cNvSpPr txBox="1">
            <a:spLocks noGrp="1"/>
          </p:cNvSpPr>
          <p:nvPr>
            <p:ph type="subTitle" idx="3"/>
          </p:nvPr>
        </p:nvSpPr>
        <p:spPr>
          <a:xfrm>
            <a:off x="1321065" y="2721800"/>
            <a:ext cx="2916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02" name="Google Shape;302;p21"/>
          <p:cNvSpPr txBox="1">
            <a:spLocks noGrp="1"/>
          </p:cNvSpPr>
          <p:nvPr>
            <p:ph type="subTitle" idx="4"/>
          </p:nvPr>
        </p:nvSpPr>
        <p:spPr>
          <a:xfrm>
            <a:off x="4909944" y="2721800"/>
            <a:ext cx="2916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303"/>
        <p:cNvGrpSpPr/>
        <p:nvPr/>
      </p:nvGrpSpPr>
      <p:grpSpPr>
        <a:xfrm>
          <a:off x="0" y="0"/>
          <a:ext cx="0" cy="0"/>
          <a:chOff x="0" y="0"/>
          <a:chExt cx="0" cy="0"/>
        </a:xfrm>
      </p:grpSpPr>
      <p:grpSp>
        <p:nvGrpSpPr>
          <p:cNvPr id="304" name="Google Shape;304;p22"/>
          <p:cNvGrpSpPr/>
          <p:nvPr/>
        </p:nvGrpSpPr>
        <p:grpSpPr>
          <a:xfrm>
            <a:off x="0" y="218300"/>
            <a:ext cx="9468475" cy="4925200"/>
            <a:chOff x="0" y="218300"/>
            <a:chExt cx="9468475" cy="4925200"/>
          </a:xfrm>
        </p:grpSpPr>
        <p:sp>
          <p:nvSpPr>
            <p:cNvPr id="305" name="Google Shape;305;p22"/>
            <p:cNvSpPr/>
            <p:nvPr/>
          </p:nvSpPr>
          <p:spPr>
            <a:xfrm rot="5400000" flipH="1">
              <a:off x="276000" y="4286100"/>
              <a:ext cx="581400" cy="1133400"/>
            </a:xfrm>
            <a:prstGeom prst="round1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06" name="Google Shape;306;p22"/>
            <p:cNvSpPr/>
            <p:nvPr/>
          </p:nvSpPr>
          <p:spPr>
            <a:xfrm>
              <a:off x="178688" y="4061138"/>
              <a:ext cx="642300" cy="64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307" name="Google Shape;307;p22"/>
            <p:cNvGrpSpPr/>
            <p:nvPr/>
          </p:nvGrpSpPr>
          <p:grpSpPr>
            <a:xfrm>
              <a:off x="8589620" y="218300"/>
              <a:ext cx="418150" cy="889396"/>
              <a:chOff x="8589620" y="218300"/>
              <a:chExt cx="418150" cy="889396"/>
            </a:xfrm>
          </p:grpSpPr>
          <p:sp>
            <p:nvSpPr>
              <p:cNvPr id="308" name="Google Shape;308;p22"/>
              <p:cNvSpPr/>
              <p:nvPr/>
            </p:nvSpPr>
            <p:spPr>
              <a:xfrm rot="5400000">
                <a:off x="8858970" y="218000"/>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09" name="Google Shape;309;p22"/>
              <p:cNvSpPr/>
              <p:nvPr/>
            </p:nvSpPr>
            <p:spPr>
              <a:xfrm rot="5400000">
                <a:off x="8858970" y="464956"/>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10" name="Google Shape;310;p22"/>
              <p:cNvSpPr/>
              <p:nvPr/>
            </p:nvSpPr>
            <p:spPr>
              <a:xfrm rot="5400000">
                <a:off x="8858970" y="711921"/>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11" name="Google Shape;311;p22"/>
              <p:cNvSpPr/>
              <p:nvPr/>
            </p:nvSpPr>
            <p:spPr>
              <a:xfrm rot="5400000">
                <a:off x="8589920" y="218000"/>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12" name="Google Shape;312;p22"/>
              <p:cNvSpPr/>
              <p:nvPr/>
            </p:nvSpPr>
            <p:spPr>
              <a:xfrm rot="5400000">
                <a:off x="8589920" y="464956"/>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13" name="Google Shape;313;p22"/>
              <p:cNvSpPr/>
              <p:nvPr/>
            </p:nvSpPr>
            <p:spPr>
              <a:xfrm rot="5400000">
                <a:off x="8589920" y="711921"/>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14" name="Google Shape;314;p22"/>
              <p:cNvSpPr/>
              <p:nvPr/>
            </p:nvSpPr>
            <p:spPr>
              <a:xfrm rot="5400000">
                <a:off x="8858970" y="958896"/>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15" name="Google Shape;315;p22"/>
              <p:cNvSpPr/>
              <p:nvPr/>
            </p:nvSpPr>
            <p:spPr>
              <a:xfrm rot="5400000">
                <a:off x="8589920" y="958896"/>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316" name="Google Shape;316;p22"/>
            <p:cNvSpPr/>
            <p:nvPr/>
          </p:nvSpPr>
          <p:spPr>
            <a:xfrm>
              <a:off x="8755375" y="1549025"/>
              <a:ext cx="713100" cy="713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317" name="Google Shape;317;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8" name="Google Shape;318;p22"/>
          <p:cNvSpPr txBox="1">
            <a:spLocks noGrp="1"/>
          </p:cNvSpPr>
          <p:nvPr>
            <p:ph type="subTitle" idx="1"/>
          </p:nvPr>
        </p:nvSpPr>
        <p:spPr>
          <a:xfrm>
            <a:off x="1054488" y="2900275"/>
            <a:ext cx="7035000" cy="157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9" name="Google Shape;319;p22"/>
          <p:cNvSpPr txBox="1">
            <a:spLocks noGrp="1"/>
          </p:cNvSpPr>
          <p:nvPr>
            <p:ph type="subTitle" idx="2"/>
          </p:nvPr>
        </p:nvSpPr>
        <p:spPr>
          <a:xfrm>
            <a:off x="1054513" y="1212925"/>
            <a:ext cx="7035000" cy="157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20"/>
        <p:cNvGrpSpPr/>
        <p:nvPr/>
      </p:nvGrpSpPr>
      <p:grpSpPr>
        <a:xfrm>
          <a:off x="0" y="0"/>
          <a:ext cx="0" cy="0"/>
          <a:chOff x="0" y="0"/>
          <a:chExt cx="0" cy="0"/>
        </a:xfrm>
      </p:grpSpPr>
      <p:grpSp>
        <p:nvGrpSpPr>
          <p:cNvPr id="321" name="Google Shape;321;p23"/>
          <p:cNvGrpSpPr/>
          <p:nvPr/>
        </p:nvGrpSpPr>
        <p:grpSpPr>
          <a:xfrm>
            <a:off x="283400" y="-1476"/>
            <a:ext cx="9326288" cy="4959251"/>
            <a:chOff x="283400" y="-1476"/>
            <a:chExt cx="9326288" cy="4959251"/>
          </a:xfrm>
        </p:grpSpPr>
        <p:grpSp>
          <p:nvGrpSpPr>
            <p:cNvPr id="322" name="Google Shape;322;p23"/>
            <p:cNvGrpSpPr/>
            <p:nvPr/>
          </p:nvGrpSpPr>
          <p:grpSpPr>
            <a:xfrm rot="5400000">
              <a:off x="609425" y="4424150"/>
              <a:ext cx="207600" cy="859650"/>
              <a:chOff x="252825" y="1767825"/>
              <a:chExt cx="207600" cy="859650"/>
            </a:xfrm>
          </p:grpSpPr>
          <p:sp>
            <p:nvSpPr>
              <p:cNvPr id="323" name="Google Shape;323;p23"/>
              <p:cNvSpPr/>
              <p:nvPr/>
            </p:nvSpPr>
            <p:spPr>
              <a:xfrm>
                <a:off x="252825" y="2093850"/>
                <a:ext cx="207600" cy="207600"/>
              </a:xfrm>
              <a:prstGeom prst="star4">
                <a:avLst>
                  <a:gd name="adj" fmla="val 22268"/>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24" name="Google Shape;324;p23"/>
              <p:cNvSpPr/>
              <p:nvPr/>
            </p:nvSpPr>
            <p:spPr>
              <a:xfrm>
                <a:off x="252825" y="1767825"/>
                <a:ext cx="207600" cy="207600"/>
              </a:xfrm>
              <a:prstGeom prst="star4">
                <a:avLst>
                  <a:gd name="adj" fmla="val 22268"/>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25" name="Google Shape;325;p23"/>
              <p:cNvSpPr/>
              <p:nvPr/>
            </p:nvSpPr>
            <p:spPr>
              <a:xfrm>
                <a:off x="252825" y="2419875"/>
                <a:ext cx="207600" cy="207600"/>
              </a:xfrm>
              <a:prstGeom prst="star4">
                <a:avLst>
                  <a:gd name="adj" fmla="val 22268"/>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326" name="Google Shape;326;p23"/>
            <p:cNvGrpSpPr/>
            <p:nvPr/>
          </p:nvGrpSpPr>
          <p:grpSpPr>
            <a:xfrm>
              <a:off x="8430956" y="-1476"/>
              <a:ext cx="1178731" cy="1178731"/>
              <a:chOff x="1834375" y="-134612"/>
              <a:chExt cx="1348200" cy="1348200"/>
            </a:xfrm>
          </p:grpSpPr>
          <p:sp>
            <p:nvSpPr>
              <p:cNvPr id="327" name="Google Shape;327;p23"/>
              <p:cNvSpPr/>
              <p:nvPr/>
            </p:nvSpPr>
            <p:spPr>
              <a:xfrm>
                <a:off x="2217015" y="248044"/>
                <a:ext cx="582900" cy="582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28" name="Google Shape;328;p23"/>
              <p:cNvSpPr/>
              <p:nvPr/>
            </p:nvSpPr>
            <p:spPr>
              <a:xfrm>
                <a:off x="2087561" y="118585"/>
                <a:ext cx="841800" cy="841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29" name="Google Shape;329;p23"/>
              <p:cNvSpPr/>
              <p:nvPr/>
            </p:nvSpPr>
            <p:spPr>
              <a:xfrm>
                <a:off x="1966075" y="-2888"/>
                <a:ext cx="1084800" cy="1084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30" name="Google Shape;330;p23"/>
              <p:cNvSpPr/>
              <p:nvPr/>
            </p:nvSpPr>
            <p:spPr>
              <a:xfrm>
                <a:off x="1834375" y="-134612"/>
                <a:ext cx="1348200" cy="1348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sp>
        <p:nvSpPr>
          <p:cNvPr id="331" name="Google Shape;331;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2" name="Google Shape;332;p23"/>
          <p:cNvSpPr txBox="1">
            <a:spLocks noGrp="1"/>
          </p:cNvSpPr>
          <p:nvPr>
            <p:ph type="subTitle" idx="1"/>
          </p:nvPr>
        </p:nvSpPr>
        <p:spPr>
          <a:xfrm>
            <a:off x="739026" y="3205814"/>
            <a:ext cx="2373900" cy="8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3" name="Google Shape;333;p23"/>
          <p:cNvSpPr txBox="1">
            <a:spLocks noGrp="1"/>
          </p:cNvSpPr>
          <p:nvPr>
            <p:ph type="subTitle" idx="2"/>
          </p:nvPr>
        </p:nvSpPr>
        <p:spPr>
          <a:xfrm>
            <a:off x="3385125" y="3205813"/>
            <a:ext cx="2373900" cy="8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4" name="Google Shape;334;p23"/>
          <p:cNvSpPr txBox="1">
            <a:spLocks noGrp="1"/>
          </p:cNvSpPr>
          <p:nvPr>
            <p:ph type="subTitle" idx="3"/>
          </p:nvPr>
        </p:nvSpPr>
        <p:spPr>
          <a:xfrm>
            <a:off x="6031225" y="3205814"/>
            <a:ext cx="2373900" cy="8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5" name="Google Shape;335;p23"/>
          <p:cNvSpPr txBox="1">
            <a:spLocks noGrp="1"/>
          </p:cNvSpPr>
          <p:nvPr>
            <p:ph type="subTitle" idx="4"/>
          </p:nvPr>
        </p:nvSpPr>
        <p:spPr>
          <a:xfrm>
            <a:off x="739025" y="2739135"/>
            <a:ext cx="23739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36" name="Google Shape;336;p23"/>
          <p:cNvSpPr txBox="1">
            <a:spLocks noGrp="1"/>
          </p:cNvSpPr>
          <p:nvPr>
            <p:ph type="subTitle" idx="5"/>
          </p:nvPr>
        </p:nvSpPr>
        <p:spPr>
          <a:xfrm>
            <a:off x="3385128" y="2739135"/>
            <a:ext cx="23739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37" name="Google Shape;337;p23"/>
          <p:cNvSpPr txBox="1">
            <a:spLocks noGrp="1"/>
          </p:cNvSpPr>
          <p:nvPr>
            <p:ph type="subTitle" idx="6"/>
          </p:nvPr>
        </p:nvSpPr>
        <p:spPr>
          <a:xfrm>
            <a:off x="6031226" y="2739135"/>
            <a:ext cx="23739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338"/>
        <p:cNvGrpSpPr/>
        <p:nvPr/>
      </p:nvGrpSpPr>
      <p:grpSpPr>
        <a:xfrm>
          <a:off x="0" y="0"/>
          <a:ext cx="0" cy="0"/>
          <a:chOff x="0" y="0"/>
          <a:chExt cx="0" cy="0"/>
        </a:xfrm>
      </p:grpSpPr>
      <p:grpSp>
        <p:nvGrpSpPr>
          <p:cNvPr id="339" name="Google Shape;339;p24"/>
          <p:cNvGrpSpPr/>
          <p:nvPr/>
        </p:nvGrpSpPr>
        <p:grpSpPr>
          <a:xfrm>
            <a:off x="-739359" y="198696"/>
            <a:ext cx="10349443" cy="5715879"/>
            <a:chOff x="-739359" y="198696"/>
            <a:chExt cx="10349443" cy="5715879"/>
          </a:xfrm>
        </p:grpSpPr>
        <p:grpSp>
          <p:nvGrpSpPr>
            <p:cNvPr id="340" name="Google Shape;340;p24"/>
            <p:cNvGrpSpPr/>
            <p:nvPr/>
          </p:nvGrpSpPr>
          <p:grpSpPr>
            <a:xfrm flipH="1">
              <a:off x="7980541" y="198696"/>
              <a:ext cx="1629543" cy="149197"/>
              <a:chOff x="68362" y="3312900"/>
              <a:chExt cx="576686" cy="52800"/>
            </a:xfrm>
          </p:grpSpPr>
          <p:sp>
            <p:nvSpPr>
              <p:cNvPr id="341" name="Google Shape;341;p24"/>
              <p:cNvSpPr/>
              <p:nvPr/>
            </p:nvSpPr>
            <p:spPr>
              <a:xfrm>
                <a:off x="330515" y="3312900"/>
                <a:ext cx="52500" cy="5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42" name="Google Shape;342;p24"/>
              <p:cNvSpPr/>
              <p:nvPr/>
            </p:nvSpPr>
            <p:spPr>
              <a:xfrm>
                <a:off x="417759" y="3312900"/>
                <a:ext cx="52500" cy="5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43" name="Google Shape;343;p24"/>
              <p:cNvSpPr/>
              <p:nvPr/>
            </p:nvSpPr>
            <p:spPr>
              <a:xfrm>
                <a:off x="243122" y="3312900"/>
                <a:ext cx="52500" cy="5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44" name="Google Shape;344;p24"/>
              <p:cNvSpPr/>
              <p:nvPr/>
            </p:nvSpPr>
            <p:spPr>
              <a:xfrm>
                <a:off x="155728" y="3312900"/>
                <a:ext cx="52500" cy="5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45" name="Google Shape;345;p24"/>
              <p:cNvSpPr/>
              <p:nvPr/>
            </p:nvSpPr>
            <p:spPr>
              <a:xfrm>
                <a:off x="505152" y="3312900"/>
                <a:ext cx="52500" cy="5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46" name="Google Shape;346;p24"/>
              <p:cNvSpPr/>
              <p:nvPr/>
            </p:nvSpPr>
            <p:spPr>
              <a:xfrm>
                <a:off x="592549" y="3312900"/>
                <a:ext cx="52500" cy="5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47" name="Google Shape;347;p24"/>
              <p:cNvSpPr/>
              <p:nvPr/>
            </p:nvSpPr>
            <p:spPr>
              <a:xfrm>
                <a:off x="68362" y="3312900"/>
                <a:ext cx="52500" cy="5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348" name="Google Shape;348;p24"/>
            <p:cNvSpPr/>
            <p:nvPr/>
          </p:nvSpPr>
          <p:spPr>
            <a:xfrm>
              <a:off x="8512554" y="4083675"/>
              <a:ext cx="875100" cy="1830900"/>
            </a:xfrm>
            <a:prstGeom prst="round2Diag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49" name="Google Shape;349;p24"/>
            <p:cNvSpPr/>
            <p:nvPr/>
          </p:nvSpPr>
          <p:spPr>
            <a:xfrm flipH="1">
              <a:off x="8084757" y="4601410"/>
              <a:ext cx="713100" cy="6183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50" name="Google Shape;350;p24"/>
            <p:cNvSpPr/>
            <p:nvPr/>
          </p:nvSpPr>
          <p:spPr>
            <a:xfrm rot="5400000" flipH="1">
              <a:off x="-388659" y="3987475"/>
              <a:ext cx="713100" cy="14145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351" name="Google Shape;351;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2" name="Google Shape;352;p24"/>
          <p:cNvSpPr txBox="1">
            <a:spLocks noGrp="1"/>
          </p:cNvSpPr>
          <p:nvPr>
            <p:ph type="subTitle" idx="1"/>
          </p:nvPr>
        </p:nvSpPr>
        <p:spPr>
          <a:xfrm>
            <a:off x="2368575" y="1635300"/>
            <a:ext cx="5833500" cy="527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3" name="Google Shape;353;p24"/>
          <p:cNvSpPr txBox="1">
            <a:spLocks noGrp="1"/>
          </p:cNvSpPr>
          <p:nvPr>
            <p:ph type="subTitle" idx="2"/>
          </p:nvPr>
        </p:nvSpPr>
        <p:spPr>
          <a:xfrm>
            <a:off x="2368575" y="2767375"/>
            <a:ext cx="5833500" cy="527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4" name="Google Shape;354;p24"/>
          <p:cNvSpPr txBox="1">
            <a:spLocks noGrp="1"/>
          </p:cNvSpPr>
          <p:nvPr>
            <p:ph type="subTitle" idx="3"/>
          </p:nvPr>
        </p:nvSpPr>
        <p:spPr>
          <a:xfrm>
            <a:off x="2368575" y="3899450"/>
            <a:ext cx="5826900" cy="527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5" name="Google Shape;355;p24"/>
          <p:cNvSpPr txBox="1">
            <a:spLocks noGrp="1"/>
          </p:cNvSpPr>
          <p:nvPr>
            <p:ph type="subTitle" idx="4"/>
          </p:nvPr>
        </p:nvSpPr>
        <p:spPr>
          <a:xfrm>
            <a:off x="2368575" y="1166750"/>
            <a:ext cx="5833500" cy="527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56" name="Google Shape;356;p24"/>
          <p:cNvSpPr txBox="1">
            <a:spLocks noGrp="1"/>
          </p:cNvSpPr>
          <p:nvPr>
            <p:ph type="subTitle" idx="5"/>
          </p:nvPr>
        </p:nvSpPr>
        <p:spPr>
          <a:xfrm>
            <a:off x="2368575" y="2298825"/>
            <a:ext cx="5833500" cy="527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57" name="Google Shape;357;p24"/>
          <p:cNvSpPr txBox="1">
            <a:spLocks noGrp="1"/>
          </p:cNvSpPr>
          <p:nvPr>
            <p:ph type="subTitle" idx="6"/>
          </p:nvPr>
        </p:nvSpPr>
        <p:spPr>
          <a:xfrm>
            <a:off x="2368575" y="3430900"/>
            <a:ext cx="5826900" cy="527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58"/>
        <p:cNvGrpSpPr/>
        <p:nvPr/>
      </p:nvGrpSpPr>
      <p:grpSpPr>
        <a:xfrm>
          <a:off x="0" y="0"/>
          <a:ext cx="0" cy="0"/>
          <a:chOff x="0" y="0"/>
          <a:chExt cx="0" cy="0"/>
        </a:xfrm>
      </p:grpSpPr>
      <p:grpSp>
        <p:nvGrpSpPr>
          <p:cNvPr id="359" name="Google Shape;359;p25"/>
          <p:cNvGrpSpPr/>
          <p:nvPr/>
        </p:nvGrpSpPr>
        <p:grpSpPr>
          <a:xfrm>
            <a:off x="-545451" y="-201625"/>
            <a:ext cx="9932514" cy="5342625"/>
            <a:chOff x="-545451" y="-201625"/>
            <a:chExt cx="9932514" cy="5342625"/>
          </a:xfrm>
        </p:grpSpPr>
        <p:sp>
          <p:nvSpPr>
            <p:cNvPr id="360" name="Google Shape;360;p25"/>
            <p:cNvSpPr/>
            <p:nvPr/>
          </p:nvSpPr>
          <p:spPr>
            <a:xfrm>
              <a:off x="-545451" y="4067000"/>
              <a:ext cx="1074000" cy="1074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61" name="Google Shape;361;p25"/>
            <p:cNvSpPr/>
            <p:nvPr/>
          </p:nvSpPr>
          <p:spPr>
            <a:xfrm rot="5388430">
              <a:off x="210124" y="4178447"/>
              <a:ext cx="713104" cy="1208106"/>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62" name="Google Shape;362;p25"/>
            <p:cNvSpPr/>
            <p:nvPr/>
          </p:nvSpPr>
          <p:spPr>
            <a:xfrm rot="10800000">
              <a:off x="8495463" y="-201625"/>
              <a:ext cx="891600" cy="15546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63" name="Google Shape;363;p25"/>
            <p:cNvSpPr/>
            <p:nvPr/>
          </p:nvSpPr>
          <p:spPr>
            <a:xfrm rot="10800000">
              <a:off x="8689263" y="-201500"/>
              <a:ext cx="697800" cy="807600"/>
            </a:xfrm>
            <a:prstGeom prst="round1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364" name="Google Shape;364;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5" name="Google Shape;365;p25"/>
          <p:cNvSpPr txBox="1">
            <a:spLocks noGrp="1"/>
          </p:cNvSpPr>
          <p:nvPr>
            <p:ph type="subTitle" idx="1"/>
          </p:nvPr>
        </p:nvSpPr>
        <p:spPr>
          <a:xfrm>
            <a:off x="2106659" y="2014301"/>
            <a:ext cx="21327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6" name="Google Shape;366;p25"/>
          <p:cNvSpPr txBox="1">
            <a:spLocks noGrp="1"/>
          </p:cNvSpPr>
          <p:nvPr>
            <p:ph type="subTitle" idx="2"/>
          </p:nvPr>
        </p:nvSpPr>
        <p:spPr>
          <a:xfrm>
            <a:off x="5947908" y="2014301"/>
            <a:ext cx="21327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7" name="Google Shape;367;p25"/>
          <p:cNvSpPr txBox="1">
            <a:spLocks noGrp="1"/>
          </p:cNvSpPr>
          <p:nvPr>
            <p:ph type="subTitle" idx="3"/>
          </p:nvPr>
        </p:nvSpPr>
        <p:spPr>
          <a:xfrm>
            <a:off x="2106659" y="3552988"/>
            <a:ext cx="21327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8" name="Google Shape;368;p25"/>
          <p:cNvSpPr txBox="1">
            <a:spLocks noGrp="1"/>
          </p:cNvSpPr>
          <p:nvPr>
            <p:ph type="subTitle" idx="4"/>
          </p:nvPr>
        </p:nvSpPr>
        <p:spPr>
          <a:xfrm>
            <a:off x="5947908" y="3552988"/>
            <a:ext cx="21327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9" name="Google Shape;369;p25"/>
          <p:cNvSpPr txBox="1">
            <a:spLocks noGrp="1"/>
          </p:cNvSpPr>
          <p:nvPr>
            <p:ph type="subTitle" idx="5"/>
          </p:nvPr>
        </p:nvSpPr>
        <p:spPr>
          <a:xfrm>
            <a:off x="2106672" y="1593388"/>
            <a:ext cx="2132700" cy="48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70" name="Google Shape;370;p25"/>
          <p:cNvSpPr txBox="1">
            <a:spLocks noGrp="1"/>
          </p:cNvSpPr>
          <p:nvPr>
            <p:ph type="subTitle" idx="6"/>
          </p:nvPr>
        </p:nvSpPr>
        <p:spPr>
          <a:xfrm>
            <a:off x="2106672" y="3132075"/>
            <a:ext cx="2132700" cy="48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71" name="Google Shape;371;p25"/>
          <p:cNvSpPr txBox="1">
            <a:spLocks noGrp="1"/>
          </p:cNvSpPr>
          <p:nvPr>
            <p:ph type="subTitle" idx="7"/>
          </p:nvPr>
        </p:nvSpPr>
        <p:spPr>
          <a:xfrm>
            <a:off x="5947918" y="1593388"/>
            <a:ext cx="2132700" cy="48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72" name="Google Shape;372;p25"/>
          <p:cNvSpPr txBox="1">
            <a:spLocks noGrp="1"/>
          </p:cNvSpPr>
          <p:nvPr>
            <p:ph type="subTitle" idx="8"/>
          </p:nvPr>
        </p:nvSpPr>
        <p:spPr>
          <a:xfrm>
            <a:off x="5947918" y="3132075"/>
            <a:ext cx="2132700" cy="48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ive columns">
  <p:cSld name="CUSTOM_11">
    <p:spTree>
      <p:nvGrpSpPr>
        <p:cNvPr id="1" name="Shape 373"/>
        <p:cNvGrpSpPr/>
        <p:nvPr/>
      </p:nvGrpSpPr>
      <p:grpSpPr>
        <a:xfrm>
          <a:off x="0" y="0"/>
          <a:ext cx="0" cy="0"/>
          <a:chOff x="0" y="0"/>
          <a:chExt cx="0" cy="0"/>
        </a:xfrm>
      </p:grpSpPr>
      <p:grpSp>
        <p:nvGrpSpPr>
          <p:cNvPr id="374" name="Google Shape;374;p26"/>
          <p:cNvGrpSpPr/>
          <p:nvPr/>
        </p:nvGrpSpPr>
        <p:grpSpPr>
          <a:xfrm>
            <a:off x="-9248" y="-124100"/>
            <a:ext cx="9153248" cy="5473275"/>
            <a:chOff x="-9248" y="-124100"/>
            <a:chExt cx="9153248" cy="5473275"/>
          </a:xfrm>
        </p:grpSpPr>
        <p:sp>
          <p:nvSpPr>
            <p:cNvPr id="375" name="Google Shape;375;p26"/>
            <p:cNvSpPr/>
            <p:nvPr/>
          </p:nvSpPr>
          <p:spPr>
            <a:xfrm flipH="1">
              <a:off x="8236200" y="4091674"/>
              <a:ext cx="907800" cy="10572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76" name="Google Shape;376;p26"/>
            <p:cNvSpPr/>
            <p:nvPr/>
          </p:nvSpPr>
          <p:spPr>
            <a:xfrm rot="5400000">
              <a:off x="494302" y="-627650"/>
              <a:ext cx="547500" cy="1554600"/>
            </a:xfrm>
            <a:prstGeom prst="round1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377" name="Google Shape;377;p26"/>
            <p:cNvGrpSpPr/>
            <p:nvPr/>
          </p:nvGrpSpPr>
          <p:grpSpPr>
            <a:xfrm rot="10800000" flipH="1">
              <a:off x="282000" y="338912"/>
              <a:ext cx="149100" cy="641989"/>
              <a:chOff x="282000" y="4167974"/>
              <a:chExt cx="149100" cy="641989"/>
            </a:xfrm>
          </p:grpSpPr>
          <p:sp>
            <p:nvSpPr>
              <p:cNvPr id="378" name="Google Shape;378;p26"/>
              <p:cNvSpPr/>
              <p:nvPr/>
            </p:nvSpPr>
            <p:spPr>
              <a:xfrm rot="5400000">
                <a:off x="282300" y="4167674"/>
                <a:ext cx="148500" cy="149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79" name="Google Shape;379;p26"/>
              <p:cNvSpPr/>
              <p:nvPr/>
            </p:nvSpPr>
            <p:spPr>
              <a:xfrm rot="5400000">
                <a:off x="282300" y="4414206"/>
                <a:ext cx="148500" cy="149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80" name="Google Shape;380;p26"/>
              <p:cNvSpPr/>
              <p:nvPr/>
            </p:nvSpPr>
            <p:spPr>
              <a:xfrm rot="5400000">
                <a:off x="282300" y="4661163"/>
                <a:ext cx="148500" cy="149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381" name="Google Shape;381;p26"/>
            <p:cNvGrpSpPr/>
            <p:nvPr/>
          </p:nvGrpSpPr>
          <p:grpSpPr>
            <a:xfrm rot="10800000" flipH="1">
              <a:off x="7934925" y="4609375"/>
              <a:ext cx="739800" cy="739800"/>
              <a:chOff x="7934925" y="-200300"/>
              <a:chExt cx="739800" cy="739800"/>
            </a:xfrm>
          </p:grpSpPr>
          <p:sp>
            <p:nvSpPr>
              <p:cNvPr id="382" name="Google Shape;382;p26"/>
              <p:cNvSpPr/>
              <p:nvPr/>
            </p:nvSpPr>
            <p:spPr>
              <a:xfrm>
                <a:off x="7934925" y="-200300"/>
                <a:ext cx="739800" cy="7398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83" name="Google Shape;383;p26"/>
              <p:cNvSpPr/>
              <p:nvPr/>
            </p:nvSpPr>
            <p:spPr>
              <a:xfrm>
                <a:off x="8201025" y="65800"/>
                <a:ext cx="207600" cy="207600"/>
              </a:xfrm>
              <a:prstGeom prst="star4">
                <a:avLst>
                  <a:gd name="adj" fmla="val 22268"/>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sp>
        <p:nvSpPr>
          <p:cNvPr id="384" name="Google Shape;384;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5" name="Google Shape;385;p26"/>
          <p:cNvSpPr txBox="1">
            <a:spLocks noGrp="1"/>
          </p:cNvSpPr>
          <p:nvPr>
            <p:ph type="subTitle" idx="1"/>
          </p:nvPr>
        </p:nvSpPr>
        <p:spPr>
          <a:xfrm>
            <a:off x="714725" y="2022366"/>
            <a:ext cx="19752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86" name="Google Shape;386;p26"/>
          <p:cNvSpPr txBox="1">
            <a:spLocks noGrp="1"/>
          </p:cNvSpPr>
          <p:nvPr>
            <p:ph type="subTitle" idx="2"/>
          </p:nvPr>
        </p:nvSpPr>
        <p:spPr>
          <a:xfrm>
            <a:off x="3584398" y="2022366"/>
            <a:ext cx="19752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87" name="Google Shape;387;p26"/>
          <p:cNvSpPr txBox="1">
            <a:spLocks noGrp="1"/>
          </p:cNvSpPr>
          <p:nvPr>
            <p:ph type="subTitle" idx="3"/>
          </p:nvPr>
        </p:nvSpPr>
        <p:spPr>
          <a:xfrm>
            <a:off x="2148813" y="3615966"/>
            <a:ext cx="19752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88" name="Google Shape;388;p26"/>
          <p:cNvSpPr txBox="1">
            <a:spLocks noGrp="1"/>
          </p:cNvSpPr>
          <p:nvPr>
            <p:ph type="subTitle" idx="4"/>
          </p:nvPr>
        </p:nvSpPr>
        <p:spPr>
          <a:xfrm>
            <a:off x="5019981" y="3615966"/>
            <a:ext cx="19752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89" name="Google Shape;389;p26"/>
          <p:cNvSpPr txBox="1">
            <a:spLocks noGrp="1"/>
          </p:cNvSpPr>
          <p:nvPr>
            <p:ph type="subTitle" idx="5"/>
          </p:nvPr>
        </p:nvSpPr>
        <p:spPr>
          <a:xfrm>
            <a:off x="6454072" y="2022366"/>
            <a:ext cx="19752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0" name="Google Shape;390;p26"/>
          <p:cNvSpPr txBox="1">
            <a:spLocks noGrp="1"/>
          </p:cNvSpPr>
          <p:nvPr>
            <p:ph type="subTitle" idx="6"/>
          </p:nvPr>
        </p:nvSpPr>
        <p:spPr>
          <a:xfrm>
            <a:off x="713225" y="1644127"/>
            <a:ext cx="1978200" cy="44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91" name="Google Shape;391;p26"/>
          <p:cNvSpPr txBox="1">
            <a:spLocks noGrp="1"/>
          </p:cNvSpPr>
          <p:nvPr>
            <p:ph type="subTitle" idx="7"/>
          </p:nvPr>
        </p:nvSpPr>
        <p:spPr>
          <a:xfrm>
            <a:off x="3582898" y="1644127"/>
            <a:ext cx="1978200" cy="44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92" name="Google Shape;392;p26"/>
          <p:cNvSpPr txBox="1">
            <a:spLocks noGrp="1"/>
          </p:cNvSpPr>
          <p:nvPr>
            <p:ph type="subTitle" idx="8"/>
          </p:nvPr>
        </p:nvSpPr>
        <p:spPr>
          <a:xfrm>
            <a:off x="6452572" y="1644127"/>
            <a:ext cx="1978200" cy="44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93" name="Google Shape;393;p26"/>
          <p:cNvSpPr txBox="1">
            <a:spLocks noGrp="1"/>
          </p:cNvSpPr>
          <p:nvPr>
            <p:ph type="subTitle" idx="9"/>
          </p:nvPr>
        </p:nvSpPr>
        <p:spPr>
          <a:xfrm>
            <a:off x="2147313" y="3236500"/>
            <a:ext cx="1978200" cy="44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94" name="Google Shape;394;p26"/>
          <p:cNvSpPr txBox="1">
            <a:spLocks noGrp="1"/>
          </p:cNvSpPr>
          <p:nvPr>
            <p:ph type="subTitle" idx="13"/>
          </p:nvPr>
        </p:nvSpPr>
        <p:spPr>
          <a:xfrm>
            <a:off x="5018481" y="3236500"/>
            <a:ext cx="1978200" cy="44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95"/>
        <p:cNvGrpSpPr/>
        <p:nvPr/>
      </p:nvGrpSpPr>
      <p:grpSpPr>
        <a:xfrm>
          <a:off x="0" y="0"/>
          <a:ext cx="0" cy="0"/>
          <a:chOff x="0" y="0"/>
          <a:chExt cx="0" cy="0"/>
        </a:xfrm>
      </p:grpSpPr>
      <p:sp>
        <p:nvSpPr>
          <p:cNvPr id="396" name="Google Shape;396;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7" name="Google Shape;397;p27"/>
          <p:cNvSpPr txBox="1">
            <a:spLocks noGrp="1"/>
          </p:cNvSpPr>
          <p:nvPr>
            <p:ph type="subTitle" idx="1"/>
          </p:nvPr>
        </p:nvSpPr>
        <p:spPr>
          <a:xfrm>
            <a:off x="1112600" y="2014563"/>
            <a:ext cx="19752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8" name="Google Shape;398;p27"/>
          <p:cNvSpPr txBox="1">
            <a:spLocks noGrp="1"/>
          </p:cNvSpPr>
          <p:nvPr>
            <p:ph type="subTitle" idx="2"/>
          </p:nvPr>
        </p:nvSpPr>
        <p:spPr>
          <a:xfrm>
            <a:off x="3582448" y="2014563"/>
            <a:ext cx="19752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9" name="Google Shape;399;p27"/>
          <p:cNvSpPr txBox="1">
            <a:spLocks noGrp="1"/>
          </p:cNvSpPr>
          <p:nvPr>
            <p:ph type="subTitle" idx="3"/>
          </p:nvPr>
        </p:nvSpPr>
        <p:spPr>
          <a:xfrm>
            <a:off x="1112600" y="3551991"/>
            <a:ext cx="19752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00" name="Google Shape;400;p27"/>
          <p:cNvSpPr txBox="1">
            <a:spLocks noGrp="1"/>
          </p:cNvSpPr>
          <p:nvPr>
            <p:ph type="subTitle" idx="4"/>
          </p:nvPr>
        </p:nvSpPr>
        <p:spPr>
          <a:xfrm>
            <a:off x="3582448" y="3551991"/>
            <a:ext cx="19752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01" name="Google Shape;401;p27"/>
          <p:cNvSpPr txBox="1">
            <a:spLocks noGrp="1"/>
          </p:cNvSpPr>
          <p:nvPr>
            <p:ph type="subTitle" idx="5"/>
          </p:nvPr>
        </p:nvSpPr>
        <p:spPr>
          <a:xfrm>
            <a:off x="6052297" y="2014563"/>
            <a:ext cx="19752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02" name="Google Shape;402;p27"/>
          <p:cNvSpPr txBox="1">
            <a:spLocks noGrp="1"/>
          </p:cNvSpPr>
          <p:nvPr>
            <p:ph type="subTitle" idx="6"/>
          </p:nvPr>
        </p:nvSpPr>
        <p:spPr>
          <a:xfrm>
            <a:off x="6052297" y="3551991"/>
            <a:ext cx="19752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03" name="Google Shape;403;p27"/>
          <p:cNvSpPr txBox="1">
            <a:spLocks noGrp="1"/>
          </p:cNvSpPr>
          <p:nvPr>
            <p:ph type="subTitle" idx="7"/>
          </p:nvPr>
        </p:nvSpPr>
        <p:spPr>
          <a:xfrm>
            <a:off x="1111100" y="1636324"/>
            <a:ext cx="1978200" cy="44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04" name="Google Shape;404;p27"/>
          <p:cNvSpPr txBox="1">
            <a:spLocks noGrp="1"/>
          </p:cNvSpPr>
          <p:nvPr>
            <p:ph type="subTitle" idx="8"/>
          </p:nvPr>
        </p:nvSpPr>
        <p:spPr>
          <a:xfrm>
            <a:off x="3580948" y="1636324"/>
            <a:ext cx="1978200" cy="44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05" name="Google Shape;405;p27"/>
          <p:cNvSpPr txBox="1">
            <a:spLocks noGrp="1"/>
          </p:cNvSpPr>
          <p:nvPr>
            <p:ph type="subTitle" idx="9"/>
          </p:nvPr>
        </p:nvSpPr>
        <p:spPr>
          <a:xfrm>
            <a:off x="6050797" y="1636324"/>
            <a:ext cx="1978200" cy="44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06" name="Google Shape;406;p27"/>
          <p:cNvSpPr txBox="1">
            <a:spLocks noGrp="1"/>
          </p:cNvSpPr>
          <p:nvPr>
            <p:ph type="subTitle" idx="13"/>
          </p:nvPr>
        </p:nvSpPr>
        <p:spPr>
          <a:xfrm>
            <a:off x="1111100" y="3172524"/>
            <a:ext cx="1978200" cy="44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07" name="Google Shape;407;p27"/>
          <p:cNvSpPr txBox="1">
            <a:spLocks noGrp="1"/>
          </p:cNvSpPr>
          <p:nvPr>
            <p:ph type="subTitle" idx="14"/>
          </p:nvPr>
        </p:nvSpPr>
        <p:spPr>
          <a:xfrm>
            <a:off x="3580948" y="3172524"/>
            <a:ext cx="1978200" cy="44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08" name="Google Shape;408;p27"/>
          <p:cNvSpPr txBox="1">
            <a:spLocks noGrp="1"/>
          </p:cNvSpPr>
          <p:nvPr>
            <p:ph type="subTitle" idx="15"/>
          </p:nvPr>
        </p:nvSpPr>
        <p:spPr>
          <a:xfrm>
            <a:off x="6050797" y="3172524"/>
            <a:ext cx="1978200" cy="44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409" name="Google Shape;409;p27"/>
          <p:cNvGrpSpPr/>
          <p:nvPr/>
        </p:nvGrpSpPr>
        <p:grpSpPr>
          <a:xfrm>
            <a:off x="245875" y="-706275"/>
            <a:ext cx="9049025" cy="6590375"/>
            <a:chOff x="245875" y="-706275"/>
            <a:chExt cx="9049025" cy="6590375"/>
          </a:xfrm>
        </p:grpSpPr>
        <p:grpSp>
          <p:nvGrpSpPr>
            <p:cNvPr id="410" name="Google Shape;410;p27"/>
            <p:cNvGrpSpPr/>
            <p:nvPr/>
          </p:nvGrpSpPr>
          <p:grpSpPr>
            <a:xfrm>
              <a:off x="245875" y="2141925"/>
              <a:ext cx="207600" cy="859650"/>
              <a:chOff x="252825" y="1767825"/>
              <a:chExt cx="207600" cy="859650"/>
            </a:xfrm>
          </p:grpSpPr>
          <p:sp>
            <p:nvSpPr>
              <p:cNvPr id="411" name="Google Shape;411;p27"/>
              <p:cNvSpPr/>
              <p:nvPr/>
            </p:nvSpPr>
            <p:spPr>
              <a:xfrm>
                <a:off x="252825" y="2093850"/>
                <a:ext cx="207600" cy="207600"/>
              </a:xfrm>
              <a:prstGeom prst="star4">
                <a:avLst>
                  <a:gd name="adj" fmla="val 2226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12" name="Google Shape;412;p27"/>
              <p:cNvSpPr/>
              <p:nvPr/>
            </p:nvSpPr>
            <p:spPr>
              <a:xfrm>
                <a:off x="252825" y="1767825"/>
                <a:ext cx="207600" cy="207600"/>
              </a:xfrm>
              <a:prstGeom prst="star4">
                <a:avLst>
                  <a:gd name="adj" fmla="val 2226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13" name="Google Shape;413;p27"/>
              <p:cNvSpPr/>
              <p:nvPr/>
            </p:nvSpPr>
            <p:spPr>
              <a:xfrm>
                <a:off x="252825" y="2419875"/>
                <a:ext cx="207600" cy="207600"/>
              </a:xfrm>
              <a:prstGeom prst="star4">
                <a:avLst>
                  <a:gd name="adj" fmla="val 2226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414" name="Google Shape;414;p27"/>
            <p:cNvSpPr/>
            <p:nvPr/>
          </p:nvSpPr>
          <p:spPr>
            <a:xfrm>
              <a:off x="3930000" y="4604000"/>
              <a:ext cx="1280100" cy="128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15" name="Google Shape;415;p27"/>
            <p:cNvSpPr/>
            <p:nvPr/>
          </p:nvSpPr>
          <p:spPr>
            <a:xfrm flipH="1">
              <a:off x="8581800" y="-706275"/>
              <a:ext cx="713100" cy="1830900"/>
            </a:xfrm>
            <a:prstGeom prst="round2Diag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1">
  <p:cSld name="CUSTOM_7_1">
    <p:spTree>
      <p:nvGrpSpPr>
        <p:cNvPr id="1" name="Shape 416"/>
        <p:cNvGrpSpPr/>
        <p:nvPr/>
      </p:nvGrpSpPr>
      <p:grpSpPr>
        <a:xfrm>
          <a:off x="0" y="0"/>
          <a:ext cx="0" cy="0"/>
          <a:chOff x="0" y="0"/>
          <a:chExt cx="0" cy="0"/>
        </a:xfrm>
      </p:grpSpPr>
      <p:grpSp>
        <p:nvGrpSpPr>
          <p:cNvPr id="417" name="Google Shape;417;p28"/>
          <p:cNvGrpSpPr/>
          <p:nvPr/>
        </p:nvGrpSpPr>
        <p:grpSpPr>
          <a:xfrm>
            <a:off x="-205537" y="-24"/>
            <a:ext cx="9349538" cy="5317124"/>
            <a:chOff x="-205537" y="-24"/>
            <a:chExt cx="9349538" cy="5317124"/>
          </a:xfrm>
        </p:grpSpPr>
        <p:sp>
          <p:nvSpPr>
            <p:cNvPr id="418" name="Google Shape;418;p28"/>
            <p:cNvSpPr/>
            <p:nvPr/>
          </p:nvSpPr>
          <p:spPr>
            <a:xfrm>
              <a:off x="-205537" y="4124300"/>
              <a:ext cx="713100" cy="1192800"/>
            </a:xfrm>
            <a:prstGeom prst="round1Rect">
              <a:avLst>
                <a:gd name="adj" fmla="val 42894"/>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419" name="Google Shape;419;p28"/>
            <p:cNvGrpSpPr/>
            <p:nvPr/>
          </p:nvGrpSpPr>
          <p:grpSpPr>
            <a:xfrm>
              <a:off x="-91686" y="4123927"/>
              <a:ext cx="597900" cy="597900"/>
              <a:chOff x="-91686" y="4123927"/>
              <a:chExt cx="597900" cy="597900"/>
            </a:xfrm>
          </p:grpSpPr>
          <p:sp>
            <p:nvSpPr>
              <p:cNvPr id="420" name="Google Shape;420;p28"/>
              <p:cNvSpPr/>
              <p:nvPr/>
            </p:nvSpPr>
            <p:spPr>
              <a:xfrm rot="10800000">
                <a:off x="-91686" y="4123927"/>
                <a:ext cx="597900" cy="597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21" name="Google Shape;421;p28"/>
              <p:cNvSpPr/>
              <p:nvPr/>
            </p:nvSpPr>
            <p:spPr>
              <a:xfrm rot="10800000">
                <a:off x="103470" y="4319075"/>
                <a:ext cx="207600" cy="207600"/>
              </a:xfrm>
              <a:prstGeom prst="star4">
                <a:avLst>
                  <a:gd name="adj" fmla="val 22268"/>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422" name="Google Shape;422;p28"/>
            <p:cNvGrpSpPr/>
            <p:nvPr/>
          </p:nvGrpSpPr>
          <p:grpSpPr>
            <a:xfrm rot="10800000">
              <a:off x="8696420" y="3561387"/>
              <a:ext cx="149100" cy="1382781"/>
              <a:chOff x="8013350" y="1849532"/>
              <a:chExt cx="149100" cy="1382781"/>
            </a:xfrm>
          </p:grpSpPr>
          <p:sp>
            <p:nvSpPr>
              <p:cNvPr id="423" name="Google Shape;423;p28"/>
              <p:cNvSpPr/>
              <p:nvPr/>
            </p:nvSpPr>
            <p:spPr>
              <a:xfrm rot="5400000">
                <a:off x="8013650" y="2590024"/>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24" name="Google Shape;424;p28"/>
              <p:cNvSpPr/>
              <p:nvPr/>
            </p:nvSpPr>
            <p:spPr>
              <a:xfrm rot="5400000">
                <a:off x="8013650" y="2836556"/>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25" name="Google Shape;425;p28"/>
              <p:cNvSpPr/>
              <p:nvPr/>
            </p:nvSpPr>
            <p:spPr>
              <a:xfrm rot="5400000">
                <a:off x="8013650" y="2343067"/>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26" name="Google Shape;426;p28"/>
              <p:cNvSpPr/>
              <p:nvPr/>
            </p:nvSpPr>
            <p:spPr>
              <a:xfrm rot="5400000">
                <a:off x="8013650" y="2096111"/>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27" name="Google Shape;427;p28"/>
              <p:cNvSpPr/>
              <p:nvPr/>
            </p:nvSpPr>
            <p:spPr>
              <a:xfrm rot="5400000">
                <a:off x="8013650" y="3083513"/>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28" name="Google Shape;428;p28"/>
              <p:cNvSpPr/>
              <p:nvPr/>
            </p:nvSpPr>
            <p:spPr>
              <a:xfrm rot="5400000">
                <a:off x="8013650" y="1849232"/>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429" name="Google Shape;429;p28"/>
            <p:cNvSpPr/>
            <p:nvPr/>
          </p:nvSpPr>
          <p:spPr>
            <a:xfrm rot="10800000">
              <a:off x="8173200" y="-24"/>
              <a:ext cx="970800" cy="11316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30" name="Google Shape;430;p28"/>
            <p:cNvSpPr/>
            <p:nvPr/>
          </p:nvSpPr>
          <p:spPr>
            <a:xfrm rot="10800000">
              <a:off x="8083834" y="12"/>
              <a:ext cx="649200" cy="6777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431" name="Google Shape;431;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2" name="Google Shape;432;p28"/>
          <p:cNvSpPr txBox="1">
            <a:spLocks noGrp="1"/>
          </p:cNvSpPr>
          <p:nvPr>
            <p:ph type="subTitle" idx="1"/>
          </p:nvPr>
        </p:nvSpPr>
        <p:spPr>
          <a:xfrm>
            <a:off x="2121884" y="1525703"/>
            <a:ext cx="1975200" cy="630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3" name="Google Shape;433;p28"/>
          <p:cNvSpPr txBox="1">
            <a:spLocks noGrp="1"/>
          </p:cNvSpPr>
          <p:nvPr>
            <p:ph type="subTitle" idx="2"/>
          </p:nvPr>
        </p:nvSpPr>
        <p:spPr>
          <a:xfrm>
            <a:off x="2121884" y="3900315"/>
            <a:ext cx="1975200" cy="630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4" name="Google Shape;434;p28"/>
          <p:cNvSpPr txBox="1">
            <a:spLocks noGrp="1"/>
          </p:cNvSpPr>
          <p:nvPr>
            <p:ph type="subTitle" idx="3"/>
          </p:nvPr>
        </p:nvSpPr>
        <p:spPr>
          <a:xfrm>
            <a:off x="2121884" y="2711649"/>
            <a:ext cx="1975200" cy="630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5" name="Google Shape;435;p28"/>
          <p:cNvSpPr txBox="1">
            <a:spLocks noGrp="1"/>
          </p:cNvSpPr>
          <p:nvPr>
            <p:ph type="subTitle" idx="4"/>
          </p:nvPr>
        </p:nvSpPr>
        <p:spPr>
          <a:xfrm>
            <a:off x="6217844" y="3900315"/>
            <a:ext cx="1975200" cy="630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6" name="Google Shape;436;p28"/>
          <p:cNvSpPr txBox="1">
            <a:spLocks noGrp="1"/>
          </p:cNvSpPr>
          <p:nvPr>
            <p:ph type="subTitle" idx="5"/>
          </p:nvPr>
        </p:nvSpPr>
        <p:spPr>
          <a:xfrm>
            <a:off x="6217844" y="1525703"/>
            <a:ext cx="1975200" cy="630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7" name="Google Shape;437;p28"/>
          <p:cNvSpPr txBox="1">
            <a:spLocks noGrp="1"/>
          </p:cNvSpPr>
          <p:nvPr>
            <p:ph type="subTitle" idx="6"/>
          </p:nvPr>
        </p:nvSpPr>
        <p:spPr>
          <a:xfrm>
            <a:off x="6217844" y="2711649"/>
            <a:ext cx="1975200" cy="630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8" name="Google Shape;438;p28"/>
          <p:cNvSpPr txBox="1">
            <a:spLocks noGrp="1"/>
          </p:cNvSpPr>
          <p:nvPr>
            <p:ph type="subTitle" idx="7"/>
          </p:nvPr>
        </p:nvSpPr>
        <p:spPr>
          <a:xfrm>
            <a:off x="2121884" y="1174415"/>
            <a:ext cx="1978200" cy="445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39" name="Google Shape;439;p28"/>
          <p:cNvSpPr txBox="1">
            <a:spLocks noGrp="1"/>
          </p:cNvSpPr>
          <p:nvPr>
            <p:ph type="subTitle" idx="8"/>
          </p:nvPr>
        </p:nvSpPr>
        <p:spPr>
          <a:xfrm>
            <a:off x="2121884" y="3556400"/>
            <a:ext cx="1978200" cy="445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40" name="Google Shape;440;p28"/>
          <p:cNvSpPr txBox="1">
            <a:spLocks noGrp="1"/>
          </p:cNvSpPr>
          <p:nvPr>
            <p:ph type="subTitle" idx="9"/>
          </p:nvPr>
        </p:nvSpPr>
        <p:spPr>
          <a:xfrm>
            <a:off x="6217844" y="1174415"/>
            <a:ext cx="1978200" cy="445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41" name="Google Shape;441;p28"/>
          <p:cNvSpPr txBox="1">
            <a:spLocks noGrp="1"/>
          </p:cNvSpPr>
          <p:nvPr>
            <p:ph type="subTitle" idx="13"/>
          </p:nvPr>
        </p:nvSpPr>
        <p:spPr>
          <a:xfrm>
            <a:off x="2121884" y="2366702"/>
            <a:ext cx="1978200" cy="445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42" name="Google Shape;442;p28"/>
          <p:cNvSpPr txBox="1">
            <a:spLocks noGrp="1"/>
          </p:cNvSpPr>
          <p:nvPr>
            <p:ph type="subTitle" idx="14"/>
          </p:nvPr>
        </p:nvSpPr>
        <p:spPr>
          <a:xfrm>
            <a:off x="6217844" y="3556400"/>
            <a:ext cx="1978200" cy="445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43" name="Google Shape;443;p28"/>
          <p:cNvSpPr txBox="1">
            <a:spLocks noGrp="1"/>
          </p:cNvSpPr>
          <p:nvPr>
            <p:ph type="subTitle" idx="15"/>
          </p:nvPr>
        </p:nvSpPr>
        <p:spPr>
          <a:xfrm>
            <a:off x="6217844" y="2366702"/>
            <a:ext cx="1978200" cy="445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444"/>
        <p:cNvGrpSpPr/>
        <p:nvPr/>
      </p:nvGrpSpPr>
      <p:grpSpPr>
        <a:xfrm>
          <a:off x="0" y="0"/>
          <a:ext cx="0" cy="0"/>
          <a:chOff x="0" y="0"/>
          <a:chExt cx="0" cy="0"/>
        </a:xfrm>
      </p:grpSpPr>
      <p:grpSp>
        <p:nvGrpSpPr>
          <p:cNvPr id="445" name="Google Shape;445;p29"/>
          <p:cNvGrpSpPr/>
          <p:nvPr/>
        </p:nvGrpSpPr>
        <p:grpSpPr>
          <a:xfrm>
            <a:off x="300450" y="5"/>
            <a:ext cx="8843550" cy="3263133"/>
            <a:chOff x="300450" y="5"/>
            <a:chExt cx="8843550" cy="3263133"/>
          </a:xfrm>
        </p:grpSpPr>
        <p:grpSp>
          <p:nvGrpSpPr>
            <p:cNvPr id="446" name="Google Shape;446;p29"/>
            <p:cNvGrpSpPr/>
            <p:nvPr/>
          </p:nvGrpSpPr>
          <p:grpSpPr>
            <a:xfrm>
              <a:off x="300450" y="1880357"/>
              <a:ext cx="149100" cy="1382781"/>
              <a:chOff x="8013350" y="1849532"/>
              <a:chExt cx="149100" cy="1382781"/>
            </a:xfrm>
          </p:grpSpPr>
          <p:sp>
            <p:nvSpPr>
              <p:cNvPr id="447" name="Google Shape;447;p29"/>
              <p:cNvSpPr/>
              <p:nvPr/>
            </p:nvSpPr>
            <p:spPr>
              <a:xfrm rot="5400000">
                <a:off x="8013650" y="2590024"/>
                <a:ext cx="148500" cy="149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48" name="Google Shape;448;p29"/>
              <p:cNvSpPr/>
              <p:nvPr/>
            </p:nvSpPr>
            <p:spPr>
              <a:xfrm rot="5400000">
                <a:off x="8013650" y="2836556"/>
                <a:ext cx="148500" cy="149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49" name="Google Shape;449;p29"/>
              <p:cNvSpPr/>
              <p:nvPr/>
            </p:nvSpPr>
            <p:spPr>
              <a:xfrm rot="5400000">
                <a:off x="8013650" y="2343067"/>
                <a:ext cx="148500" cy="149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50" name="Google Shape;450;p29"/>
              <p:cNvSpPr/>
              <p:nvPr/>
            </p:nvSpPr>
            <p:spPr>
              <a:xfrm rot="5400000">
                <a:off x="8013650" y="2096111"/>
                <a:ext cx="148500" cy="149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51" name="Google Shape;451;p29"/>
              <p:cNvSpPr/>
              <p:nvPr/>
            </p:nvSpPr>
            <p:spPr>
              <a:xfrm rot="5400000">
                <a:off x="8013650" y="3083513"/>
                <a:ext cx="148500" cy="149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52" name="Google Shape;452;p29"/>
              <p:cNvSpPr/>
              <p:nvPr/>
            </p:nvSpPr>
            <p:spPr>
              <a:xfrm rot="5400000">
                <a:off x="8013650" y="1849232"/>
                <a:ext cx="148500" cy="149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453" name="Google Shape;453;p29"/>
            <p:cNvSpPr/>
            <p:nvPr/>
          </p:nvSpPr>
          <p:spPr>
            <a:xfrm rot="-5400000" flipH="1">
              <a:off x="8089950" y="-4345"/>
              <a:ext cx="1049700" cy="10584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54" name="Google Shape;454;p29"/>
            <p:cNvSpPr/>
            <p:nvPr/>
          </p:nvSpPr>
          <p:spPr>
            <a:xfrm rot="10800000" flipH="1">
              <a:off x="8477600" y="401553"/>
              <a:ext cx="383700" cy="387000"/>
            </a:xfrm>
            <a:prstGeom prst="rtTriangl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455" name="Google Shape;455;p29"/>
          <p:cNvSpPr txBox="1">
            <a:spLocks noGrp="1"/>
          </p:cNvSpPr>
          <p:nvPr>
            <p:ph type="title" hasCustomPrompt="1"/>
          </p:nvPr>
        </p:nvSpPr>
        <p:spPr>
          <a:xfrm>
            <a:off x="1146200" y="762175"/>
            <a:ext cx="4696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solidFill>
                  <a:schemeClr val="dk2"/>
                </a:solidFill>
                <a:latin typeface="Work Sans"/>
                <a:ea typeface="Work Sans"/>
                <a:cs typeface="Work Sans"/>
                <a:sym typeface="Work Sans"/>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56" name="Google Shape;456;p29"/>
          <p:cNvSpPr txBox="1">
            <a:spLocks noGrp="1"/>
          </p:cNvSpPr>
          <p:nvPr>
            <p:ph type="subTitle" idx="1"/>
          </p:nvPr>
        </p:nvSpPr>
        <p:spPr>
          <a:xfrm>
            <a:off x="1146200" y="1408176"/>
            <a:ext cx="4696800" cy="37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57" name="Google Shape;457;p29"/>
          <p:cNvSpPr txBox="1">
            <a:spLocks noGrp="1"/>
          </p:cNvSpPr>
          <p:nvPr>
            <p:ph type="title" idx="2" hasCustomPrompt="1"/>
          </p:nvPr>
        </p:nvSpPr>
        <p:spPr>
          <a:xfrm>
            <a:off x="1146200" y="2059881"/>
            <a:ext cx="4696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solidFill>
                  <a:schemeClr val="dk2"/>
                </a:solidFill>
                <a:latin typeface="Work Sans"/>
                <a:ea typeface="Work Sans"/>
                <a:cs typeface="Work Sans"/>
                <a:sym typeface="Work Sans"/>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58" name="Google Shape;458;p29"/>
          <p:cNvSpPr txBox="1">
            <a:spLocks noGrp="1"/>
          </p:cNvSpPr>
          <p:nvPr>
            <p:ph type="subTitle" idx="3"/>
          </p:nvPr>
        </p:nvSpPr>
        <p:spPr>
          <a:xfrm>
            <a:off x="1146200" y="2708453"/>
            <a:ext cx="4696800" cy="37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59" name="Google Shape;459;p29"/>
          <p:cNvSpPr txBox="1">
            <a:spLocks noGrp="1"/>
          </p:cNvSpPr>
          <p:nvPr>
            <p:ph type="title" idx="4" hasCustomPrompt="1"/>
          </p:nvPr>
        </p:nvSpPr>
        <p:spPr>
          <a:xfrm>
            <a:off x="1146200" y="3357588"/>
            <a:ext cx="4696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solidFill>
                  <a:schemeClr val="dk2"/>
                </a:solidFill>
                <a:latin typeface="Work Sans"/>
                <a:ea typeface="Work Sans"/>
                <a:cs typeface="Work Sans"/>
                <a:sym typeface="Work Sans"/>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60" name="Google Shape;460;p29"/>
          <p:cNvSpPr txBox="1">
            <a:spLocks noGrp="1"/>
          </p:cNvSpPr>
          <p:nvPr>
            <p:ph type="subTitle" idx="5"/>
          </p:nvPr>
        </p:nvSpPr>
        <p:spPr>
          <a:xfrm>
            <a:off x="1146200" y="4008731"/>
            <a:ext cx="4696800" cy="37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461"/>
        <p:cNvGrpSpPr/>
        <p:nvPr/>
      </p:nvGrpSpPr>
      <p:grpSpPr>
        <a:xfrm>
          <a:off x="0" y="0"/>
          <a:ext cx="0" cy="0"/>
          <a:chOff x="0" y="0"/>
          <a:chExt cx="0" cy="0"/>
        </a:xfrm>
      </p:grpSpPr>
      <p:grpSp>
        <p:nvGrpSpPr>
          <p:cNvPr id="462" name="Google Shape;462;p30"/>
          <p:cNvGrpSpPr/>
          <p:nvPr/>
        </p:nvGrpSpPr>
        <p:grpSpPr>
          <a:xfrm>
            <a:off x="-347475" y="445025"/>
            <a:ext cx="10314775" cy="4550625"/>
            <a:chOff x="-347475" y="445025"/>
            <a:chExt cx="10314775" cy="4550625"/>
          </a:xfrm>
        </p:grpSpPr>
        <p:grpSp>
          <p:nvGrpSpPr>
            <p:cNvPr id="463" name="Google Shape;463;p30"/>
            <p:cNvGrpSpPr/>
            <p:nvPr/>
          </p:nvGrpSpPr>
          <p:grpSpPr>
            <a:xfrm rot="5400000" flipH="1">
              <a:off x="8365225" y="4462025"/>
              <a:ext cx="207600" cy="859650"/>
              <a:chOff x="252825" y="1767825"/>
              <a:chExt cx="207600" cy="859650"/>
            </a:xfrm>
          </p:grpSpPr>
          <p:sp>
            <p:nvSpPr>
              <p:cNvPr id="464" name="Google Shape;464;p30"/>
              <p:cNvSpPr/>
              <p:nvPr/>
            </p:nvSpPr>
            <p:spPr>
              <a:xfrm>
                <a:off x="252825" y="2093850"/>
                <a:ext cx="207600" cy="207600"/>
              </a:xfrm>
              <a:prstGeom prst="star4">
                <a:avLst>
                  <a:gd name="adj" fmla="val 2226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65" name="Google Shape;465;p30"/>
              <p:cNvSpPr/>
              <p:nvPr/>
            </p:nvSpPr>
            <p:spPr>
              <a:xfrm>
                <a:off x="252825" y="1767825"/>
                <a:ext cx="207600" cy="207600"/>
              </a:xfrm>
              <a:prstGeom prst="star4">
                <a:avLst>
                  <a:gd name="adj" fmla="val 2226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66" name="Google Shape;466;p30"/>
              <p:cNvSpPr/>
              <p:nvPr/>
            </p:nvSpPr>
            <p:spPr>
              <a:xfrm>
                <a:off x="252825" y="2419875"/>
                <a:ext cx="207600" cy="207600"/>
              </a:xfrm>
              <a:prstGeom prst="star4">
                <a:avLst>
                  <a:gd name="adj" fmla="val 2226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467" name="Google Shape;467;p30"/>
            <p:cNvSpPr/>
            <p:nvPr/>
          </p:nvSpPr>
          <p:spPr>
            <a:xfrm flipH="1">
              <a:off x="8687200" y="445025"/>
              <a:ext cx="1280100" cy="128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68" name="Google Shape;468;p30"/>
            <p:cNvSpPr/>
            <p:nvPr/>
          </p:nvSpPr>
          <p:spPr>
            <a:xfrm>
              <a:off x="-347475" y="964875"/>
              <a:ext cx="713100" cy="18309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469" name="Google Shape;469;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grpSp>
        <p:nvGrpSpPr>
          <p:cNvPr id="59" name="Google Shape;59;p4"/>
          <p:cNvGrpSpPr/>
          <p:nvPr/>
        </p:nvGrpSpPr>
        <p:grpSpPr>
          <a:xfrm>
            <a:off x="-9248" y="-200300"/>
            <a:ext cx="9153248" cy="5473275"/>
            <a:chOff x="-9248" y="-200300"/>
            <a:chExt cx="9153248" cy="5473275"/>
          </a:xfrm>
        </p:grpSpPr>
        <p:sp>
          <p:nvSpPr>
            <p:cNvPr id="60" name="Google Shape;60;p4"/>
            <p:cNvSpPr/>
            <p:nvPr/>
          </p:nvSpPr>
          <p:spPr>
            <a:xfrm rot="10800000">
              <a:off x="8236200" y="1"/>
              <a:ext cx="907800" cy="10572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1" name="Google Shape;61;p4"/>
            <p:cNvSpPr/>
            <p:nvPr/>
          </p:nvSpPr>
          <p:spPr>
            <a:xfrm rot="5400000" flipH="1">
              <a:off x="494302" y="4221925"/>
              <a:ext cx="547500" cy="1554600"/>
            </a:xfrm>
            <a:prstGeom prst="round1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62" name="Google Shape;62;p4"/>
            <p:cNvGrpSpPr/>
            <p:nvPr/>
          </p:nvGrpSpPr>
          <p:grpSpPr>
            <a:xfrm>
              <a:off x="282000" y="4167974"/>
              <a:ext cx="149100" cy="641989"/>
              <a:chOff x="282000" y="4167974"/>
              <a:chExt cx="149100" cy="641989"/>
            </a:xfrm>
          </p:grpSpPr>
          <p:sp>
            <p:nvSpPr>
              <p:cNvPr id="63" name="Google Shape;63;p4"/>
              <p:cNvSpPr/>
              <p:nvPr/>
            </p:nvSpPr>
            <p:spPr>
              <a:xfrm rot="5400000">
                <a:off x="282300" y="4167674"/>
                <a:ext cx="148500" cy="14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4" name="Google Shape;64;p4"/>
              <p:cNvSpPr/>
              <p:nvPr/>
            </p:nvSpPr>
            <p:spPr>
              <a:xfrm rot="5400000">
                <a:off x="282300" y="4414206"/>
                <a:ext cx="148500" cy="14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5" name="Google Shape;65;p4"/>
              <p:cNvSpPr/>
              <p:nvPr/>
            </p:nvSpPr>
            <p:spPr>
              <a:xfrm rot="5400000">
                <a:off x="282300" y="4661163"/>
                <a:ext cx="148500" cy="14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66" name="Google Shape;66;p4"/>
            <p:cNvGrpSpPr/>
            <p:nvPr/>
          </p:nvGrpSpPr>
          <p:grpSpPr>
            <a:xfrm>
              <a:off x="7934925" y="-200300"/>
              <a:ext cx="739800" cy="739800"/>
              <a:chOff x="7934925" y="-200300"/>
              <a:chExt cx="739800" cy="739800"/>
            </a:xfrm>
          </p:grpSpPr>
          <p:sp>
            <p:nvSpPr>
              <p:cNvPr id="67" name="Google Shape;67;p4"/>
              <p:cNvSpPr/>
              <p:nvPr/>
            </p:nvSpPr>
            <p:spPr>
              <a:xfrm>
                <a:off x="7934925" y="-200300"/>
                <a:ext cx="739800" cy="739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8" name="Google Shape;68;p4"/>
              <p:cNvSpPr/>
              <p:nvPr/>
            </p:nvSpPr>
            <p:spPr>
              <a:xfrm>
                <a:off x="8201025" y="65800"/>
                <a:ext cx="207600" cy="207600"/>
              </a:xfrm>
              <a:prstGeom prst="star4">
                <a:avLst>
                  <a:gd name="adj" fmla="val 22268"/>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sp>
        <p:nvSpPr>
          <p:cNvPr id="69" name="Google Shape;6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0" name="Google Shape;70;p4"/>
          <p:cNvSpPr txBox="1">
            <a:spLocks noGrp="1"/>
          </p:cNvSpPr>
          <p:nvPr>
            <p:ph type="body" idx="1"/>
          </p:nvPr>
        </p:nvSpPr>
        <p:spPr>
          <a:xfrm>
            <a:off x="720000" y="1225667"/>
            <a:ext cx="7704000" cy="443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470"/>
        <p:cNvGrpSpPr/>
        <p:nvPr/>
      </p:nvGrpSpPr>
      <p:grpSpPr>
        <a:xfrm>
          <a:off x="0" y="0"/>
          <a:ext cx="0" cy="0"/>
          <a:chOff x="0" y="0"/>
          <a:chExt cx="0" cy="0"/>
        </a:xfrm>
      </p:grpSpPr>
      <p:grpSp>
        <p:nvGrpSpPr>
          <p:cNvPr id="471" name="Google Shape;471;p31"/>
          <p:cNvGrpSpPr/>
          <p:nvPr/>
        </p:nvGrpSpPr>
        <p:grpSpPr>
          <a:xfrm>
            <a:off x="-205537" y="0"/>
            <a:ext cx="9486932" cy="5317100"/>
            <a:chOff x="-205537" y="0"/>
            <a:chExt cx="9486932" cy="5317100"/>
          </a:xfrm>
        </p:grpSpPr>
        <p:sp>
          <p:nvSpPr>
            <p:cNvPr id="472" name="Google Shape;472;p31"/>
            <p:cNvSpPr/>
            <p:nvPr/>
          </p:nvSpPr>
          <p:spPr>
            <a:xfrm rot="10800000" flipH="1">
              <a:off x="-205537" y="0"/>
              <a:ext cx="713100" cy="1192800"/>
            </a:xfrm>
            <a:prstGeom prst="round1Rect">
              <a:avLst>
                <a:gd name="adj" fmla="val 42894"/>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473" name="Google Shape;473;p31"/>
            <p:cNvGrpSpPr/>
            <p:nvPr/>
          </p:nvGrpSpPr>
          <p:grpSpPr>
            <a:xfrm>
              <a:off x="-91686" y="595273"/>
              <a:ext cx="597900" cy="597900"/>
              <a:chOff x="-91686" y="595273"/>
              <a:chExt cx="597900" cy="597900"/>
            </a:xfrm>
          </p:grpSpPr>
          <p:sp>
            <p:nvSpPr>
              <p:cNvPr id="474" name="Google Shape;474;p31"/>
              <p:cNvSpPr/>
              <p:nvPr/>
            </p:nvSpPr>
            <p:spPr>
              <a:xfrm flipH="1">
                <a:off x="-91686" y="595273"/>
                <a:ext cx="597900" cy="597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75" name="Google Shape;475;p31"/>
              <p:cNvSpPr/>
              <p:nvPr/>
            </p:nvSpPr>
            <p:spPr>
              <a:xfrm flipH="1">
                <a:off x="103470" y="790425"/>
                <a:ext cx="207600" cy="207600"/>
              </a:xfrm>
              <a:prstGeom prst="star4">
                <a:avLst>
                  <a:gd name="adj" fmla="val 22268"/>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476" name="Google Shape;476;p31"/>
            <p:cNvSpPr/>
            <p:nvPr/>
          </p:nvSpPr>
          <p:spPr>
            <a:xfrm rot="-5400000" flipH="1">
              <a:off x="8215645" y="4251350"/>
              <a:ext cx="713100" cy="1418400"/>
            </a:xfrm>
            <a:prstGeom prst="round1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477" name="Google Shape;477;p31"/>
            <p:cNvGrpSpPr/>
            <p:nvPr/>
          </p:nvGrpSpPr>
          <p:grpSpPr>
            <a:xfrm flipH="1">
              <a:off x="8672120" y="2964782"/>
              <a:ext cx="149100" cy="1382781"/>
              <a:chOff x="8013350" y="1849532"/>
              <a:chExt cx="149100" cy="1382781"/>
            </a:xfrm>
          </p:grpSpPr>
          <p:sp>
            <p:nvSpPr>
              <p:cNvPr id="478" name="Google Shape;478;p31"/>
              <p:cNvSpPr/>
              <p:nvPr/>
            </p:nvSpPr>
            <p:spPr>
              <a:xfrm rot="5400000">
                <a:off x="8013650" y="2590024"/>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79" name="Google Shape;479;p31"/>
              <p:cNvSpPr/>
              <p:nvPr/>
            </p:nvSpPr>
            <p:spPr>
              <a:xfrm rot="5400000">
                <a:off x="8013650" y="2836556"/>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80" name="Google Shape;480;p31"/>
              <p:cNvSpPr/>
              <p:nvPr/>
            </p:nvSpPr>
            <p:spPr>
              <a:xfrm rot="5400000">
                <a:off x="8013650" y="2343067"/>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81" name="Google Shape;481;p31"/>
              <p:cNvSpPr/>
              <p:nvPr/>
            </p:nvSpPr>
            <p:spPr>
              <a:xfrm rot="5400000">
                <a:off x="8013650" y="2096111"/>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82" name="Google Shape;482;p31"/>
              <p:cNvSpPr/>
              <p:nvPr/>
            </p:nvSpPr>
            <p:spPr>
              <a:xfrm rot="5400000">
                <a:off x="8013650" y="3083513"/>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83" name="Google Shape;483;p31"/>
              <p:cNvSpPr/>
              <p:nvPr/>
            </p:nvSpPr>
            <p:spPr>
              <a:xfrm rot="5400000">
                <a:off x="8013650" y="1849232"/>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sp>
        <p:nvSpPr>
          <p:cNvPr id="484" name="Google Shape;484;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1" name="Shape 485"/>
        <p:cNvGrpSpPr/>
        <p:nvPr/>
      </p:nvGrpSpPr>
      <p:grpSpPr>
        <a:xfrm>
          <a:off x="0" y="0"/>
          <a:ext cx="0" cy="0"/>
          <a:chOff x="0" y="0"/>
          <a:chExt cx="0" cy="0"/>
        </a:xfrm>
      </p:grpSpPr>
      <p:grpSp>
        <p:nvGrpSpPr>
          <p:cNvPr id="486" name="Google Shape;486;p32"/>
          <p:cNvGrpSpPr/>
          <p:nvPr/>
        </p:nvGrpSpPr>
        <p:grpSpPr>
          <a:xfrm>
            <a:off x="-150700" y="-302775"/>
            <a:ext cx="9294700" cy="5530636"/>
            <a:chOff x="-150700" y="-302775"/>
            <a:chExt cx="9294700" cy="5530636"/>
          </a:xfrm>
        </p:grpSpPr>
        <p:grpSp>
          <p:nvGrpSpPr>
            <p:cNvPr id="487" name="Google Shape;487;p32"/>
            <p:cNvGrpSpPr/>
            <p:nvPr/>
          </p:nvGrpSpPr>
          <p:grpSpPr>
            <a:xfrm flipH="1">
              <a:off x="8430900" y="-302775"/>
              <a:ext cx="713100" cy="1830900"/>
              <a:chOff x="0" y="1305000"/>
              <a:chExt cx="713100" cy="1830900"/>
            </a:xfrm>
          </p:grpSpPr>
          <p:sp>
            <p:nvSpPr>
              <p:cNvPr id="488" name="Google Shape;488;p32"/>
              <p:cNvSpPr/>
              <p:nvPr/>
            </p:nvSpPr>
            <p:spPr>
              <a:xfrm flipH="1">
                <a:off x="0" y="1305000"/>
                <a:ext cx="713100" cy="18309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89" name="Google Shape;489;p32"/>
              <p:cNvSpPr/>
              <p:nvPr/>
            </p:nvSpPr>
            <p:spPr>
              <a:xfrm>
                <a:off x="252825" y="2116725"/>
                <a:ext cx="207600" cy="207600"/>
              </a:xfrm>
              <a:prstGeom prst="star4">
                <a:avLst>
                  <a:gd name="adj" fmla="val 22268"/>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90" name="Google Shape;490;p32"/>
              <p:cNvSpPr/>
              <p:nvPr/>
            </p:nvSpPr>
            <p:spPr>
              <a:xfrm>
                <a:off x="252825" y="1790700"/>
                <a:ext cx="207600" cy="207600"/>
              </a:xfrm>
              <a:prstGeom prst="star4">
                <a:avLst>
                  <a:gd name="adj" fmla="val 22268"/>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91" name="Google Shape;491;p32"/>
              <p:cNvSpPr/>
              <p:nvPr/>
            </p:nvSpPr>
            <p:spPr>
              <a:xfrm>
                <a:off x="252825" y="2442750"/>
                <a:ext cx="207600" cy="207600"/>
              </a:xfrm>
              <a:prstGeom prst="star4">
                <a:avLst>
                  <a:gd name="adj" fmla="val 22268"/>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492" name="Google Shape;492;p32"/>
            <p:cNvSpPr/>
            <p:nvPr/>
          </p:nvSpPr>
          <p:spPr>
            <a:xfrm>
              <a:off x="-150700" y="3980161"/>
              <a:ext cx="715500" cy="1247700"/>
            </a:xfrm>
            <a:prstGeom prst="round1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93" name="Google Shape;493;p32"/>
            <p:cNvSpPr/>
            <p:nvPr/>
          </p:nvSpPr>
          <p:spPr>
            <a:xfrm rot="5400000" flipH="1">
              <a:off x="186450" y="4441639"/>
              <a:ext cx="456300" cy="1115700"/>
            </a:xfrm>
            <a:prstGeom prst="round1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494" name="Google Shape;494;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4">
  <p:cSld name="CUSTOM_10_1_1_1">
    <p:spTree>
      <p:nvGrpSpPr>
        <p:cNvPr id="1" name="Shape 495"/>
        <p:cNvGrpSpPr/>
        <p:nvPr/>
      </p:nvGrpSpPr>
      <p:grpSpPr>
        <a:xfrm>
          <a:off x="0" y="0"/>
          <a:ext cx="0" cy="0"/>
          <a:chOff x="0" y="0"/>
          <a:chExt cx="0" cy="0"/>
        </a:xfrm>
      </p:grpSpPr>
      <p:grpSp>
        <p:nvGrpSpPr>
          <p:cNvPr id="496" name="Google Shape;496;p33"/>
          <p:cNvGrpSpPr/>
          <p:nvPr/>
        </p:nvGrpSpPr>
        <p:grpSpPr>
          <a:xfrm>
            <a:off x="315125" y="-1131990"/>
            <a:ext cx="9957660" cy="7004865"/>
            <a:chOff x="315125" y="-1131990"/>
            <a:chExt cx="9957660" cy="7004865"/>
          </a:xfrm>
        </p:grpSpPr>
        <p:sp>
          <p:nvSpPr>
            <p:cNvPr id="497" name="Google Shape;497;p33"/>
            <p:cNvSpPr/>
            <p:nvPr/>
          </p:nvSpPr>
          <p:spPr>
            <a:xfrm>
              <a:off x="8436725" y="4162575"/>
              <a:ext cx="734700" cy="1710300"/>
            </a:xfrm>
            <a:prstGeom prst="round2Diag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98" name="Google Shape;498;p33"/>
            <p:cNvSpPr/>
            <p:nvPr/>
          </p:nvSpPr>
          <p:spPr>
            <a:xfrm rot="10800000">
              <a:off x="8008685" y="-1131990"/>
              <a:ext cx="2264100" cy="2271300"/>
            </a:xfrm>
            <a:prstGeom prst="pie">
              <a:avLst>
                <a:gd name="adj1" fmla="val 16190148"/>
                <a:gd name="adj2" fmla="val 1350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499" name="Google Shape;499;p33"/>
            <p:cNvSpPr/>
            <p:nvPr/>
          </p:nvSpPr>
          <p:spPr>
            <a:xfrm rot="10800000">
              <a:off x="8397500" y="-739150"/>
              <a:ext cx="1486500" cy="1485900"/>
            </a:xfrm>
            <a:prstGeom prst="pie">
              <a:avLst>
                <a:gd name="adj1" fmla="val 16212431"/>
                <a:gd name="adj2" fmla="val 1105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500" name="Google Shape;500;p33"/>
            <p:cNvGrpSpPr/>
            <p:nvPr/>
          </p:nvGrpSpPr>
          <p:grpSpPr>
            <a:xfrm>
              <a:off x="315125" y="3451207"/>
              <a:ext cx="149100" cy="1382781"/>
              <a:chOff x="8013350" y="1849532"/>
              <a:chExt cx="149100" cy="1382781"/>
            </a:xfrm>
          </p:grpSpPr>
          <p:sp>
            <p:nvSpPr>
              <p:cNvPr id="501" name="Google Shape;501;p33"/>
              <p:cNvSpPr/>
              <p:nvPr/>
            </p:nvSpPr>
            <p:spPr>
              <a:xfrm rot="5400000">
                <a:off x="8013650" y="2590024"/>
                <a:ext cx="148500" cy="149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02" name="Google Shape;502;p33"/>
              <p:cNvSpPr/>
              <p:nvPr/>
            </p:nvSpPr>
            <p:spPr>
              <a:xfrm rot="5400000">
                <a:off x="8013650" y="2836556"/>
                <a:ext cx="148500" cy="149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03" name="Google Shape;503;p33"/>
              <p:cNvSpPr/>
              <p:nvPr/>
            </p:nvSpPr>
            <p:spPr>
              <a:xfrm rot="5400000">
                <a:off x="8013650" y="2343067"/>
                <a:ext cx="148500" cy="149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04" name="Google Shape;504;p33"/>
              <p:cNvSpPr/>
              <p:nvPr/>
            </p:nvSpPr>
            <p:spPr>
              <a:xfrm rot="5400000">
                <a:off x="8013650" y="2096111"/>
                <a:ext cx="148500" cy="149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05" name="Google Shape;505;p33"/>
              <p:cNvSpPr/>
              <p:nvPr/>
            </p:nvSpPr>
            <p:spPr>
              <a:xfrm rot="5400000">
                <a:off x="8013650" y="3083513"/>
                <a:ext cx="148500" cy="149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06" name="Google Shape;506;p33"/>
              <p:cNvSpPr/>
              <p:nvPr/>
            </p:nvSpPr>
            <p:spPr>
              <a:xfrm rot="5400000">
                <a:off x="8013650" y="1849232"/>
                <a:ext cx="148500" cy="149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sp>
        <p:nvSpPr>
          <p:cNvPr id="507" name="Google Shape;50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5">
  <p:cSld name="CUSTOM_10_1_1_1_1">
    <p:spTree>
      <p:nvGrpSpPr>
        <p:cNvPr id="1" name="Shape 508"/>
        <p:cNvGrpSpPr/>
        <p:nvPr/>
      </p:nvGrpSpPr>
      <p:grpSpPr>
        <a:xfrm>
          <a:off x="0" y="0"/>
          <a:ext cx="0" cy="0"/>
          <a:chOff x="0" y="0"/>
          <a:chExt cx="0" cy="0"/>
        </a:xfrm>
      </p:grpSpPr>
      <p:grpSp>
        <p:nvGrpSpPr>
          <p:cNvPr id="509" name="Google Shape;509;p34"/>
          <p:cNvGrpSpPr/>
          <p:nvPr/>
        </p:nvGrpSpPr>
        <p:grpSpPr>
          <a:xfrm>
            <a:off x="-762225" y="-706275"/>
            <a:ext cx="10057125" cy="4725450"/>
            <a:chOff x="-762225" y="-706275"/>
            <a:chExt cx="10057125" cy="4725450"/>
          </a:xfrm>
        </p:grpSpPr>
        <p:sp>
          <p:nvSpPr>
            <p:cNvPr id="510" name="Google Shape;510;p34"/>
            <p:cNvSpPr/>
            <p:nvPr/>
          </p:nvSpPr>
          <p:spPr>
            <a:xfrm>
              <a:off x="-762225" y="2739075"/>
              <a:ext cx="1280100" cy="128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11" name="Google Shape;511;p34"/>
            <p:cNvSpPr/>
            <p:nvPr/>
          </p:nvSpPr>
          <p:spPr>
            <a:xfrm flipH="1">
              <a:off x="8581800" y="-706275"/>
              <a:ext cx="713100" cy="1830900"/>
            </a:xfrm>
            <a:prstGeom prst="round2Diag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12" name="Google Shape;512;p34"/>
            <p:cNvSpPr/>
            <p:nvPr/>
          </p:nvSpPr>
          <p:spPr>
            <a:xfrm>
              <a:off x="8370400" y="309100"/>
              <a:ext cx="460800" cy="4608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513" name="Google Shape;513;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6">
  <p:cSld name="CUSTOM_10_1_1_1_1_1">
    <p:spTree>
      <p:nvGrpSpPr>
        <p:cNvPr id="1" name="Shape 514"/>
        <p:cNvGrpSpPr/>
        <p:nvPr/>
      </p:nvGrpSpPr>
      <p:grpSpPr>
        <a:xfrm>
          <a:off x="0" y="0"/>
          <a:ext cx="0" cy="0"/>
          <a:chOff x="0" y="0"/>
          <a:chExt cx="0" cy="0"/>
        </a:xfrm>
      </p:grpSpPr>
      <p:sp>
        <p:nvSpPr>
          <p:cNvPr id="515" name="Google Shape;515;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516"/>
        <p:cNvGrpSpPr/>
        <p:nvPr/>
      </p:nvGrpSpPr>
      <p:grpSpPr>
        <a:xfrm>
          <a:off x="0" y="0"/>
          <a:ext cx="0" cy="0"/>
          <a:chOff x="0" y="0"/>
          <a:chExt cx="0" cy="0"/>
        </a:xfrm>
      </p:grpSpPr>
      <p:grpSp>
        <p:nvGrpSpPr>
          <p:cNvPr id="517" name="Google Shape;517;p36"/>
          <p:cNvGrpSpPr/>
          <p:nvPr/>
        </p:nvGrpSpPr>
        <p:grpSpPr>
          <a:xfrm>
            <a:off x="-21400" y="0"/>
            <a:ext cx="9165409" cy="5143492"/>
            <a:chOff x="-21400" y="0"/>
            <a:chExt cx="9165409" cy="5143492"/>
          </a:xfrm>
        </p:grpSpPr>
        <p:sp>
          <p:nvSpPr>
            <p:cNvPr id="518" name="Google Shape;518;p36"/>
            <p:cNvSpPr/>
            <p:nvPr/>
          </p:nvSpPr>
          <p:spPr>
            <a:xfrm rot="10788156">
              <a:off x="8095347" y="195397"/>
              <a:ext cx="1044906" cy="2216113"/>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19" name="Google Shape;519;p36"/>
            <p:cNvSpPr/>
            <p:nvPr/>
          </p:nvSpPr>
          <p:spPr>
            <a:xfrm rot="10788420">
              <a:off x="-19152" y="3069"/>
              <a:ext cx="623404" cy="1322408"/>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20" name="Google Shape;520;p36"/>
            <p:cNvSpPr/>
            <p:nvPr/>
          </p:nvSpPr>
          <p:spPr>
            <a:xfrm rot="-5400000">
              <a:off x="7674909" y="3674391"/>
              <a:ext cx="1469100" cy="14691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521" name="Google Shape;521;p36"/>
            <p:cNvGrpSpPr/>
            <p:nvPr/>
          </p:nvGrpSpPr>
          <p:grpSpPr>
            <a:xfrm>
              <a:off x="7841409" y="3753771"/>
              <a:ext cx="1178731" cy="1178731"/>
              <a:chOff x="1834375" y="-134612"/>
              <a:chExt cx="1348200" cy="1348200"/>
            </a:xfrm>
          </p:grpSpPr>
          <p:sp>
            <p:nvSpPr>
              <p:cNvPr id="522" name="Google Shape;522;p36"/>
              <p:cNvSpPr/>
              <p:nvPr/>
            </p:nvSpPr>
            <p:spPr>
              <a:xfrm>
                <a:off x="2217015" y="248044"/>
                <a:ext cx="582900" cy="582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23" name="Google Shape;523;p36"/>
              <p:cNvSpPr/>
              <p:nvPr/>
            </p:nvSpPr>
            <p:spPr>
              <a:xfrm>
                <a:off x="2087561" y="118585"/>
                <a:ext cx="841800" cy="84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24" name="Google Shape;524;p36"/>
              <p:cNvSpPr/>
              <p:nvPr/>
            </p:nvSpPr>
            <p:spPr>
              <a:xfrm>
                <a:off x="1966075" y="-2888"/>
                <a:ext cx="1084800" cy="108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25" name="Google Shape;525;p36"/>
              <p:cNvSpPr/>
              <p:nvPr/>
            </p:nvSpPr>
            <p:spPr>
              <a:xfrm>
                <a:off x="1834375" y="-134612"/>
                <a:ext cx="1348200" cy="13482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526" name="Google Shape;526;p36"/>
            <p:cNvGrpSpPr/>
            <p:nvPr/>
          </p:nvGrpSpPr>
          <p:grpSpPr>
            <a:xfrm>
              <a:off x="264944" y="4806712"/>
              <a:ext cx="2363902" cy="154950"/>
              <a:chOff x="264944" y="4806712"/>
              <a:chExt cx="2363902" cy="154950"/>
            </a:xfrm>
          </p:grpSpPr>
          <p:sp>
            <p:nvSpPr>
              <p:cNvPr id="527" name="Google Shape;527;p36"/>
              <p:cNvSpPr/>
              <p:nvPr/>
            </p:nvSpPr>
            <p:spPr>
              <a:xfrm rot="10800000">
                <a:off x="1988035" y="4812562"/>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28" name="Google Shape;528;p36"/>
              <p:cNvSpPr/>
              <p:nvPr/>
            </p:nvSpPr>
            <p:spPr>
              <a:xfrm rot="10800000">
                <a:off x="1741879" y="4812562"/>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29" name="Google Shape;529;p36"/>
              <p:cNvSpPr/>
              <p:nvPr/>
            </p:nvSpPr>
            <p:spPr>
              <a:xfrm rot="10800000">
                <a:off x="2234191" y="4812562"/>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30" name="Google Shape;530;p36"/>
              <p:cNvSpPr/>
              <p:nvPr/>
            </p:nvSpPr>
            <p:spPr>
              <a:xfrm rot="10800000">
                <a:off x="2480346" y="4812562"/>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31" name="Google Shape;531;p36"/>
              <p:cNvSpPr/>
              <p:nvPr/>
            </p:nvSpPr>
            <p:spPr>
              <a:xfrm rot="10800000">
                <a:off x="1495723" y="4812562"/>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32" name="Google Shape;532;p36"/>
              <p:cNvSpPr/>
              <p:nvPr/>
            </p:nvSpPr>
            <p:spPr>
              <a:xfrm rot="10800000">
                <a:off x="757256" y="4806712"/>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33" name="Google Shape;533;p36"/>
              <p:cNvSpPr/>
              <p:nvPr/>
            </p:nvSpPr>
            <p:spPr>
              <a:xfrm rot="10800000">
                <a:off x="511100" y="4806712"/>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34" name="Google Shape;534;p36"/>
              <p:cNvSpPr/>
              <p:nvPr/>
            </p:nvSpPr>
            <p:spPr>
              <a:xfrm rot="10800000">
                <a:off x="1003412" y="4806712"/>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35" name="Google Shape;535;p36"/>
              <p:cNvSpPr/>
              <p:nvPr/>
            </p:nvSpPr>
            <p:spPr>
              <a:xfrm rot="10800000">
                <a:off x="1249568" y="4806712"/>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36" name="Google Shape;536;p36"/>
              <p:cNvSpPr/>
              <p:nvPr/>
            </p:nvSpPr>
            <p:spPr>
              <a:xfrm rot="10800000">
                <a:off x="264944" y="4806712"/>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537" name="Google Shape;537;p36"/>
            <p:cNvSpPr/>
            <p:nvPr/>
          </p:nvSpPr>
          <p:spPr>
            <a:xfrm rot="-5400000" flipH="1">
              <a:off x="7985105" y="-151500"/>
              <a:ext cx="1007400" cy="13104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38" name="Google Shape;538;p36"/>
            <p:cNvSpPr/>
            <p:nvPr/>
          </p:nvSpPr>
          <p:spPr>
            <a:xfrm flipH="1">
              <a:off x="8294700" y="804525"/>
              <a:ext cx="590700" cy="5907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539" name="Google Shape;539;p36"/>
          <p:cNvSpPr txBox="1">
            <a:spLocks noGrp="1"/>
          </p:cNvSpPr>
          <p:nvPr>
            <p:ph type="title"/>
          </p:nvPr>
        </p:nvSpPr>
        <p:spPr>
          <a:xfrm>
            <a:off x="713275" y="539502"/>
            <a:ext cx="4448100" cy="12255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0" name="Google Shape;540;p36"/>
          <p:cNvSpPr txBox="1">
            <a:spLocks noGrp="1"/>
          </p:cNvSpPr>
          <p:nvPr>
            <p:ph type="subTitle" idx="1"/>
          </p:nvPr>
        </p:nvSpPr>
        <p:spPr>
          <a:xfrm>
            <a:off x="713225" y="1673175"/>
            <a:ext cx="4448100" cy="1058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1" name="Google Shape;541;p36"/>
          <p:cNvSpPr txBox="1"/>
          <p:nvPr/>
        </p:nvSpPr>
        <p:spPr>
          <a:xfrm>
            <a:off x="713275" y="3651025"/>
            <a:ext cx="4448100" cy="749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Work Sans"/>
                <a:ea typeface="Work Sans"/>
                <a:cs typeface="Work Sans"/>
                <a:sym typeface="Work Sans"/>
              </a:rPr>
              <a:t>CREDITS: This presentation template was created by </a:t>
            </a:r>
            <a:r>
              <a:rPr lang="en" sz="1200" b="1" u="sng">
                <a:solidFill>
                  <a:schemeClr val="hlink"/>
                </a:solidFill>
                <a:latin typeface="Work Sans"/>
                <a:ea typeface="Work Sans"/>
                <a:cs typeface="Work Sans"/>
                <a:sym typeface="Work Sans"/>
                <a:hlinkClick r:id="rId2"/>
              </a:rPr>
              <a:t>Slidesgo</a:t>
            </a:r>
            <a:r>
              <a:rPr lang="en" sz="1200">
                <a:solidFill>
                  <a:schemeClr val="dk1"/>
                </a:solidFill>
                <a:latin typeface="Work Sans"/>
                <a:ea typeface="Work Sans"/>
                <a:cs typeface="Work Sans"/>
                <a:sym typeface="Work Sans"/>
              </a:rPr>
              <a:t>, and includes icons by </a:t>
            </a:r>
            <a:r>
              <a:rPr lang="en" sz="1200" b="1" u="sng">
                <a:solidFill>
                  <a:schemeClr val="dk1"/>
                </a:solidFill>
                <a:latin typeface="Work Sans"/>
                <a:ea typeface="Work Sans"/>
                <a:cs typeface="Work Sans"/>
                <a:sym typeface="Work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Work Sans"/>
                <a:ea typeface="Work Sans"/>
                <a:cs typeface="Work Sans"/>
                <a:sym typeface="Work Sans"/>
              </a:rPr>
              <a:t>, and infographics &amp; images by </a:t>
            </a:r>
            <a:r>
              <a:rPr lang="en" sz="1200" b="1" u="sng">
                <a:solidFill>
                  <a:schemeClr val="dk1"/>
                </a:solidFill>
                <a:latin typeface="Work Sans"/>
                <a:ea typeface="Work Sans"/>
                <a:cs typeface="Work Sans"/>
                <a:sym typeface="Work Sans"/>
                <a:hlinkClick r:id="rId4">
                  <a:extLst>
                    <a:ext uri="{A12FA001-AC4F-418D-AE19-62706E023703}">
                      <ahyp:hlinkClr xmlns:ahyp="http://schemas.microsoft.com/office/drawing/2018/hyperlinkcolor" val="tx"/>
                    </a:ext>
                  </a:extLst>
                </a:hlinkClick>
              </a:rPr>
              <a:t>Freepik</a:t>
            </a:r>
            <a:r>
              <a:rPr lang="en" sz="1200" b="1" u="sng">
                <a:solidFill>
                  <a:schemeClr val="dk1"/>
                </a:solidFill>
                <a:latin typeface="Work Sans"/>
                <a:ea typeface="Work Sans"/>
                <a:cs typeface="Work Sans"/>
                <a:sym typeface="Work Sans"/>
              </a:rPr>
              <a:t> </a:t>
            </a:r>
            <a:endParaRPr sz="1200" b="1" u="sng">
              <a:solidFill>
                <a:schemeClr val="dk1"/>
              </a:solidFill>
              <a:latin typeface="Work Sans"/>
              <a:ea typeface="Work Sans"/>
              <a:cs typeface="Work Sans"/>
              <a:sym typeface="Work San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42"/>
        <p:cNvGrpSpPr/>
        <p:nvPr/>
      </p:nvGrpSpPr>
      <p:grpSpPr>
        <a:xfrm>
          <a:off x="0" y="0"/>
          <a:ext cx="0" cy="0"/>
          <a:chOff x="0" y="0"/>
          <a:chExt cx="0" cy="0"/>
        </a:xfrm>
      </p:grpSpPr>
      <p:grpSp>
        <p:nvGrpSpPr>
          <p:cNvPr id="543" name="Google Shape;543;p37"/>
          <p:cNvGrpSpPr/>
          <p:nvPr/>
        </p:nvGrpSpPr>
        <p:grpSpPr>
          <a:xfrm>
            <a:off x="-214125" y="-649775"/>
            <a:ext cx="9390447" cy="6130550"/>
            <a:chOff x="-214125" y="-649775"/>
            <a:chExt cx="9390447" cy="6130550"/>
          </a:xfrm>
        </p:grpSpPr>
        <p:sp>
          <p:nvSpPr>
            <p:cNvPr id="544" name="Google Shape;544;p37"/>
            <p:cNvSpPr/>
            <p:nvPr/>
          </p:nvSpPr>
          <p:spPr>
            <a:xfrm rot="5389199">
              <a:off x="297299" y="4514022"/>
              <a:ext cx="668403" cy="1260907"/>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545" name="Google Shape;545;p37"/>
            <p:cNvGrpSpPr/>
            <p:nvPr/>
          </p:nvGrpSpPr>
          <p:grpSpPr>
            <a:xfrm>
              <a:off x="-214125" y="-649775"/>
              <a:ext cx="9390447" cy="6082625"/>
              <a:chOff x="-214125" y="-649775"/>
              <a:chExt cx="9390447" cy="6082625"/>
            </a:xfrm>
          </p:grpSpPr>
          <p:sp>
            <p:nvSpPr>
              <p:cNvPr id="546" name="Google Shape;546;p37"/>
              <p:cNvSpPr/>
              <p:nvPr/>
            </p:nvSpPr>
            <p:spPr>
              <a:xfrm>
                <a:off x="-214125" y="-649775"/>
                <a:ext cx="1240500" cy="1240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547" name="Google Shape;547;p37"/>
              <p:cNvGrpSpPr/>
              <p:nvPr/>
            </p:nvGrpSpPr>
            <p:grpSpPr>
              <a:xfrm>
                <a:off x="170640" y="188888"/>
                <a:ext cx="1085166" cy="1085166"/>
                <a:chOff x="1834375" y="-134612"/>
                <a:chExt cx="1348200" cy="1348200"/>
              </a:xfrm>
            </p:grpSpPr>
            <p:sp>
              <p:nvSpPr>
                <p:cNvPr id="548" name="Google Shape;548;p37"/>
                <p:cNvSpPr/>
                <p:nvPr/>
              </p:nvSpPr>
              <p:spPr>
                <a:xfrm>
                  <a:off x="2217015" y="248044"/>
                  <a:ext cx="582900" cy="582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49" name="Google Shape;549;p37"/>
                <p:cNvSpPr/>
                <p:nvPr/>
              </p:nvSpPr>
              <p:spPr>
                <a:xfrm>
                  <a:off x="2087561" y="118585"/>
                  <a:ext cx="841800" cy="84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50" name="Google Shape;550;p37"/>
                <p:cNvSpPr/>
                <p:nvPr/>
              </p:nvSpPr>
              <p:spPr>
                <a:xfrm>
                  <a:off x="1966075" y="-2888"/>
                  <a:ext cx="1084800" cy="108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51" name="Google Shape;551;p37"/>
                <p:cNvSpPr/>
                <p:nvPr/>
              </p:nvSpPr>
              <p:spPr>
                <a:xfrm>
                  <a:off x="1834375" y="-134612"/>
                  <a:ext cx="1348200" cy="13482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552" name="Google Shape;552;p37"/>
              <p:cNvSpPr/>
              <p:nvPr/>
            </p:nvSpPr>
            <p:spPr>
              <a:xfrm>
                <a:off x="7456750" y="3444150"/>
                <a:ext cx="1262700" cy="19887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553" name="Google Shape;553;p37"/>
              <p:cNvGrpSpPr/>
              <p:nvPr/>
            </p:nvGrpSpPr>
            <p:grpSpPr>
              <a:xfrm>
                <a:off x="824850" y="3961511"/>
                <a:ext cx="149100" cy="1135902"/>
                <a:chOff x="8356225" y="3672261"/>
                <a:chExt cx="149100" cy="1135902"/>
              </a:xfrm>
            </p:grpSpPr>
            <p:sp>
              <p:nvSpPr>
                <p:cNvPr id="554" name="Google Shape;554;p37"/>
                <p:cNvSpPr/>
                <p:nvPr/>
              </p:nvSpPr>
              <p:spPr>
                <a:xfrm rot="5400000">
                  <a:off x="8356525" y="4165874"/>
                  <a:ext cx="148500" cy="149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55" name="Google Shape;555;p37"/>
                <p:cNvSpPr/>
                <p:nvPr/>
              </p:nvSpPr>
              <p:spPr>
                <a:xfrm rot="5400000">
                  <a:off x="8356525" y="4412406"/>
                  <a:ext cx="148500" cy="149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56" name="Google Shape;556;p37"/>
                <p:cNvSpPr/>
                <p:nvPr/>
              </p:nvSpPr>
              <p:spPr>
                <a:xfrm rot="5400000">
                  <a:off x="8356525" y="3918917"/>
                  <a:ext cx="148500" cy="149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57" name="Google Shape;557;p37"/>
                <p:cNvSpPr/>
                <p:nvPr/>
              </p:nvSpPr>
              <p:spPr>
                <a:xfrm rot="5400000">
                  <a:off x="8356525" y="3671961"/>
                  <a:ext cx="148500" cy="149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58" name="Google Shape;558;p37"/>
                <p:cNvSpPr/>
                <p:nvPr/>
              </p:nvSpPr>
              <p:spPr>
                <a:xfrm rot="5400000">
                  <a:off x="8356525" y="4659363"/>
                  <a:ext cx="148500" cy="149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559" name="Google Shape;559;p37"/>
              <p:cNvGrpSpPr/>
              <p:nvPr/>
            </p:nvGrpSpPr>
            <p:grpSpPr>
              <a:xfrm>
                <a:off x="7731550" y="3035625"/>
                <a:ext cx="713100" cy="713100"/>
                <a:chOff x="716700" y="3082200"/>
                <a:chExt cx="713100" cy="713100"/>
              </a:xfrm>
            </p:grpSpPr>
            <p:sp>
              <p:nvSpPr>
                <p:cNvPr id="560" name="Google Shape;560;p37"/>
                <p:cNvSpPr/>
                <p:nvPr/>
              </p:nvSpPr>
              <p:spPr>
                <a:xfrm>
                  <a:off x="716700" y="3082200"/>
                  <a:ext cx="713100" cy="713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61" name="Google Shape;561;p37"/>
                <p:cNvSpPr/>
                <p:nvPr/>
              </p:nvSpPr>
              <p:spPr>
                <a:xfrm>
                  <a:off x="969450" y="3334950"/>
                  <a:ext cx="207600" cy="207600"/>
                </a:xfrm>
                <a:prstGeom prst="star4">
                  <a:avLst>
                    <a:gd name="adj" fmla="val 22268"/>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562" name="Google Shape;562;p37"/>
              <p:cNvSpPr/>
              <p:nvPr/>
            </p:nvSpPr>
            <p:spPr>
              <a:xfrm rot="-5400000">
                <a:off x="8021172" y="4030675"/>
                <a:ext cx="907800" cy="14025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563" name="Google Shape;563;p37"/>
              <p:cNvGrpSpPr/>
              <p:nvPr/>
            </p:nvGrpSpPr>
            <p:grpSpPr>
              <a:xfrm rot="5400000">
                <a:off x="7788275" y="-269364"/>
                <a:ext cx="149100" cy="1135902"/>
                <a:chOff x="8356225" y="3672261"/>
                <a:chExt cx="149100" cy="1135902"/>
              </a:xfrm>
            </p:grpSpPr>
            <p:sp>
              <p:nvSpPr>
                <p:cNvPr id="564" name="Google Shape;564;p37"/>
                <p:cNvSpPr/>
                <p:nvPr/>
              </p:nvSpPr>
              <p:spPr>
                <a:xfrm rot="5400000">
                  <a:off x="8356525" y="4165874"/>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65" name="Google Shape;565;p37"/>
                <p:cNvSpPr/>
                <p:nvPr/>
              </p:nvSpPr>
              <p:spPr>
                <a:xfrm rot="5400000">
                  <a:off x="8356525" y="4412406"/>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66" name="Google Shape;566;p37"/>
                <p:cNvSpPr/>
                <p:nvPr/>
              </p:nvSpPr>
              <p:spPr>
                <a:xfrm rot="5400000">
                  <a:off x="8356525" y="3918917"/>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67" name="Google Shape;567;p37"/>
                <p:cNvSpPr/>
                <p:nvPr/>
              </p:nvSpPr>
              <p:spPr>
                <a:xfrm rot="5400000">
                  <a:off x="8356525" y="3671961"/>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68" name="Google Shape;568;p37"/>
                <p:cNvSpPr/>
                <p:nvPr/>
              </p:nvSpPr>
              <p:spPr>
                <a:xfrm rot="5400000">
                  <a:off x="8356525" y="4659363"/>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69"/>
        <p:cNvGrpSpPr/>
        <p:nvPr/>
      </p:nvGrpSpPr>
      <p:grpSpPr>
        <a:xfrm>
          <a:off x="0" y="0"/>
          <a:ext cx="0" cy="0"/>
          <a:chOff x="0" y="0"/>
          <a:chExt cx="0" cy="0"/>
        </a:xfrm>
      </p:grpSpPr>
      <p:grpSp>
        <p:nvGrpSpPr>
          <p:cNvPr id="570" name="Google Shape;570;p38"/>
          <p:cNvGrpSpPr/>
          <p:nvPr/>
        </p:nvGrpSpPr>
        <p:grpSpPr>
          <a:xfrm>
            <a:off x="-214125" y="-649775"/>
            <a:ext cx="9358125" cy="5907050"/>
            <a:chOff x="-214125" y="-649775"/>
            <a:chExt cx="9358125" cy="5907050"/>
          </a:xfrm>
        </p:grpSpPr>
        <p:sp>
          <p:nvSpPr>
            <p:cNvPr id="571" name="Google Shape;571;p38"/>
            <p:cNvSpPr/>
            <p:nvPr/>
          </p:nvSpPr>
          <p:spPr>
            <a:xfrm>
              <a:off x="-48100" y="3994850"/>
              <a:ext cx="1218300" cy="12183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72" name="Google Shape;572;p38"/>
            <p:cNvSpPr/>
            <p:nvPr/>
          </p:nvSpPr>
          <p:spPr>
            <a:xfrm>
              <a:off x="-214125" y="-649775"/>
              <a:ext cx="1240500" cy="1240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573" name="Google Shape;573;p38"/>
            <p:cNvGrpSpPr/>
            <p:nvPr/>
          </p:nvGrpSpPr>
          <p:grpSpPr>
            <a:xfrm>
              <a:off x="85040" y="3920813"/>
              <a:ext cx="1085166" cy="1085166"/>
              <a:chOff x="1834375" y="-134612"/>
              <a:chExt cx="1348200" cy="1348200"/>
            </a:xfrm>
          </p:grpSpPr>
          <p:sp>
            <p:nvSpPr>
              <p:cNvPr id="574" name="Google Shape;574;p38"/>
              <p:cNvSpPr/>
              <p:nvPr/>
            </p:nvSpPr>
            <p:spPr>
              <a:xfrm>
                <a:off x="2217015" y="248044"/>
                <a:ext cx="582900" cy="5829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75" name="Google Shape;575;p38"/>
              <p:cNvSpPr/>
              <p:nvPr/>
            </p:nvSpPr>
            <p:spPr>
              <a:xfrm>
                <a:off x="2087561" y="118585"/>
                <a:ext cx="841800" cy="841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76" name="Google Shape;576;p38"/>
              <p:cNvSpPr/>
              <p:nvPr/>
            </p:nvSpPr>
            <p:spPr>
              <a:xfrm>
                <a:off x="1966075" y="-2888"/>
                <a:ext cx="1084800" cy="1084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77" name="Google Shape;577;p38"/>
              <p:cNvSpPr/>
              <p:nvPr/>
            </p:nvSpPr>
            <p:spPr>
              <a:xfrm>
                <a:off x="1834375" y="-134612"/>
                <a:ext cx="1348200" cy="1348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578" name="Google Shape;578;p38"/>
            <p:cNvSpPr/>
            <p:nvPr/>
          </p:nvSpPr>
          <p:spPr>
            <a:xfrm rot="-5400000">
              <a:off x="8051250" y="2110350"/>
              <a:ext cx="1032300" cy="11532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579" name="Google Shape;579;p38"/>
            <p:cNvGrpSpPr/>
            <p:nvPr/>
          </p:nvGrpSpPr>
          <p:grpSpPr>
            <a:xfrm>
              <a:off x="356675" y="182950"/>
              <a:ext cx="713100" cy="713100"/>
              <a:chOff x="716700" y="3082200"/>
              <a:chExt cx="713100" cy="713100"/>
            </a:xfrm>
          </p:grpSpPr>
          <p:sp>
            <p:nvSpPr>
              <p:cNvPr id="580" name="Google Shape;580;p38"/>
              <p:cNvSpPr/>
              <p:nvPr/>
            </p:nvSpPr>
            <p:spPr>
              <a:xfrm>
                <a:off x="716700" y="3082200"/>
                <a:ext cx="713100" cy="713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81" name="Google Shape;581;p38"/>
              <p:cNvSpPr/>
              <p:nvPr/>
            </p:nvSpPr>
            <p:spPr>
              <a:xfrm>
                <a:off x="969450" y="3334950"/>
                <a:ext cx="207600" cy="207600"/>
              </a:xfrm>
              <a:prstGeom prst="star4">
                <a:avLst>
                  <a:gd name="adj" fmla="val 22268"/>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582" name="Google Shape;582;p38"/>
            <p:cNvSpPr/>
            <p:nvPr/>
          </p:nvSpPr>
          <p:spPr>
            <a:xfrm>
              <a:off x="8430775" y="2825475"/>
              <a:ext cx="713100" cy="24318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583" name="Google Shape;583;p38"/>
            <p:cNvGrpSpPr/>
            <p:nvPr/>
          </p:nvGrpSpPr>
          <p:grpSpPr>
            <a:xfrm rot="5400000">
              <a:off x="7788275" y="-269364"/>
              <a:ext cx="149100" cy="1135902"/>
              <a:chOff x="8356225" y="3672261"/>
              <a:chExt cx="149100" cy="1135902"/>
            </a:xfrm>
          </p:grpSpPr>
          <p:sp>
            <p:nvSpPr>
              <p:cNvPr id="584" name="Google Shape;584;p38"/>
              <p:cNvSpPr/>
              <p:nvPr/>
            </p:nvSpPr>
            <p:spPr>
              <a:xfrm rot="5400000">
                <a:off x="8356525" y="4165874"/>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85" name="Google Shape;585;p38"/>
              <p:cNvSpPr/>
              <p:nvPr/>
            </p:nvSpPr>
            <p:spPr>
              <a:xfrm rot="5400000">
                <a:off x="8356525" y="4412406"/>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86" name="Google Shape;586;p38"/>
              <p:cNvSpPr/>
              <p:nvPr/>
            </p:nvSpPr>
            <p:spPr>
              <a:xfrm rot="5400000">
                <a:off x="8356525" y="3918917"/>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87" name="Google Shape;587;p38"/>
              <p:cNvSpPr/>
              <p:nvPr/>
            </p:nvSpPr>
            <p:spPr>
              <a:xfrm rot="5400000">
                <a:off x="8356525" y="3671961"/>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88" name="Google Shape;588;p38"/>
              <p:cNvSpPr/>
              <p:nvPr/>
            </p:nvSpPr>
            <p:spPr>
              <a:xfrm rot="5400000">
                <a:off x="8356525" y="4659363"/>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589" name="Google Shape;589;p38"/>
            <p:cNvSpPr/>
            <p:nvPr/>
          </p:nvSpPr>
          <p:spPr>
            <a:xfrm>
              <a:off x="7884175" y="3613125"/>
              <a:ext cx="856500" cy="856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grpSp>
        <p:nvGrpSpPr>
          <p:cNvPr id="72" name="Google Shape;72;p5"/>
          <p:cNvGrpSpPr/>
          <p:nvPr/>
        </p:nvGrpSpPr>
        <p:grpSpPr>
          <a:xfrm>
            <a:off x="0" y="-9"/>
            <a:ext cx="9144005" cy="5157414"/>
            <a:chOff x="0" y="-9"/>
            <a:chExt cx="9144005" cy="5157414"/>
          </a:xfrm>
        </p:grpSpPr>
        <p:grpSp>
          <p:nvGrpSpPr>
            <p:cNvPr id="73" name="Google Shape;73;p5"/>
            <p:cNvGrpSpPr/>
            <p:nvPr/>
          </p:nvGrpSpPr>
          <p:grpSpPr>
            <a:xfrm>
              <a:off x="0" y="3836505"/>
              <a:ext cx="1237525" cy="1320900"/>
              <a:chOff x="0" y="3836505"/>
              <a:chExt cx="1237525" cy="1320900"/>
            </a:xfrm>
          </p:grpSpPr>
          <p:sp>
            <p:nvSpPr>
              <p:cNvPr id="74" name="Google Shape;74;p5"/>
              <p:cNvSpPr/>
              <p:nvPr/>
            </p:nvSpPr>
            <p:spPr>
              <a:xfrm>
                <a:off x="0" y="3836505"/>
                <a:ext cx="1133400" cy="13209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75" name="Google Shape;75;p5"/>
              <p:cNvSpPr/>
              <p:nvPr/>
            </p:nvSpPr>
            <p:spPr>
              <a:xfrm>
                <a:off x="479725" y="4366305"/>
                <a:ext cx="757800" cy="7911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76" name="Google Shape;76;p5"/>
            <p:cNvSpPr/>
            <p:nvPr/>
          </p:nvSpPr>
          <p:spPr>
            <a:xfrm rot="-5400000" flipH="1">
              <a:off x="7674905" y="-9"/>
              <a:ext cx="1469100" cy="14691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77" name="Google Shape;77;p5"/>
            <p:cNvGrpSpPr/>
            <p:nvPr/>
          </p:nvGrpSpPr>
          <p:grpSpPr>
            <a:xfrm>
              <a:off x="8430775" y="854100"/>
              <a:ext cx="629100" cy="629100"/>
              <a:chOff x="8116225" y="461975"/>
              <a:chExt cx="629100" cy="629100"/>
            </a:xfrm>
          </p:grpSpPr>
          <p:sp>
            <p:nvSpPr>
              <p:cNvPr id="78" name="Google Shape;78;p5"/>
              <p:cNvSpPr/>
              <p:nvPr/>
            </p:nvSpPr>
            <p:spPr>
              <a:xfrm>
                <a:off x="8116225" y="461975"/>
                <a:ext cx="629100" cy="6291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79" name="Google Shape;79;p5"/>
              <p:cNvSpPr/>
              <p:nvPr/>
            </p:nvSpPr>
            <p:spPr>
              <a:xfrm>
                <a:off x="8326975" y="672725"/>
                <a:ext cx="207600" cy="207600"/>
              </a:xfrm>
              <a:prstGeom prst="star4">
                <a:avLst>
                  <a:gd name="adj" fmla="val 22268"/>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80" name="Google Shape;80;p5"/>
            <p:cNvGrpSpPr/>
            <p:nvPr/>
          </p:nvGrpSpPr>
          <p:grpSpPr>
            <a:xfrm rot="5400000">
              <a:off x="7886900" y="4434075"/>
              <a:ext cx="207600" cy="859650"/>
              <a:chOff x="1636375" y="1573600"/>
              <a:chExt cx="207600" cy="859650"/>
            </a:xfrm>
          </p:grpSpPr>
          <p:sp>
            <p:nvSpPr>
              <p:cNvPr id="81" name="Google Shape;81;p5"/>
              <p:cNvSpPr/>
              <p:nvPr/>
            </p:nvSpPr>
            <p:spPr>
              <a:xfrm>
                <a:off x="1636375" y="1899625"/>
                <a:ext cx="207600" cy="207600"/>
              </a:xfrm>
              <a:prstGeom prst="star4">
                <a:avLst>
                  <a:gd name="adj" fmla="val 22268"/>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82" name="Google Shape;82;p5"/>
              <p:cNvSpPr/>
              <p:nvPr/>
            </p:nvSpPr>
            <p:spPr>
              <a:xfrm>
                <a:off x="1636375" y="1573600"/>
                <a:ext cx="207600" cy="207600"/>
              </a:xfrm>
              <a:prstGeom prst="star4">
                <a:avLst>
                  <a:gd name="adj" fmla="val 22268"/>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83" name="Google Shape;83;p5"/>
              <p:cNvSpPr/>
              <p:nvPr/>
            </p:nvSpPr>
            <p:spPr>
              <a:xfrm>
                <a:off x="1636375" y="2225650"/>
                <a:ext cx="207600" cy="207600"/>
              </a:xfrm>
              <a:prstGeom prst="star4">
                <a:avLst>
                  <a:gd name="adj" fmla="val 22268"/>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sp>
        <p:nvSpPr>
          <p:cNvPr id="84" name="Google Shape;8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5" name="Google Shape;85;p5"/>
          <p:cNvSpPr txBox="1">
            <a:spLocks noGrp="1"/>
          </p:cNvSpPr>
          <p:nvPr>
            <p:ph type="subTitle" idx="1"/>
          </p:nvPr>
        </p:nvSpPr>
        <p:spPr>
          <a:xfrm>
            <a:off x="5055284" y="3684949"/>
            <a:ext cx="2505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6" name="Google Shape;86;p5"/>
          <p:cNvSpPr txBox="1">
            <a:spLocks noGrp="1"/>
          </p:cNvSpPr>
          <p:nvPr>
            <p:ph type="subTitle" idx="2"/>
          </p:nvPr>
        </p:nvSpPr>
        <p:spPr>
          <a:xfrm>
            <a:off x="1583300" y="3684949"/>
            <a:ext cx="2505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 name="Google Shape;87;p5"/>
          <p:cNvSpPr txBox="1">
            <a:spLocks noGrp="1"/>
          </p:cNvSpPr>
          <p:nvPr>
            <p:ph type="subTitle" idx="3"/>
          </p:nvPr>
        </p:nvSpPr>
        <p:spPr>
          <a:xfrm>
            <a:off x="5055275" y="3292850"/>
            <a:ext cx="2505600" cy="478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8" name="Google Shape;88;p5"/>
          <p:cNvSpPr txBox="1">
            <a:spLocks noGrp="1"/>
          </p:cNvSpPr>
          <p:nvPr>
            <p:ph type="subTitle" idx="4"/>
          </p:nvPr>
        </p:nvSpPr>
        <p:spPr>
          <a:xfrm>
            <a:off x="1583075" y="3292850"/>
            <a:ext cx="2505600" cy="478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Manrope ExtraBold"/>
                <a:ea typeface="Manrope ExtraBold"/>
                <a:cs typeface="Manrope ExtraBold"/>
                <a:sym typeface="Manrop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9"/>
        <p:cNvGrpSpPr/>
        <p:nvPr/>
      </p:nvGrpSpPr>
      <p:grpSpPr>
        <a:xfrm>
          <a:off x="0" y="0"/>
          <a:ext cx="0" cy="0"/>
          <a:chOff x="0" y="0"/>
          <a:chExt cx="0" cy="0"/>
        </a:xfrm>
      </p:grpSpPr>
      <p:grpSp>
        <p:nvGrpSpPr>
          <p:cNvPr id="90" name="Google Shape;90;p6"/>
          <p:cNvGrpSpPr/>
          <p:nvPr/>
        </p:nvGrpSpPr>
        <p:grpSpPr>
          <a:xfrm>
            <a:off x="-342025" y="0"/>
            <a:ext cx="9486932" cy="5317100"/>
            <a:chOff x="-342025" y="0"/>
            <a:chExt cx="9486932" cy="5317100"/>
          </a:xfrm>
        </p:grpSpPr>
        <p:sp>
          <p:nvSpPr>
            <p:cNvPr id="91" name="Google Shape;91;p6"/>
            <p:cNvSpPr/>
            <p:nvPr/>
          </p:nvSpPr>
          <p:spPr>
            <a:xfrm rot="10800000">
              <a:off x="8431807" y="0"/>
              <a:ext cx="713100" cy="1192800"/>
            </a:xfrm>
            <a:prstGeom prst="round1Rect">
              <a:avLst>
                <a:gd name="adj" fmla="val 42894"/>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92" name="Google Shape;92;p6"/>
            <p:cNvGrpSpPr/>
            <p:nvPr/>
          </p:nvGrpSpPr>
          <p:grpSpPr>
            <a:xfrm>
              <a:off x="8433155" y="595273"/>
              <a:ext cx="597900" cy="597900"/>
              <a:chOff x="8433155" y="595273"/>
              <a:chExt cx="597900" cy="597900"/>
            </a:xfrm>
          </p:grpSpPr>
          <p:sp>
            <p:nvSpPr>
              <p:cNvPr id="93" name="Google Shape;93;p6"/>
              <p:cNvSpPr/>
              <p:nvPr/>
            </p:nvSpPr>
            <p:spPr>
              <a:xfrm>
                <a:off x="8433155" y="595273"/>
                <a:ext cx="597900" cy="5979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94" name="Google Shape;94;p6"/>
              <p:cNvSpPr/>
              <p:nvPr/>
            </p:nvSpPr>
            <p:spPr>
              <a:xfrm>
                <a:off x="8628300" y="790425"/>
                <a:ext cx="207600" cy="207600"/>
              </a:xfrm>
              <a:prstGeom prst="star4">
                <a:avLst>
                  <a:gd name="adj" fmla="val 22268"/>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95" name="Google Shape;95;p6"/>
            <p:cNvSpPr/>
            <p:nvPr/>
          </p:nvSpPr>
          <p:spPr>
            <a:xfrm rot="5400000">
              <a:off x="10625" y="4251350"/>
              <a:ext cx="713100" cy="1418400"/>
            </a:xfrm>
            <a:prstGeom prst="round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96" name="Google Shape;96;p6"/>
            <p:cNvGrpSpPr/>
            <p:nvPr/>
          </p:nvGrpSpPr>
          <p:grpSpPr>
            <a:xfrm>
              <a:off x="292625" y="3577382"/>
              <a:ext cx="149100" cy="1382781"/>
              <a:chOff x="8013350" y="1849532"/>
              <a:chExt cx="149100" cy="1382781"/>
            </a:xfrm>
          </p:grpSpPr>
          <p:sp>
            <p:nvSpPr>
              <p:cNvPr id="97" name="Google Shape;97;p6"/>
              <p:cNvSpPr/>
              <p:nvPr/>
            </p:nvSpPr>
            <p:spPr>
              <a:xfrm rot="5400000">
                <a:off x="8013650" y="2590024"/>
                <a:ext cx="148500" cy="149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98" name="Google Shape;98;p6"/>
              <p:cNvSpPr/>
              <p:nvPr/>
            </p:nvSpPr>
            <p:spPr>
              <a:xfrm rot="5400000">
                <a:off x="8013650" y="2836556"/>
                <a:ext cx="148500" cy="149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99" name="Google Shape;99;p6"/>
              <p:cNvSpPr/>
              <p:nvPr/>
            </p:nvSpPr>
            <p:spPr>
              <a:xfrm rot="5400000">
                <a:off x="8013650" y="2343067"/>
                <a:ext cx="148500" cy="149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00" name="Google Shape;100;p6"/>
              <p:cNvSpPr/>
              <p:nvPr/>
            </p:nvSpPr>
            <p:spPr>
              <a:xfrm rot="5400000">
                <a:off x="8013650" y="2096111"/>
                <a:ext cx="148500" cy="149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01" name="Google Shape;101;p6"/>
              <p:cNvSpPr/>
              <p:nvPr/>
            </p:nvSpPr>
            <p:spPr>
              <a:xfrm rot="5400000">
                <a:off x="8013650" y="3083513"/>
                <a:ext cx="148500" cy="149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02" name="Google Shape;102;p6"/>
              <p:cNvSpPr/>
              <p:nvPr/>
            </p:nvSpPr>
            <p:spPr>
              <a:xfrm rot="5400000">
                <a:off x="8013650" y="1849232"/>
                <a:ext cx="148500" cy="149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sp>
        <p:nvSpPr>
          <p:cNvPr id="103" name="Google Shape;10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4"/>
        <p:cNvGrpSpPr/>
        <p:nvPr/>
      </p:nvGrpSpPr>
      <p:grpSpPr>
        <a:xfrm>
          <a:off x="0" y="0"/>
          <a:ext cx="0" cy="0"/>
          <a:chOff x="0" y="0"/>
          <a:chExt cx="0" cy="0"/>
        </a:xfrm>
      </p:grpSpPr>
      <p:grpSp>
        <p:nvGrpSpPr>
          <p:cNvPr id="105" name="Google Shape;105;p7"/>
          <p:cNvGrpSpPr/>
          <p:nvPr/>
        </p:nvGrpSpPr>
        <p:grpSpPr>
          <a:xfrm>
            <a:off x="242348" y="0"/>
            <a:ext cx="9276577" cy="4967908"/>
            <a:chOff x="242348" y="0"/>
            <a:chExt cx="9276577" cy="4967908"/>
          </a:xfrm>
        </p:grpSpPr>
        <p:sp>
          <p:nvSpPr>
            <p:cNvPr id="106" name="Google Shape;106;p7"/>
            <p:cNvSpPr/>
            <p:nvPr/>
          </p:nvSpPr>
          <p:spPr>
            <a:xfrm rot="10800000">
              <a:off x="7959900" y="0"/>
              <a:ext cx="1184100" cy="17628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07" name="Google Shape;107;p7"/>
            <p:cNvSpPr/>
            <p:nvPr/>
          </p:nvSpPr>
          <p:spPr>
            <a:xfrm>
              <a:off x="8723025" y="483450"/>
              <a:ext cx="795900" cy="7959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108" name="Google Shape;108;p7"/>
            <p:cNvGrpSpPr/>
            <p:nvPr/>
          </p:nvGrpSpPr>
          <p:grpSpPr>
            <a:xfrm rot="10800000">
              <a:off x="242348" y="4818706"/>
              <a:ext cx="1629600" cy="149202"/>
              <a:chOff x="68362" y="3312900"/>
              <a:chExt cx="576686" cy="52800"/>
            </a:xfrm>
          </p:grpSpPr>
          <p:sp>
            <p:nvSpPr>
              <p:cNvPr id="109" name="Google Shape;109;p7"/>
              <p:cNvSpPr/>
              <p:nvPr/>
            </p:nvSpPr>
            <p:spPr>
              <a:xfrm>
                <a:off x="330515" y="3312900"/>
                <a:ext cx="52500" cy="52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10" name="Google Shape;110;p7"/>
              <p:cNvSpPr/>
              <p:nvPr/>
            </p:nvSpPr>
            <p:spPr>
              <a:xfrm>
                <a:off x="417759" y="3312900"/>
                <a:ext cx="52500" cy="52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11" name="Google Shape;111;p7"/>
              <p:cNvSpPr/>
              <p:nvPr/>
            </p:nvSpPr>
            <p:spPr>
              <a:xfrm>
                <a:off x="243122" y="3312900"/>
                <a:ext cx="52500" cy="52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12" name="Google Shape;112;p7"/>
              <p:cNvSpPr/>
              <p:nvPr/>
            </p:nvSpPr>
            <p:spPr>
              <a:xfrm>
                <a:off x="155728" y="3312900"/>
                <a:ext cx="52500" cy="52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13" name="Google Shape;113;p7"/>
              <p:cNvSpPr/>
              <p:nvPr/>
            </p:nvSpPr>
            <p:spPr>
              <a:xfrm>
                <a:off x="505152" y="3312900"/>
                <a:ext cx="52500" cy="52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14" name="Google Shape;114;p7"/>
              <p:cNvSpPr/>
              <p:nvPr/>
            </p:nvSpPr>
            <p:spPr>
              <a:xfrm>
                <a:off x="592549" y="3312900"/>
                <a:ext cx="52500" cy="52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15" name="Google Shape;115;p7"/>
              <p:cNvSpPr/>
              <p:nvPr/>
            </p:nvSpPr>
            <p:spPr>
              <a:xfrm>
                <a:off x="68362" y="3312900"/>
                <a:ext cx="52500" cy="52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sp>
        <p:nvSpPr>
          <p:cNvPr id="116" name="Google Shape;116;p7"/>
          <p:cNvSpPr txBox="1">
            <a:spLocks noGrp="1"/>
          </p:cNvSpPr>
          <p:nvPr>
            <p:ph type="title"/>
          </p:nvPr>
        </p:nvSpPr>
        <p:spPr>
          <a:xfrm>
            <a:off x="713225" y="938763"/>
            <a:ext cx="3452100" cy="10575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7" name="Google Shape;117;p7"/>
          <p:cNvSpPr txBox="1">
            <a:spLocks noGrp="1"/>
          </p:cNvSpPr>
          <p:nvPr>
            <p:ph type="subTitle" idx="1"/>
          </p:nvPr>
        </p:nvSpPr>
        <p:spPr>
          <a:xfrm>
            <a:off x="713225" y="2070200"/>
            <a:ext cx="4070100" cy="1980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600"/>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118" name="Google Shape;118;p7"/>
          <p:cNvSpPr>
            <a:spLocks noGrp="1"/>
          </p:cNvSpPr>
          <p:nvPr>
            <p:ph type="pic" idx="2"/>
          </p:nvPr>
        </p:nvSpPr>
        <p:spPr>
          <a:xfrm>
            <a:off x="5161425" y="624150"/>
            <a:ext cx="2964000" cy="3895200"/>
          </a:xfrm>
          <a:prstGeom prst="round1Rect">
            <a:avLst>
              <a:gd name="adj" fmla="val 16667"/>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9"/>
        <p:cNvGrpSpPr/>
        <p:nvPr/>
      </p:nvGrpSpPr>
      <p:grpSpPr>
        <a:xfrm>
          <a:off x="0" y="0"/>
          <a:ext cx="0" cy="0"/>
          <a:chOff x="0" y="0"/>
          <a:chExt cx="0" cy="0"/>
        </a:xfrm>
      </p:grpSpPr>
      <p:grpSp>
        <p:nvGrpSpPr>
          <p:cNvPr id="120" name="Google Shape;120;p8"/>
          <p:cNvGrpSpPr/>
          <p:nvPr/>
        </p:nvGrpSpPr>
        <p:grpSpPr>
          <a:xfrm>
            <a:off x="-21320" y="0"/>
            <a:ext cx="9165330" cy="5143492"/>
            <a:chOff x="-21320" y="0"/>
            <a:chExt cx="9165330" cy="5143492"/>
          </a:xfrm>
        </p:grpSpPr>
        <p:sp>
          <p:nvSpPr>
            <p:cNvPr id="121" name="Google Shape;121;p8"/>
            <p:cNvSpPr/>
            <p:nvPr/>
          </p:nvSpPr>
          <p:spPr>
            <a:xfrm rot="-10788682" flipH="1">
              <a:off x="8046756" y="2142"/>
              <a:ext cx="1093506" cy="2266512"/>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22" name="Google Shape;122;p8"/>
            <p:cNvSpPr/>
            <p:nvPr/>
          </p:nvSpPr>
          <p:spPr>
            <a:xfrm rot="5400000" flipH="1">
              <a:off x="-21320" y="3674391"/>
              <a:ext cx="1469100" cy="14691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123" name="Google Shape;123;p8"/>
            <p:cNvGrpSpPr/>
            <p:nvPr/>
          </p:nvGrpSpPr>
          <p:grpSpPr>
            <a:xfrm flipH="1">
              <a:off x="102549" y="3753771"/>
              <a:ext cx="1178731" cy="1178731"/>
              <a:chOff x="1834375" y="-134612"/>
              <a:chExt cx="1348200" cy="1348200"/>
            </a:xfrm>
          </p:grpSpPr>
          <p:sp>
            <p:nvSpPr>
              <p:cNvPr id="124" name="Google Shape;124;p8"/>
              <p:cNvSpPr/>
              <p:nvPr/>
            </p:nvSpPr>
            <p:spPr>
              <a:xfrm>
                <a:off x="2217015" y="248044"/>
                <a:ext cx="582900" cy="582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25" name="Google Shape;125;p8"/>
              <p:cNvSpPr/>
              <p:nvPr/>
            </p:nvSpPr>
            <p:spPr>
              <a:xfrm>
                <a:off x="2087561" y="118585"/>
                <a:ext cx="841800" cy="84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26" name="Google Shape;126;p8"/>
              <p:cNvSpPr/>
              <p:nvPr/>
            </p:nvSpPr>
            <p:spPr>
              <a:xfrm>
                <a:off x="1966075" y="-2888"/>
                <a:ext cx="1084800" cy="108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27" name="Google Shape;127;p8"/>
              <p:cNvSpPr/>
              <p:nvPr/>
            </p:nvSpPr>
            <p:spPr>
              <a:xfrm>
                <a:off x="1834375" y="-134612"/>
                <a:ext cx="1348200" cy="13482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128" name="Google Shape;128;p8"/>
            <p:cNvGrpSpPr/>
            <p:nvPr/>
          </p:nvGrpSpPr>
          <p:grpSpPr>
            <a:xfrm flipH="1">
              <a:off x="7477543" y="4361512"/>
              <a:ext cx="1135902" cy="485000"/>
              <a:chOff x="476924" y="4119012"/>
              <a:chExt cx="1135902" cy="485000"/>
            </a:xfrm>
          </p:grpSpPr>
          <p:grpSp>
            <p:nvGrpSpPr>
              <p:cNvPr id="129" name="Google Shape;129;p8"/>
              <p:cNvGrpSpPr/>
              <p:nvPr/>
            </p:nvGrpSpPr>
            <p:grpSpPr>
              <a:xfrm rot="5400000">
                <a:off x="970325" y="3625611"/>
                <a:ext cx="149100" cy="1135902"/>
                <a:chOff x="8356225" y="3672261"/>
                <a:chExt cx="149100" cy="1135902"/>
              </a:xfrm>
            </p:grpSpPr>
            <p:sp>
              <p:nvSpPr>
                <p:cNvPr id="130" name="Google Shape;130;p8"/>
                <p:cNvSpPr/>
                <p:nvPr/>
              </p:nvSpPr>
              <p:spPr>
                <a:xfrm rot="5400000">
                  <a:off x="8356525" y="4165874"/>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31" name="Google Shape;131;p8"/>
                <p:cNvSpPr/>
                <p:nvPr/>
              </p:nvSpPr>
              <p:spPr>
                <a:xfrm rot="5400000">
                  <a:off x="8356525" y="4412406"/>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32" name="Google Shape;132;p8"/>
                <p:cNvSpPr/>
                <p:nvPr/>
              </p:nvSpPr>
              <p:spPr>
                <a:xfrm rot="5400000">
                  <a:off x="8356525" y="3918917"/>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33" name="Google Shape;133;p8"/>
                <p:cNvSpPr/>
                <p:nvPr/>
              </p:nvSpPr>
              <p:spPr>
                <a:xfrm rot="5400000">
                  <a:off x="8356525" y="3671961"/>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34" name="Google Shape;134;p8"/>
                <p:cNvSpPr/>
                <p:nvPr/>
              </p:nvSpPr>
              <p:spPr>
                <a:xfrm rot="5400000">
                  <a:off x="8356525" y="4659363"/>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135" name="Google Shape;135;p8"/>
              <p:cNvGrpSpPr/>
              <p:nvPr/>
            </p:nvGrpSpPr>
            <p:grpSpPr>
              <a:xfrm rot="5400000">
                <a:off x="970325" y="3961511"/>
                <a:ext cx="149100" cy="1135902"/>
                <a:chOff x="8356225" y="3672261"/>
                <a:chExt cx="149100" cy="1135902"/>
              </a:xfrm>
            </p:grpSpPr>
            <p:sp>
              <p:nvSpPr>
                <p:cNvPr id="136" name="Google Shape;136;p8"/>
                <p:cNvSpPr/>
                <p:nvPr/>
              </p:nvSpPr>
              <p:spPr>
                <a:xfrm rot="5400000">
                  <a:off x="8356525" y="4165874"/>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37" name="Google Shape;137;p8"/>
                <p:cNvSpPr/>
                <p:nvPr/>
              </p:nvSpPr>
              <p:spPr>
                <a:xfrm rot="5400000">
                  <a:off x="8356525" y="4412406"/>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38" name="Google Shape;138;p8"/>
                <p:cNvSpPr/>
                <p:nvPr/>
              </p:nvSpPr>
              <p:spPr>
                <a:xfrm rot="5400000">
                  <a:off x="8356525" y="3918917"/>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39" name="Google Shape;139;p8"/>
                <p:cNvSpPr/>
                <p:nvPr/>
              </p:nvSpPr>
              <p:spPr>
                <a:xfrm rot="5400000">
                  <a:off x="8356525" y="3671961"/>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40" name="Google Shape;140;p8"/>
                <p:cNvSpPr/>
                <p:nvPr/>
              </p:nvSpPr>
              <p:spPr>
                <a:xfrm rot="5400000">
                  <a:off x="8356525" y="4659363"/>
                  <a:ext cx="148500" cy="14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sp>
          <p:nvSpPr>
            <p:cNvPr id="141" name="Google Shape;141;p8"/>
            <p:cNvSpPr/>
            <p:nvPr/>
          </p:nvSpPr>
          <p:spPr>
            <a:xfrm rot="-5400000" flipH="1">
              <a:off x="7674905" y="341"/>
              <a:ext cx="1469100" cy="14691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42" name="Google Shape;142;p8"/>
            <p:cNvSpPr/>
            <p:nvPr/>
          </p:nvSpPr>
          <p:spPr>
            <a:xfrm rot="5400000">
              <a:off x="130184" y="-151500"/>
              <a:ext cx="1007400" cy="13104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43" name="Google Shape;143;p8"/>
            <p:cNvSpPr/>
            <p:nvPr/>
          </p:nvSpPr>
          <p:spPr>
            <a:xfrm>
              <a:off x="201625" y="730250"/>
              <a:ext cx="739200" cy="739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144" name="Google Shape;144;p8"/>
          <p:cNvSpPr txBox="1">
            <a:spLocks noGrp="1"/>
          </p:cNvSpPr>
          <p:nvPr>
            <p:ph type="title"/>
          </p:nvPr>
        </p:nvSpPr>
        <p:spPr>
          <a:xfrm>
            <a:off x="1969350" y="1721243"/>
            <a:ext cx="5205300" cy="170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grpSp>
        <p:nvGrpSpPr>
          <p:cNvPr id="146" name="Google Shape;146;p9"/>
          <p:cNvGrpSpPr/>
          <p:nvPr/>
        </p:nvGrpSpPr>
        <p:grpSpPr>
          <a:xfrm>
            <a:off x="-21320" y="0"/>
            <a:ext cx="9165325" cy="5143492"/>
            <a:chOff x="-21320" y="0"/>
            <a:chExt cx="9165325" cy="5143492"/>
          </a:xfrm>
        </p:grpSpPr>
        <p:sp>
          <p:nvSpPr>
            <p:cNvPr id="147" name="Google Shape;147;p9"/>
            <p:cNvSpPr/>
            <p:nvPr/>
          </p:nvSpPr>
          <p:spPr>
            <a:xfrm rot="10788682">
              <a:off x="-3803" y="2142"/>
              <a:ext cx="1093506" cy="2266512"/>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48" name="Google Shape;148;p9"/>
            <p:cNvSpPr/>
            <p:nvPr/>
          </p:nvSpPr>
          <p:spPr>
            <a:xfrm rot="-5400000">
              <a:off x="7674905" y="3674391"/>
              <a:ext cx="1469100" cy="14691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nvGrpSpPr>
            <p:cNvPr id="149" name="Google Shape;149;p9"/>
            <p:cNvGrpSpPr/>
            <p:nvPr/>
          </p:nvGrpSpPr>
          <p:grpSpPr>
            <a:xfrm>
              <a:off x="7841404" y="3753771"/>
              <a:ext cx="1178731" cy="1178731"/>
              <a:chOff x="1834375" y="-134612"/>
              <a:chExt cx="1348200" cy="1348200"/>
            </a:xfrm>
          </p:grpSpPr>
          <p:sp>
            <p:nvSpPr>
              <p:cNvPr id="150" name="Google Shape;150;p9"/>
              <p:cNvSpPr/>
              <p:nvPr/>
            </p:nvSpPr>
            <p:spPr>
              <a:xfrm>
                <a:off x="2217015" y="248044"/>
                <a:ext cx="582900" cy="582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51" name="Google Shape;151;p9"/>
              <p:cNvSpPr/>
              <p:nvPr/>
            </p:nvSpPr>
            <p:spPr>
              <a:xfrm>
                <a:off x="2087561" y="118585"/>
                <a:ext cx="841800" cy="841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52" name="Google Shape;152;p9"/>
              <p:cNvSpPr/>
              <p:nvPr/>
            </p:nvSpPr>
            <p:spPr>
              <a:xfrm>
                <a:off x="1966075" y="-2888"/>
                <a:ext cx="1084800" cy="1084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53" name="Google Shape;153;p9"/>
              <p:cNvSpPr/>
              <p:nvPr/>
            </p:nvSpPr>
            <p:spPr>
              <a:xfrm>
                <a:off x="1834375" y="-134612"/>
                <a:ext cx="1348200" cy="1348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154" name="Google Shape;154;p9"/>
            <p:cNvGrpSpPr/>
            <p:nvPr/>
          </p:nvGrpSpPr>
          <p:grpSpPr>
            <a:xfrm>
              <a:off x="509240" y="4361512"/>
              <a:ext cx="1135902" cy="485000"/>
              <a:chOff x="476924" y="4119012"/>
              <a:chExt cx="1135902" cy="485000"/>
            </a:xfrm>
          </p:grpSpPr>
          <p:grpSp>
            <p:nvGrpSpPr>
              <p:cNvPr id="155" name="Google Shape;155;p9"/>
              <p:cNvGrpSpPr/>
              <p:nvPr/>
            </p:nvGrpSpPr>
            <p:grpSpPr>
              <a:xfrm rot="5400000">
                <a:off x="970325" y="3625611"/>
                <a:ext cx="149100" cy="1135902"/>
                <a:chOff x="8356225" y="3672261"/>
                <a:chExt cx="149100" cy="1135902"/>
              </a:xfrm>
            </p:grpSpPr>
            <p:sp>
              <p:nvSpPr>
                <p:cNvPr id="156" name="Google Shape;156;p9"/>
                <p:cNvSpPr/>
                <p:nvPr/>
              </p:nvSpPr>
              <p:spPr>
                <a:xfrm rot="5400000">
                  <a:off x="8356525" y="4165874"/>
                  <a:ext cx="148500" cy="149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57" name="Google Shape;157;p9"/>
                <p:cNvSpPr/>
                <p:nvPr/>
              </p:nvSpPr>
              <p:spPr>
                <a:xfrm rot="5400000">
                  <a:off x="8356525" y="4412406"/>
                  <a:ext cx="148500" cy="149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58" name="Google Shape;158;p9"/>
                <p:cNvSpPr/>
                <p:nvPr/>
              </p:nvSpPr>
              <p:spPr>
                <a:xfrm rot="5400000">
                  <a:off x="8356525" y="3918917"/>
                  <a:ext cx="148500" cy="149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59" name="Google Shape;159;p9"/>
                <p:cNvSpPr/>
                <p:nvPr/>
              </p:nvSpPr>
              <p:spPr>
                <a:xfrm rot="5400000">
                  <a:off x="8356525" y="3671961"/>
                  <a:ext cx="148500" cy="149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60" name="Google Shape;160;p9"/>
                <p:cNvSpPr/>
                <p:nvPr/>
              </p:nvSpPr>
              <p:spPr>
                <a:xfrm rot="5400000">
                  <a:off x="8356525" y="4659363"/>
                  <a:ext cx="148500" cy="149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nvGrpSpPr>
              <p:cNvPr id="161" name="Google Shape;161;p9"/>
              <p:cNvGrpSpPr/>
              <p:nvPr/>
            </p:nvGrpSpPr>
            <p:grpSpPr>
              <a:xfrm rot="5400000">
                <a:off x="970325" y="3961511"/>
                <a:ext cx="149100" cy="1135902"/>
                <a:chOff x="8356225" y="3672261"/>
                <a:chExt cx="149100" cy="1135902"/>
              </a:xfrm>
            </p:grpSpPr>
            <p:sp>
              <p:nvSpPr>
                <p:cNvPr id="162" name="Google Shape;162;p9"/>
                <p:cNvSpPr/>
                <p:nvPr/>
              </p:nvSpPr>
              <p:spPr>
                <a:xfrm rot="5400000">
                  <a:off x="8356525" y="4165874"/>
                  <a:ext cx="148500" cy="149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63" name="Google Shape;163;p9"/>
                <p:cNvSpPr/>
                <p:nvPr/>
              </p:nvSpPr>
              <p:spPr>
                <a:xfrm rot="5400000">
                  <a:off x="8356525" y="4412406"/>
                  <a:ext cx="148500" cy="149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64" name="Google Shape;164;p9"/>
                <p:cNvSpPr/>
                <p:nvPr/>
              </p:nvSpPr>
              <p:spPr>
                <a:xfrm rot="5400000">
                  <a:off x="8356525" y="3918917"/>
                  <a:ext cx="148500" cy="149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65" name="Google Shape;165;p9"/>
                <p:cNvSpPr/>
                <p:nvPr/>
              </p:nvSpPr>
              <p:spPr>
                <a:xfrm rot="5400000">
                  <a:off x="8356525" y="3671961"/>
                  <a:ext cx="148500" cy="149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66" name="Google Shape;166;p9"/>
                <p:cNvSpPr/>
                <p:nvPr/>
              </p:nvSpPr>
              <p:spPr>
                <a:xfrm rot="5400000">
                  <a:off x="8356525" y="4659363"/>
                  <a:ext cx="148500" cy="149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grpSp>
        <p:sp>
          <p:nvSpPr>
            <p:cNvPr id="167" name="Google Shape;167;p9"/>
            <p:cNvSpPr/>
            <p:nvPr/>
          </p:nvSpPr>
          <p:spPr>
            <a:xfrm rot="5400000">
              <a:off x="-21320" y="341"/>
              <a:ext cx="1469100" cy="1469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68" name="Google Shape;168;p9"/>
            <p:cNvSpPr/>
            <p:nvPr/>
          </p:nvSpPr>
          <p:spPr>
            <a:xfrm rot="-5400000" flipH="1">
              <a:off x="7985100" y="-151500"/>
              <a:ext cx="1007400" cy="13104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169" name="Google Shape;169;p9"/>
          <p:cNvSpPr txBox="1">
            <a:spLocks noGrp="1"/>
          </p:cNvSpPr>
          <p:nvPr>
            <p:ph type="title"/>
          </p:nvPr>
        </p:nvSpPr>
        <p:spPr>
          <a:xfrm>
            <a:off x="2519475" y="1311100"/>
            <a:ext cx="4019100" cy="1178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70" name="Google Shape;170;p9"/>
          <p:cNvSpPr txBox="1">
            <a:spLocks noGrp="1"/>
          </p:cNvSpPr>
          <p:nvPr>
            <p:ph type="subTitle" idx="1"/>
          </p:nvPr>
        </p:nvSpPr>
        <p:spPr>
          <a:xfrm>
            <a:off x="2519488" y="2902230"/>
            <a:ext cx="4019100" cy="94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1"/>
        <p:cNvGrpSpPr/>
        <p:nvPr/>
      </p:nvGrpSpPr>
      <p:grpSpPr>
        <a:xfrm>
          <a:off x="0" y="0"/>
          <a:ext cx="0" cy="0"/>
          <a:chOff x="0" y="0"/>
          <a:chExt cx="0" cy="0"/>
        </a:xfrm>
      </p:grpSpPr>
      <p:sp>
        <p:nvSpPr>
          <p:cNvPr id="172" name="Google Shape;172;p10"/>
          <p:cNvSpPr>
            <a:spLocks noGrp="1"/>
          </p:cNvSpPr>
          <p:nvPr>
            <p:ph type="pic" idx="2"/>
          </p:nvPr>
        </p:nvSpPr>
        <p:spPr>
          <a:xfrm>
            <a:off x="-6650" y="-6650"/>
            <a:ext cx="9150600" cy="5143500"/>
          </a:xfrm>
          <a:prstGeom prst="rect">
            <a:avLst/>
          </a:prstGeom>
          <a:noFill/>
          <a:ln>
            <a:noFill/>
          </a:ln>
        </p:spPr>
      </p:sp>
      <p:sp>
        <p:nvSpPr>
          <p:cNvPr id="173" name="Google Shape;173;p10"/>
          <p:cNvSpPr txBox="1">
            <a:spLocks noGrp="1"/>
          </p:cNvSpPr>
          <p:nvPr>
            <p:ph type="title"/>
          </p:nvPr>
        </p:nvSpPr>
        <p:spPr>
          <a:xfrm>
            <a:off x="720000" y="4133300"/>
            <a:ext cx="7704000" cy="4539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1pPr>
            <a:lvl2pPr lvl="1"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2pPr>
            <a:lvl3pPr lvl="2"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3pPr>
            <a:lvl4pPr lvl="3"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4pPr>
            <a:lvl5pPr lvl="4"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5pPr>
            <a:lvl6pPr lvl="5"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6pPr>
            <a:lvl7pPr lvl="6"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7pPr>
            <a:lvl8pPr lvl="7"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8pPr>
            <a:lvl9pPr lvl="8"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1pPr>
            <a:lvl2pPr marL="914400" lvl="1"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2pPr>
            <a:lvl3pPr marL="1371600" lvl="2"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3pPr>
            <a:lvl4pPr marL="1828800" lvl="3"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4pPr>
            <a:lvl5pPr marL="2286000" lvl="4"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5pPr>
            <a:lvl6pPr marL="2743200" lvl="5"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6pPr>
            <a:lvl7pPr marL="3200400" lvl="6"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7pPr>
            <a:lvl8pPr marL="3657600" lvl="7"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8pPr>
            <a:lvl9pPr marL="4114800" lvl="8" indent="-317500">
              <a:lnSpc>
                <a:spcPct val="100000"/>
              </a:lnSpc>
              <a:spcBef>
                <a:spcPts val="1600"/>
              </a:spcBef>
              <a:spcAft>
                <a:spcPts val="1600"/>
              </a:spcAft>
              <a:buClr>
                <a:schemeClr val="dk1"/>
              </a:buClr>
              <a:buSzPts val="1400"/>
              <a:buFont typeface="Work Sans"/>
              <a:buChar char="■"/>
              <a:defRPr>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khinezinnyunt2.odoo.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39"/>
          <p:cNvSpPr txBox="1">
            <a:spLocks noGrp="1"/>
          </p:cNvSpPr>
          <p:nvPr>
            <p:ph type="ctrTitle"/>
          </p:nvPr>
        </p:nvSpPr>
        <p:spPr>
          <a:xfrm>
            <a:off x="848700" y="764800"/>
            <a:ext cx="4379700" cy="249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Ecommerce Website Using Odoo</a:t>
            </a:r>
            <a:endParaRPr/>
          </a:p>
        </p:txBody>
      </p:sp>
      <p:cxnSp>
        <p:nvCxnSpPr>
          <p:cNvPr id="595" name="Google Shape;595;p39"/>
          <p:cNvCxnSpPr/>
          <p:nvPr/>
        </p:nvCxnSpPr>
        <p:spPr>
          <a:xfrm>
            <a:off x="946100" y="3486750"/>
            <a:ext cx="7224300" cy="0"/>
          </a:xfrm>
          <a:prstGeom prst="straightConnector1">
            <a:avLst/>
          </a:prstGeom>
          <a:noFill/>
          <a:ln w="19050" cap="flat" cmpd="sng">
            <a:solidFill>
              <a:schemeClr val="dk2"/>
            </a:solidFill>
            <a:prstDash val="solid"/>
            <a:round/>
            <a:headEnd type="none" w="med" len="med"/>
            <a:tailEnd type="none" w="med" len="med"/>
          </a:ln>
        </p:spPr>
      </p:cxnSp>
      <p:sp>
        <p:nvSpPr>
          <p:cNvPr id="596" name="Google Shape;596;p39"/>
          <p:cNvSpPr txBox="1"/>
          <p:nvPr/>
        </p:nvSpPr>
        <p:spPr>
          <a:xfrm>
            <a:off x="4808600" y="3581850"/>
            <a:ext cx="3197100" cy="14094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600">
                <a:solidFill>
                  <a:schemeClr val="dk1"/>
                </a:solidFill>
                <a:latin typeface="Manrope ExtraBold"/>
                <a:ea typeface="Manrope ExtraBold"/>
                <a:cs typeface="Manrope ExtraBold"/>
                <a:sym typeface="Manrope ExtraBold"/>
              </a:rPr>
              <a:t>Group-3 </a:t>
            </a:r>
            <a:endParaRPr sz="3600">
              <a:solidFill>
                <a:schemeClr val="dk1"/>
              </a:solidFill>
              <a:latin typeface="Work Sans"/>
              <a:ea typeface="Work Sans"/>
              <a:cs typeface="Work Sans"/>
              <a:sym typeface="Work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48"/>
          <p:cNvSpPr txBox="1"/>
          <p:nvPr/>
        </p:nvSpPr>
        <p:spPr>
          <a:xfrm flipH="1">
            <a:off x="729874" y="1283075"/>
            <a:ext cx="2599800" cy="467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2000">
                <a:solidFill>
                  <a:schemeClr val="dk1"/>
                </a:solidFill>
                <a:latin typeface="Manrope ExtraBold"/>
                <a:ea typeface="Manrope ExtraBold"/>
                <a:cs typeface="Manrope ExtraBold"/>
                <a:sym typeface="Manrope ExtraBold"/>
              </a:rPr>
              <a:t>Shipping methods</a:t>
            </a:r>
            <a:endParaRPr sz="2000">
              <a:solidFill>
                <a:schemeClr val="dk1"/>
              </a:solidFill>
              <a:latin typeface="Manrope ExtraBold"/>
              <a:ea typeface="Manrope ExtraBold"/>
              <a:cs typeface="Manrope ExtraBold"/>
              <a:sym typeface="Manrope ExtraBold"/>
            </a:endParaRPr>
          </a:p>
        </p:txBody>
      </p:sp>
      <p:sp>
        <p:nvSpPr>
          <p:cNvPr id="682" name="Google Shape;682;p48"/>
          <p:cNvSpPr txBox="1"/>
          <p:nvPr/>
        </p:nvSpPr>
        <p:spPr>
          <a:xfrm flipH="1">
            <a:off x="729931" y="3570474"/>
            <a:ext cx="2143200" cy="467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endParaRPr sz="2000">
              <a:solidFill>
                <a:schemeClr val="dk1"/>
              </a:solidFill>
              <a:latin typeface="Manrope ExtraBold"/>
              <a:ea typeface="Manrope ExtraBold"/>
              <a:cs typeface="Manrope ExtraBold"/>
              <a:sym typeface="Manrope ExtraBold"/>
            </a:endParaRPr>
          </a:p>
        </p:txBody>
      </p:sp>
      <p:sp>
        <p:nvSpPr>
          <p:cNvPr id="683" name="Google Shape;683;p48"/>
          <p:cNvSpPr txBox="1"/>
          <p:nvPr/>
        </p:nvSpPr>
        <p:spPr>
          <a:xfrm flipH="1">
            <a:off x="729931" y="2758549"/>
            <a:ext cx="2143200" cy="467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2000">
                <a:solidFill>
                  <a:schemeClr val="dk1"/>
                </a:solidFill>
                <a:latin typeface="Manrope ExtraBold"/>
                <a:ea typeface="Manrope ExtraBold"/>
                <a:cs typeface="Manrope ExtraBold"/>
                <a:sym typeface="Manrope ExtraBold"/>
              </a:rPr>
              <a:t>Shipping rate</a:t>
            </a:r>
            <a:endParaRPr sz="2000">
              <a:solidFill>
                <a:schemeClr val="dk1"/>
              </a:solidFill>
              <a:latin typeface="Manrope ExtraBold"/>
              <a:ea typeface="Manrope ExtraBold"/>
              <a:cs typeface="Manrope ExtraBold"/>
              <a:sym typeface="Manrope ExtraBold"/>
            </a:endParaRPr>
          </a:p>
        </p:txBody>
      </p:sp>
      <p:sp>
        <p:nvSpPr>
          <p:cNvPr id="684" name="Google Shape;684;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Shipping</a:t>
            </a:r>
            <a:endParaRPr/>
          </a:p>
        </p:txBody>
      </p:sp>
      <p:sp>
        <p:nvSpPr>
          <p:cNvPr id="685" name="Google Shape;685;p48"/>
          <p:cNvSpPr txBox="1"/>
          <p:nvPr/>
        </p:nvSpPr>
        <p:spPr>
          <a:xfrm flipH="1">
            <a:off x="729925" y="1737650"/>
            <a:ext cx="2688300" cy="1020900"/>
          </a:xfrm>
          <a:prstGeom prst="rect">
            <a:avLst/>
          </a:prstGeom>
          <a:noFill/>
          <a:ln>
            <a:noFill/>
          </a:ln>
        </p:spPr>
        <p:txBody>
          <a:bodyPr spcFirstLastPara="1" wrap="square" lIns="91425" tIns="91425" rIns="91425" bIns="91425" anchor="ctr" anchorCtr="0">
            <a:noAutofit/>
          </a:bodyPr>
          <a:lstStyle/>
          <a:p>
            <a:pPr marL="457200" lvl="0" indent="-317500" algn="l" rtl="0">
              <a:lnSpc>
                <a:spcPct val="100000"/>
              </a:lnSpc>
              <a:spcBef>
                <a:spcPts val="0"/>
              </a:spcBef>
              <a:spcAft>
                <a:spcPts val="0"/>
              </a:spcAft>
              <a:buClr>
                <a:schemeClr val="dk1"/>
              </a:buClr>
              <a:buSzPts val="1400"/>
              <a:buFont typeface="Work Sans"/>
              <a:buAutoNum type="arabicPeriod"/>
            </a:pPr>
            <a:r>
              <a:rPr lang="en">
                <a:solidFill>
                  <a:schemeClr val="dk1"/>
                </a:solidFill>
                <a:latin typeface="Work Sans"/>
                <a:ea typeface="Work Sans"/>
                <a:cs typeface="Work Sans"/>
                <a:sym typeface="Work Sans"/>
              </a:rPr>
              <a:t>Pick up in store</a:t>
            </a:r>
            <a:endParaRPr>
              <a:solidFill>
                <a:schemeClr val="dk1"/>
              </a:solidFill>
              <a:latin typeface="Work Sans"/>
              <a:ea typeface="Work Sans"/>
              <a:cs typeface="Work Sans"/>
              <a:sym typeface="Work Sans"/>
            </a:endParaRPr>
          </a:p>
          <a:p>
            <a:pPr marL="457200" lvl="0" indent="-317500" algn="l" rtl="0">
              <a:lnSpc>
                <a:spcPct val="100000"/>
              </a:lnSpc>
              <a:spcBef>
                <a:spcPts val="0"/>
              </a:spcBef>
              <a:spcAft>
                <a:spcPts val="0"/>
              </a:spcAft>
              <a:buClr>
                <a:schemeClr val="dk1"/>
              </a:buClr>
              <a:buSzPts val="1400"/>
              <a:buFont typeface="Work Sans"/>
              <a:buAutoNum type="arabicPeriod"/>
            </a:pPr>
            <a:r>
              <a:rPr lang="en">
                <a:solidFill>
                  <a:schemeClr val="dk1"/>
                </a:solidFill>
                <a:latin typeface="Work Sans"/>
                <a:ea typeface="Work Sans"/>
                <a:cs typeface="Work Sans"/>
                <a:sym typeface="Work Sans"/>
              </a:rPr>
              <a:t>Own shipping </a:t>
            </a:r>
            <a:endParaRPr>
              <a:solidFill>
                <a:schemeClr val="dk1"/>
              </a:solidFill>
              <a:latin typeface="Work Sans"/>
              <a:ea typeface="Work Sans"/>
              <a:cs typeface="Work Sans"/>
              <a:sym typeface="Work Sans"/>
            </a:endParaRPr>
          </a:p>
          <a:p>
            <a:pPr marL="457200" lvl="0" indent="-317500" algn="l" rtl="0">
              <a:lnSpc>
                <a:spcPct val="100000"/>
              </a:lnSpc>
              <a:spcBef>
                <a:spcPts val="0"/>
              </a:spcBef>
              <a:spcAft>
                <a:spcPts val="0"/>
              </a:spcAft>
              <a:buClr>
                <a:schemeClr val="dk1"/>
              </a:buClr>
              <a:buSzPts val="1400"/>
              <a:buFont typeface="Work Sans"/>
              <a:buAutoNum type="arabicPeriod"/>
            </a:pPr>
            <a:r>
              <a:rPr lang="en">
                <a:solidFill>
                  <a:schemeClr val="dk1"/>
                </a:solidFill>
                <a:latin typeface="Work Sans"/>
                <a:ea typeface="Work Sans"/>
                <a:cs typeface="Work Sans"/>
                <a:sym typeface="Work Sans"/>
              </a:rPr>
              <a:t>Shipping providers</a:t>
            </a:r>
            <a:endParaRPr>
              <a:solidFill>
                <a:schemeClr val="dk1"/>
              </a:solidFill>
              <a:latin typeface="Work Sans"/>
              <a:ea typeface="Work Sans"/>
              <a:cs typeface="Work Sans"/>
              <a:sym typeface="Work Sans"/>
            </a:endParaRPr>
          </a:p>
        </p:txBody>
      </p:sp>
      <p:sp>
        <p:nvSpPr>
          <p:cNvPr id="686" name="Google Shape;686;p48"/>
          <p:cNvSpPr txBox="1"/>
          <p:nvPr/>
        </p:nvSpPr>
        <p:spPr>
          <a:xfrm flipH="1">
            <a:off x="729950" y="3177375"/>
            <a:ext cx="2688300" cy="1285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latin typeface="Work Sans"/>
                <a:ea typeface="Work Sans"/>
                <a:cs typeface="Work Sans"/>
                <a:sym typeface="Work Sans"/>
              </a:rPr>
              <a:t>Based on the selected shipping method, destination address, package weight and other relevant factors</a:t>
            </a:r>
            <a:endParaRPr>
              <a:solidFill>
                <a:schemeClr val="dk1"/>
              </a:solidFill>
              <a:latin typeface="Work Sans"/>
              <a:ea typeface="Work Sans"/>
              <a:cs typeface="Work Sans"/>
              <a:sym typeface="Work Sans"/>
            </a:endParaRPr>
          </a:p>
        </p:txBody>
      </p:sp>
      <p:grpSp>
        <p:nvGrpSpPr>
          <p:cNvPr id="687" name="Google Shape;687;p48"/>
          <p:cNvGrpSpPr/>
          <p:nvPr/>
        </p:nvGrpSpPr>
        <p:grpSpPr>
          <a:xfrm>
            <a:off x="3418391" y="1516618"/>
            <a:ext cx="4919741" cy="2620545"/>
            <a:chOff x="233350" y="949250"/>
            <a:chExt cx="7137300" cy="3802300"/>
          </a:xfrm>
        </p:grpSpPr>
        <p:sp>
          <p:nvSpPr>
            <p:cNvPr id="688" name="Google Shape;688;p48"/>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8"/>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8"/>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8"/>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8"/>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8"/>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8"/>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8"/>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8"/>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8"/>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8"/>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8"/>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8"/>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8"/>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8"/>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8"/>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8"/>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8"/>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8"/>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8"/>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8"/>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8"/>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8"/>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8"/>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8"/>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8"/>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8"/>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8"/>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8"/>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8"/>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8"/>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8"/>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8"/>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8"/>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8"/>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8"/>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8"/>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8"/>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8"/>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8"/>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8"/>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8"/>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8"/>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8"/>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8"/>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8"/>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8"/>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9" name="Google Shape;739;p48"/>
          <p:cNvSpPr/>
          <p:nvPr/>
        </p:nvSpPr>
        <p:spPr>
          <a:xfrm>
            <a:off x="4544625" y="3533875"/>
            <a:ext cx="215700" cy="215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49"/>
          <p:cNvSpPr txBox="1">
            <a:spLocks noGrp="1"/>
          </p:cNvSpPr>
          <p:nvPr>
            <p:ph type="subTitle" idx="1"/>
          </p:nvPr>
        </p:nvSpPr>
        <p:spPr>
          <a:xfrm>
            <a:off x="954925" y="527701"/>
            <a:ext cx="5833500" cy="13494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en"/>
              <a:t>Once orders are confirmed, Odoo provides tools to </a:t>
            </a:r>
            <a:r>
              <a:rPr lang="en" b="1"/>
              <a:t>generate shipping labels</a:t>
            </a:r>
            <a:r>
              <a:rPr lang="en"/>
              <a:t> and packing slips for outgoing shipments. Shipping labels include shipping details, carrier information, tracking numbers, and barcodes for easy identification and tracking.</a:t>
            </a:r>
            <a:endParaRPr/>
          </a:p>
        </p:txBody>
      </p:sp>
      <p:sp>
        <p:nvSpPr>
          <p:cNvPr id="745" name="Google Shape;745;p49"/>
          <p:cNvSpPr txBox="1">
            <a:spLocks noGrp="1"/>
          </p:cNvSpPr>
          <p:nvPr>
            <p:ph type="subTitle" idx="4"/>
          </p:nvPr>
        </p:nvSpPr>
        <p:spPr>
          <a:xfrm>
            <a:off x="954925" y="0"/>
            <a:ext cx="5833500" cy="527700"/>
          </a:xfrm>
          <a:prstGeom prst="rect">
            <a:avLst/>
          </a:prstGeom>
        </p:spPr>
        <p:txBody>
          <a:bodyPr spcFirstLastPara="1" wrap="square" lIns="91425" tIns="91425" rIns="91425" bIns="91425" anchor="b" anchorCtr="0">
            <a:noAutofit/>
          </a:bodyPr>
          <a:lstStyle/>
          <a:p>
            <a:pPr marL="457200" lvl="0" indent="-381000" algn="l" rtl="0">
              <a:spcBef>
                <a:spcPts val="0"/>
              </a:spcBef>
              <a:spcAft>
                <a:spcPts val="0"/>
              </a:spcAft>
              <a:buSzPts val="2400"/>
              <a:buChar char="❖"/>
            </a:pPr>
            <a:r>
              <a:rPr lang="en"/>
              <a:t>Shipping Label Generation</a:t>
            </a:r>
            <a:endParaRPr/>
          </a:p>
        </p:txBody>
      </p:sp>
      <p:sp>
        <p:nvSpPr>
          <p:cNvPr id="746" name="Google Shape;746;p49"/>
          <p:cNvSpPr txBox="1">
            <a:spLocks noGrp="1"/>
          </p:cNvSpPr>
          <p:nvPr>
            <p:ph type="subTitle" idx="5"/>
          </p:nvPr>
        </p:nvSpPr>
        <p:spPr>
          <a:xfrm>
            <a:off x="954925" y="1760675"/>
            <a:ext cx="5833500" cy="527700"/>
          </a:xfrm>
          <a:prstGeom prst="rect">
            <a:avLst/>
          </a:prstGeom>
        </p:spPr>
        <p:txBody>
          <a:bodyPr spcFirstLastPara="1" wrap="square" lIns="91425" tIns="91425" rIns="91425" bIns="91425" anchor="b" anchorCtr="0">
            <a:noAutofit/>
          </a:bodyPr>
          <a:lstStyle/>
          <a:p>
            <a:pPr marL="457200" lvl="0" indent="-381000" algn="l" rtl="0">
              <a:spcBef>
                <a:spcPts val="0"/>
              </a:spcBef>
              <a:spcAft>
                <a:spcPts val="0"/>
              </a:spcAft>
              <a:buSzPts val="2400"/>
              <a:buChar char="❖"/>
            </a:pPr>
            <a:r>
              <a:rPr lang="en"/>
              <a:t>Invoice and legal requirements</a:t>
            </a:r>
            <a:endParaRPr/>
          </a:p>
        </p:txBody>
      </p:sp>
      <p:sp>
        <p:nvSpPr>
          <p:cNvPr id="747" name="Google Shape;747;p49"/>
          <p:cNvSpPr txBox="1">
            <a:spLocks noGrp="1"/>
          </p:cNvSpPr>
          <p:nvPr>
            <p:ph type="subTitle" idx="1"/>
          </p:nvPr>
        </p:nvSpPr>
        <p:spPr>
          <a:xfrm>
            <a:off x="954925" y="2168751"/>
            <a:ext cx="5833500" cy="13494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en"/>
              <a:t>The final step of an ecommerce order is to </a:t>
            </a:r>
            <a:r>
              <a:rPr lang="en" b="1"/>
              <a:t>generate the invoice and send it to the customer</a:t>
            </a:r>
            <a:r>
              <a:rPr lang="en"/>
              <a:t>. Depending on the type of business (B2B or B2C), an invoice can either be generated automatically (B2B) or on demand of the customer (B2C). This process can be automated if the online payment is confirmed.</a:t>
            </a:r>
            <a:endParaRPr/>
          </a:p>
        </p:txBody>
      </p:sp>
      <p:sp>
        <p:nvSpPr>
          <p:cNvPr id="748" name="Google Shape;748;p49"/>
          <p:cNvSpPr txBox="1">
            <a:spLocks noGrp="1"/>
          </p:cNvSpPr>
          <p:nvPr>
            <p:ph type="subTitle" idx="4"/>
          </p:nvPr>
        </p:nvSpPr>
        <p:spPr>
          <a:xfrm>
            <a:off x="954925" y="3521350"/>
            <a:ext cx="5833500" cy="527700"/>
          </a:xfrm>
          <a:prstGeom prst="rect">
            <a:avLst/>
          </a:prstGeom>
        </p:spPr>
        <p:txBody>
          <a:bodyPr spcFirstLastPara="1" wrap="square" lIns="91425" tIns="91425" rIns="91425" bIns="91425" anchor="b" anchorCtr="0">
            <a:noAutofit/>
          </a:bodyPr>
          <a:lstStyle/>
          <a:p>
            <a:pPr marL="457200" lvl="0" indent="-381000" algn="l" rtl="0">
              <a:spcBef>
                <a:spcPts val="0"/>
              </a:spcBef>
              <a:spcAft>
                <a:spcPts val="0"/>
              </a:spcAft>
              <a:buSzPts val="2400"/>
              <a:buChar char="❖"/>
            </a:pPr>
            <a:r>
              <a:rPr lang="en"/>
              <a:t>Delivery Confirmation</a:t>
            </a:r>
            <a:endParaRPr/>
          </a:p>
        </p:txBody>
      </p:sp>
      <p:sp>
        <p:nvSpPr>
          <p:cNvPr id="749" name="Google Shape;749;p49"/>
          <p:cNvSpPr txBox="1">
            <a:spLocks noGrp="1"/>
          </p:cNvSpPr>
          <p:nvPr>
            <p:ph type="subTitle" idx="1"/>
          </p:nvPr>
        </p:nvSpPr>
        <p:spPr>
          <a:xfrm>
            <a:off x="954925" y="3978651"/>
            <a:ext cx="5833500" cy="13494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en"/>
              <a:t>When orders are successfully delivered, Odoo updates order statuses automatically to reflect delivery confirmation. Customers can also provide feedback and review their shopping experience, contributing to </a:t>
            </a:r>
            <a:r>
              <a:rPr lang="en" b="1"/>
              <a:t>customer satisfaction and loyalty</a:t>
            </a: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50"/>
          <p:cNvSpPr/>
          <p:nvPr/>
        </p:nvSpPr>
        <p:spPr>
          <a:xfrm>
            <a:off x="1024258" y="1328753"/>
            <a:ext cx="808200" cy="80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2"/>
              </a:solidFill>
              <a:latin typeface="Work Sans"/>
              <a:ea typeface="Work Sans"/>
              <a:cs typeface="Work Sans"/>
              <a:sym typeface="Work Sans"/>
            </a:endParaRPr>
          </a:p>
        </p:txBody>
      </p:sp>
      <p:sp>
        <p:nvSpPr>
          <p:cNvPr id="755" name="Google Shape;755;p50"/>
          <p:cNvSpPr/>
          <p:nvPr/>
        </p:nvSpPr>
        <p:spPr>
          <a:xfrm>
            <a:off x="1024258" y="2447983"/>
            <a:ext cx="808200" cy="80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2"/>
              </a:solidFill>
              <a:latin typeface="Work Sans"/>
              <a:ea typeface="Work Sans"/>
              <a:cs typeface="Work Sans"/>
              <a:sym typeface="Work Sans"/>
            </a:endParaRPr>
          </a:p>
        </p:txBody>
      </p:sp>
      <p:sp>
        <p:nvSpPr>
          <p:cNvPr id="756" name="Google Shape;756;p50"/>
          <p:cNvSpPr/>
          <p:nvPr/>
        </p:nvSpPr>
        <p:spPr>
          <a:xfrm>
            <a:off x="1024258" y="3872988"/>
            <a:ext cx="808200" cy="80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dk2"/>
              </a:solidFill>
              <a:latin typeface="Work Sans"/>
              <a:ea typeface="Work Sans"/>
              <a:cs typeface="Work Sans"/>
              <a:sym typeface="Work Sans"/>
            </a:endParaRPr>
          </a:p>
        </p:txBody>
      </p:sp>
      <p:sp>
        <p:nvSpPr>
          <p:cNvPr id="757" name="Google Shape;757;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Inventory Management System</a:t>
            </a:r>
            <a:endParaRPr/>
          </a:p>
        </p:txBody>
      </p:sp>
      <p:sp>
        <p:nvSpPr>
          <p:cNvPr id="758" name="Google Shape;758;p50"/>
          <p:cNvSpPr txBox="1">
            <a:spLocks noGrp="1"/>
          </p:cNvSpPr>
          <p:nvPr>
            <p:ph type="subTitle" idx="1"/>
          </p:nvPr>
        </p:nvSpPr>
        <p:spPr>
          <a:xfrm>
            <a:off x="2368575" y="1635300"/>
            <a:ext cx="5833500" cy="5277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en"/>
              <a:t>We can create locations, like shelves, aisles, cold storage rooms, and pallet racks</a:t>
            </a:r>
            <a:endParaRPr/>
          </a:p>
        </p:txBody>
      </p:sp>
      <p:sp>
        <p:nvSpPr>
          <p:cNvPr id="759" name="Google Shape;759;p50"/>
          <p:cNvSpPr txBox="1">
            <a:spLocks noGrp="1"/>
          </p:cNvSpPr>
          <p:nvPr>
            <p:ph type="subTitle" idx="2"/>
          </p:nvPr>
        </p:nvSpPr>
        <p:spPr>
          <a:xfrm>
            <a:off x="2368500" y="2644538"/>
            <a:ext cx="6775500" cy="11757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en"/>
              <a:t>Product management:create and maintain a detailed product catalog</a:t>
            </a:r>
            <a:endParaRPr/>
          </a:p>
          <a:p>
            <a:pPr marL="0" lvl="0" indent="0" algn="just" rtl="0">
              <a:spcBef>
                <a:spcPts val="0"/>
              </a:spcBef>
              <a:spcAft>
                <a:spcPts val="0"/>
              </a:spcAft>
              <a:buNone/>
            </a:pPr>
            <a:r>
              <a:rPr lang="en"/>
              <a:t>Transfers:track incoming and outgoing shipments, transfers between warehouses</a:t>
            </a:r>
            <a:endParaRPr/>
          </a:p>
          <a:p>
            <a:pPr marL="0" lvl="0" indent="457200" algn="just" rtl="0">
              <a:spcBef>
                <a:spcPts val="0"/>
              </a:spcBef>
              <a:spcAft>
                <a:spcPts val="0"/>
              </a:spcAft>
              <a:buNone/>
            </a:pPr>
            <a:r>
              <a:rPr lang="en"/>
              <a:t>Replenishment:automate stock replenishment based on predefined criteria such as minimum stock levels, lead times, and reorder quantities</a:t>
            </a:r>
            <a:endParaRPr/>
          </a:p>
        </p:txBody>
      </p:sp>
      <p:sp>
        <p:nvSpPr>
          <p:cNvPr id="760" name="Google Shape;760;p50"/>
          <p:cNvSpPr txBox="1">
            <a:spLocks noGrp="1"/>
          </p:cNvSpPr>
          <p:nvPr>
            <p:ph type="subTitle" idx="3"/>
          </p:nvPr>
        </p:nvSpPr>
        <p:spPr>
          <a:xfrm>
            <a:off x="2371875" y="4247400"/>
            <a:ext cx="5826900" cy="5277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a:t>Stock level,valuation, move history analysis,Stock aging report</a:t>
            </a:r>
            <a:endParaRPr/>
          </a:p>
        </p:txBody>
      </p:sp>
      <p:sp>
        <p:nvSpPr>
          <p:cNvPr id="761" name="Google Shape;761;p50"/>
          <p:cNvSpPr txBox="1">
            <a:spLocks noGrp="1"/>
          </p:cNvSpPr>
          <p:nvPr>
            <p:ph type="subTitle" idx="4"/>
          </p:nvPr>
        </p:nvSpPr>
        <p:spPr>
          <a:xfrm>
            <a:off x="2368575" y="1166750"/>
            <a:ext cx="58335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Storage</a:t>
            </a:r>
            <a:endParaRPr/>
          </a:p>
        </p:txBody>
      </p:sp>
      <p:sp>
        <p:nvSpPr>
          <p:cNvPr id="762" name="Google Shape;762;p50"/>
          <p:cNvSpPr txBox="1">
            <a:spLocks noGrp="1"/>
          </p:cNvSpPr>
          <p:nvPr>
            <p:ph type="subTitle" idx="5"/>
          </p:nvPr>
        </p:nvSpPr>
        <p:spPr>
          <a:xfrm>
            <a:off x="2368500" y="2245663"/>
            <a:ext cx="58335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Operations</a:t>
            </a:r>
            <a:endParaRPr/>
          </a:p>
        </p:txBody>
      </p:sp>
      <p:sp>
        <p:nvSpPr>
          <p:cNvPr id="763" name="Google Shape;763;p50"/>
          <p:cNvSpPr txBox="1">
            <a:spLocks noGrp="1"/>
          </p:cNvSpPr>
          <p:nvPr>
            <p:ph type="subTitle" idx="6"/>
          </p:nvPr>
        </p:nvSpPr>
        <p:spPr>
          <a:xfrm>
            <a:off x="2371875" y="3873000"/>
            <a:ext cx="58269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Reporting</a:t>
            </a:r>
            <a:endParaRPr/>
          </a:p>
        </p:txBody>
      </p:sp>
      <p:grpSp>
        <p:nvGrpSpPr>
          <p:cNvPr id="764" name="Google Shape;764;p50"/>
          <p:cNvGrpSpPr/>
          <p:nvPr/>
        </p:nvGrpSpPr>
        <p:grpSpPr>
          <a:xfrm>
            <a:off x="1241994" y="1561179"/>
            <a:ext cx="372493" cy="366544"/>
            <a:chOff x="7156594" y="2287298"/>
            <a:chExt cx="372493" cy="366544"/>
          </a:xfrm>
        </p:grpSpPr>
        <p:sp>
          <p:nvSpPr>
            <p:cNvPr id="765" name="Google Shape;765;p50"/>
            <p:cNvSpPr/>
            <p:nvPr/>
          </p:nvSpPr>
          <p:spPr>
            <a:xfrm>
              <a:off x="7249426" y="2287298"/>
              <a:ext cx="185665" cy="71702"/>
            </a:xfrm>
            <a:custGeom>
              <a:avLst/>
              <a:gdLst/>
              <a:ahLst/>
              <a:cxnLst/>
              <a:rect l="l" t="t" r="r" b="b"/>
              <a:pathLst>
                <a:path w="5430" h="2097" extrusionOk="0">
                  <a:moveTo>
                    <a:pt x="310" y="1"/>
                  </a:moveTo>
                  <a:cubicBezTo>
                    <a:pt x="119" y="1"/>
                    <a:pt x="0" y="144"/>
                    <a:pt x="0" y="310"/>
                  </a:cubicBezTo>
                  <a:lnTo>
                    <a:pt x="0" y="1787"/>
                  </a:lnTo>
                  <a:cubicBezTo>
                    <a:pt x="0" y="1953"/>
                    <a:pt x="119" y="2096"/>
                    <a:pt x="310" y="2096"/>
                  </a:cubicBezTo>
                  <a:lnTo>
                    <a:pt x="5120" y="2096"/>
                  </a:lnTo>
                  <a:cubicBezTo>
                    <a:pt x="5287" y="2096"/>
                    <a:pt x="5430" y="1953"/>
                    <a:pt x="5430" y="1787"/>
                  </a:cubicBezTo>
                  <a:lnTo>
                    <a:pt x="5430" y="310"/>
                  </a:lnTo>
                  <a:cubicBezTo>
                    <a:pt x="5430" y="144"/>
                    <a:pt x="5287" y="1"/>
                    <a:pt x="5120" y="1"/>
                  </a:cubicBezTo>
                  <a:close/>
                </a:path>
              </a:pathLst>
            </a:custGeom>
            <a:solidFill>
              <a:srgbClr val="0F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0"/>
            <p:cNvSpPr/>
            <p:nvPr/>
          </p:nvSpPr>
          <p:spPr>
            <a:xfrm>
              <a:off x="7245357" y="2525072"/>
              <a:ext cx="50502" cy="128701"/>
            </a:xfrm>
            <a:custGeom>
              <a:avLst/>
              <a:gdLst/>
              <a:ahLst/>
              <a:cxnLst/>
              <a:rect l="l" t="t" r="r" b="b"/>
              <a:pathLst>
                <a:path w="1477" h="3764" extrusionOk="0">
                  <a:moveTo>
                    <a:pt x="0" y="0"/>
                  </a:moveTo>
                  <a:lnTo>
                    <a:pt x="0" y="3763"/>
                  </a:lnTo>
                  <a:lnTo>
                    <a:pt x="1477" y="3763"/>
                  </a:lnTo>
                  <a:lnTo>
                    <a:pt x="1477" y="0"/>
                  </a:lnTo>
                  <a:close/>
                </a:path>
              </a:pathLst>
            </a:custGeom>
            <a:solidFill>
              <a:srgbClr val="0F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0"/>
            <p:cNvSpPr/>
            <p:nvPr/>
          </p:nvSpPr>
          <p:spPr>
            <a:xfrm>
              <a:off x="7360142" y="2525072"/>
              <a:ext cx="78232" cy="64350"/>
            </a:xfrm>
            <a:custGeom>
              <a:avLst/>
              <a:gdLst/>
              <a:ahLst/>
              <a:cxnLst/>
              <a:rect l="l" t="t" r="r" b="b"/>
              <a:pathLst>
                <a:path w="2288" h="1882" extrusionOk="0">
                  <a:moveTo>
                    <a:pt x="1" y="0"/>
                  </a:moveTo>
                  <a:lnTo>
                    <a:pt x="1" y="1882"/>
                  </a:lnTo>
                  <a:lnTo>
                    <a:pt x="2287" y="1882"/>
                  </a:lnTo>
                  <a:lnTo>
                    <a:pt x="2287" y="0"/>
                  </a:lnTo>
                  <a:close/>
                </a:path>
              </a:pathLst>
            </a:custGeom>
            <a:solidFill>
              <a:srgbClr val="0F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0"/>
            <p:cNvSpPr/>
            <p:nvPr/>
          </p:nvSpPr>
          <p:spPr>
            <a:xfrm>
              <a:off x="7288508" y="2424922"/>
              <a:ext cx="42365" cy="35868"/>
            </a:xfrm>
            <a:custGeom>
              <a:avLst/>
              <a:gdLst/>
              <a:ahLst/>
              <a:cxnLst/>
              <a:rect l="l" t="t" r="r" b="b"/>
              <a:pathLst>
                <a:path w="1239" h="1049" extrusionOk="0">
                  <a:moveTo>
                    <a:pt x="0" y="0"/>
                  </a:moveTo>
                  <a:lnTo>
                    <a:pt x="0" y="405"/>
                  </a:lnTo>
                  <a:cubicBezTo>
                    <a:pt x="0" y="762"/>
                    <a:pt x="262" y="1048"/>
                    <a:pt x="619" y="1048"/>
                  </a:cubicBezTo>
                  <a:cubicBezTo>
                    <a:pt x="977" y="1048"/>
                    <a:pt x="1239" y="762"/>
                    <a:pt x="1239" y="405"/>
                  </a:cubicBezTo>
                  <a:lnTo>
                    <a:pt x="1239" y="0"/>
                  </a:lnTo>
                  <a:close/>
                </a:path>
              </a:pathLst>
            </a:custGeom>
            <a:solidFill>
              <a:srgbClr val="0F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0"/>
            <p:cNvSpPr/>
            <p:nvPr/>
          </p:nvSpPr>
          <p:spPr>
            <a:xfrm>
              <a:off x="7481491" y="2424922"/>
              <a:ext cx="43185" cy="35868"/>
            </a:xfrm>
            <a:custGeom>
              <a:avLst/>
              <a:gdLst/>
              <a:ahLst/>
              <a:cxnLst/>
              <a:rect l="l" t="t" r="r" b="b"/>
              <a:pathLst>
                <a:path w="1263" h="1049" extrusionOk="0">
                  <a:moveTo>
                    <a:pt x="0" y="0"/>
                  </a:moveTo>
                  <a:lnTo>
                    <a:pt x="0" y="405"/>
                  </a:lnTo>
                  <a:cubicBezTo>
                    <a:pt x="0" y="762"/>
                    <a:pt x="286" y="1048"/>
                    <a:pt x="619" y="1048"/>
                  </a:cubicBezTo>
                  <a:cubicBezTo>
                    <a:pt x="977" y="1024"/>
                    <a:pt x="1262" y="762"/>
                    <a:pt x="1262" y="405"/>
                  </a:cubicBezTo>
                  <a:lnTo>
                    <a:pt x="1262" y="0"/>
                  </a:lnTo>
                  <a:close/>
                </a:path>
              </a:pathLst>
            </a:custGeom>
            <a:solidFill>
              <a:srgbClr val="0F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0"/>
            <p:cNvSpPr/>
            <p:nvPr/>
          </p:nvSpPr>
          <p:spPr>
            <a:xfrm>
              <a:off x="7224158" y="2424922"/>
              <a:ext cx="42399" cy="35868"/>
            </a:xfrm>
            <a:custGeom>
              <a:avLst/>
              <a:gdLst/>
              <a:ahLst/>
              <a:cxnLst/>
              <a:rect l="l" t="t" r="r" b="b"/>
              <a:pathLst>
                <a:path w="1240" h="1049" extrusionOk="0">
                  <a:moveTo>
                    <a:pt x="1" y="0"/>
                  </a:moveTo>
                  <a:lnTo>
                    <a:pt x="1" y="405"/>
                  </a:lnTo>
                  <a:cubicBezTo>
                    <a:pt x="1" y="762"/>
                    <a:pt x="287" y="1048"/>
                    <a:pt x="620" y="1048"/>
                  </a:cubicBezTo>
                  <a:cubicBezTo>
                    <a:pt x="977" y="1024"/>
                    <a:pt x="1239" y="762"/>
                    <a:pt x="1239" y="405"/>
                  </a:cubicBezTo>
                  <a:lnTo>
                    <a:pt x="1239" y="0"/>
                  </a:lnTo>
                  <a:close/>
                </a:path>
              </a:pathLst>
            </a:custGeom>
            <a:solidFill>
              <a:srgbClr val="0F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0"/>
            <p:cNvSpPr/>
            <p:nvPr/>
          </p:nvSpPr>
          <p:spPr>
            <a:xfrm>
              <a:off x="7159842" y="2424922"/>
              <a:ext cx="42365" cy="35868"/>
            </a:xfrm>
            <a:custGeom>
              <a:avLst/>
              <a:gdLst/>
              <a:ahLst/>
              <a:cxnLst/>
              <a:rect l="l" t="t" r="r" b="b"/>
              <a:pathLst>
                <a:path w="1239" h="1049" extrusionOk="0">
                  <a:moveTo>
                    <a:pt x="1" y="0"/>
                  </a:moveTo>
                  <a:lnTo>
                    <a:pt x="1" y="405"/>
                  </a:lnTo>
                  <a:cubicBezTo>
                    <a:pt x="1" y="762"/>
                    <a:pt x="286" y="1048"/>
                    <a:pt x="620" y="1048"/>
                  </a:cubicBezTo>
                  <a:cubicBezTo>
                    <a:pt x="953" y="1024"/>
                    <a:pt x="1239" y="762"/>
                    <a:pt x="1239" y="405"/>
                  </a:cubicBezTo>
                  <a:lnTo>
                    <a:pt x="1239" y="0"/>
                  </a:lnTo>
                  <a:close/>
                </a:path>
              </a:pathLst>
            </a:custGeom>
            <a:solidFill>
              <a:srgbClr val="0F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0"/>
            <p:cNvSpPr/>
            <p:nvPr/>
          </p:nvSpPr>
          <p:spPr>
            <a:xfrm>
              <a:off x="7417140" y="2424922"/>
              <a:ext cx="43219" cy="35868"/>
            </a:xfrm>
            <a:custGeom>
              <a:avLst/>
              <a:gdLst/>
              <a:ahLst/>
              <a:cxnLst/>
              <a:rect l="l" t="t" r="r" b="b"/>
              <a:pathLst>
                <a:path w="1264" h="1049" extrusionOk="0">
                  <a:moveTo>
                    <a:pt x="1" y="0"/>
                  </a:moveTo>
                  <a:lnTo>
                    <a:pt x="1" y="405"/>
                  </a:lnTo>
                  <a:cubicBezTo>
                    <a:pt x="1" y="762"/>
                    <a:pt x="287" y="1048"/>
                    <a:pt x="620" y="1048"/>
                  </a:cubicBezTo>
                  <a:cubicBezTo>
                    <a:pt x="977" y="1048"/>
                    <a:pt x="1263" y="762"/>
                    <a:pt x="1263" y="405"/>
                  </a:cubicBezTo>
                  <a:lnTo>
                    <a:pt x="1263" y="0"/>
                  </a:lnTo>
                  <a:close/>
                </a:path>
              </a:pathLst>
            </a:custGeom>
            <a:solidFill>
              <a:srgbClr val="0F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0"/>
            <p:cNvSpPr/>
            <p:nvPr/>
          </p:nvSpPr>
          <p:spPr>
            <a:xfrm>
              <a:off x="7352824" y="2424922"/>
              <a:ext cx="43185" cy="35868"/>
            </a:xfrm>
            <a:custGeom>
              <a:avLst/>
              <a:gdLst/>
              <a:ahLst/>
              <a:cxnLst/>
              <a:rect l="l" t="t" r="r" b="b"/>
              <a:pathLst>
                <a:path w="1263" h="1049" extrusionOk="0">
                  <a:moveTo>
                    <a:pt x="1" y="0"/>
                  </a:moveTo>
                  <a:lnTo>
                    <a:pt x="1" y="405"/>
                  </a:lnTo>
                  <a:cubicBezTo>
                    <a:pt x="1" y="762"/>
                    <a:pt x="286" y="1048"/>
                    <a:pt x="620" y="1048"/>
                  </a:cubicBezTo>
                  <a:cubicBezTo>
                    <a:pt x="977" y="1048"/>
                    <a:pt x="1263" y="762"/>
                    <a:pt x="1263" y="405"/>
                  </a:cubicBezTo>
                  <a:lnTo>
                    <a:pt x="1263" y="0"/>
                  </a:lnTo>
                  <a:close/>
                </a:path>
              </a:pathLst>
            </a:custGeom>
            <a:solidFill>
              <a:srgbClr val="0F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0"/>
            <p:cNvSpPr/>
            <p:nvPr/>
          </p:nvSpPr>
          <p:spPr>
            <a:xfrm>
              <a:off x="7163090" y="2332090"/>
              <a:ext cx="357517" cy="71702"/>
            </a:xfrm>
            <a:custGeom>
              <a:avLst/>
              <a:gdLst/>
              <a:ahLst/>
              <a:cxnLst/>
              <a:rect l="l" t="t" r="r" b="b"/>
              <a:pathLst>
                <a:path w="10456" h="2097" extrusionOk="0">
                  <a:moveTo>
                    <a:pt x="1835" y="0"/>
                  </a:moveTo>
                  <a:cubicBezTo>
                    <a:pt x="1287" y="0"/>
                    <a:pt x="810" y="310"/>
                    <a:pt x="596" y="786"/>
                  </a:cubicBezTo>
                  <a:lnTo>
                    <a:pt x="1" y="2096"/>
                  </a:lnTo>
                  <a:lnTo>
                    <a:pt x="10455" y="2096"/>
                  </a:lnTo>
                  <a:lnTo>
                    <a:pt x="9884" y="786"/>
                  </a:lnTo>
                  <a:cubicBezTo>
                    <a:pt x="9646" y="310"/>
                    <a:pt x="9169" y="0"/>
                    <a:pt x="8645" y="0"/>
                  </a:cubicBezTo>
                  <a:lnTo>
                    <a:pt x="8574" y="0"/>
                  </a:lnTo>
                  <a:lnTo>
                    <a:pt x="8574" y="477"/>
                  </a:lnTo>
                  <a:cubicBezTo>
                    <a:pt x="8574" y="1001"/>
                    <a:pt x="8145" y="1429"/>
                    <a:pt x="7645" y="1429"/>
                  </a:cubicBezTo>
                  <a:lnTo>
                    <a:pt x="2835" y="1429"/>
                  </a:lnTo>
                  <a:cubicBezTo>
                    <a:pt x="2311" y="1405"/>
                    <a:pt x="1882" y="1001"/>
                    <a:pt x="1882" y="477"/>
                  </a:cubicBezTo>
                  <a:lnTo>
                    <a:pt x="1882" y="0"/>
                  </a:lnTo>
                  <a:close/>
                </a:path>
              </a:pathLst>
            </a:custGeom>
            <a:solidFill>
              <a:srgbClr val="0F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0"/>
            <p:cNvSpPr/>
            <p:nvPr/>
          </p:nvSpPr>
          <p:spPr>
            <a:xfrm>
              <a:off x="7156594" y="2467253"/>
              <a:ext cx="372493" cy="186588"/>
            </a:xfrm>
            <a:custGeom>
              <a:avLst/>
              <a:gdLst/>
              <a:ahLst/>
              <a:cxnLst/>
              <a:rect l="l" t="t" r="r" b="b"/>
              <a:pathLst>
                <a:path w="10894" h="5457" extrusionOk="0">
                  <a:moveTo>
                    <a:pt x="8573" y="1048"/>
                  </a:moveTo>
                  <a:cubicBezTo>
                    <a:pt x="8740" y="1072"/>
                    <a:pt x="8883" y="1215"/>
                    <a:pt x="8883" y="1382"/>
                  </a:cubicBezTo>
                  <a:lnTo>
                    <a:pt x="8883" y="3882"/>
                  </a:lnTo>
                  <a:cubicBezTo>
                    <a:pt x="8883" y="4049"/>
                    <a:pt x="8740" y="4192"/>
                    <a:pt x="8573" y="4192"/>
                  </a:cubicBezTo>
                  <a:lnTo>
                    <a:pt x="5644" y="4192"/>
                  </a:lnTo>
                  <a:cubicBezTo>
                    <a:pt x="5632" y="4194"/>
                    <a:pt x="5620" y="4195"/>
                    <a:pt x="5608" y="4195"/>
                  </a:cubicBezTo>
                  <a:cubicBezTo>
                    <a:pt x="5454" y="4195"/>
                    <a:pt x="5313" y="4059"/>
                    <a:pt x="5335" y="3882"/>
                  </a:cubicBezTo>
                  <a:lnTo>
                    <a:pt x="5335" y="1382"/>
                  </a:lnTo>
                  <a:cubicBezTo>
                    <a:pt x="5335" y="1191"/>
                    <a:pt x="5478" y="1048"/>
                    <a:pt x="5644" y="1048"/>
                  </a:cubicBezTo>
                  <a:close/>
                  <a:moveTo>
                    <a:pt x="1655" y="1"/>
                  </a:moveTo>
                  <a:cubicBezTo>
                    <a:pt x="1310" y="1"/>
                    <a:pt x="965" y="143"/>
                    <a:pt x="715" y="429"/>
                  </a:cubicBezTo>
                  <a:lnTo>
                    <a:pt x="715" y="4835"/>
                  </a:lnTo>
                  <a:lnTo>
                    <a:pt x="381" y="4835"/>
                  </a:lnTo>
                  <a:cubicBezTo>
                    <a:pt x="0" y="4859"/>
                    <a:pt x="0" y="5406"/>
                    <a:pt x="381" y="5454"/>
                  </a:cubicBezTo>
                  <a:lnTo>
                    <a:pt x="1977" y="5454"/>
                  </a:lnTo>
                  <a:lnTo>
                    <a:pt x="1977" y="1382"/>
                  </a:lnTo>
                  <a:cubicBezTo>
                    <a:pt x="1977" y="1191"/>
                    <a:pt x="2096" y="1048"/>
                    <a:pt x="2286" y="1048"/>
                  </a:cubicBezTo>
                  <a:lnTo>
                    <a:pt x="4358" y="1048"/>
                  </a:lnTo>
                  <a:cubicBezTo>
                    <a:pt x="4549" y="1048"/>
                    <a:pt x="4668" y="1191"/>
                    <a:pt x="4668" y="1382"/>
                  </a:cubicBezTo>
                  <a:lnTo>
                    <a:pt x="4668" y="5454"/>
                  </a:lnTo>
                  <a:lnTo>
                    <a:pt x="10455" y="5454"/>
                  </a:lnTo>
                  <a:cubicBezTo>
                    <a:pt x="10469" y="5456"/>
                    <a:pt x="10484" y="5456"/>
                    <a:pt x="10497" y="5456"/>
                  </a:cubicBezTo>
                  <a:cubicBezTo>
                    <a:pt x="10893" y="5456"/>
                    <a:pt x="10893" y="4833"/>
                    <a:pt x="10497" y="4833"/>
                  </a:cubicBezTo>
                  <a:cubicBezTo>
                    <a:pt x="10484" y="4833"/>
                    <a:pt x="10469" y="4833"/>
                    <a:pt x="10455" y="4835"/>
                  </a:cubicBezTo>
                  <a:lnTo>
                    <a:pt x="10121" y="4835"/>
                  </a:lnTo>
                  <a:lnTo>
                    <a:pt x="10121" y="429"/>
                  </a:lnTo>
                  <a:cubicBezTo>
                    <a:pt x="9871" y="143"/>
                    <a:pt x="9526" y="1"/>
                    <a:pt x="9181" y="1"/>
                  </a:cubicBezTo>
                  <a:cubicBezTo>
                    <a:pt x="8835" y="1"/>
                    <a:pt x="8490" y="143"/>
                    <a:pt x="8240" y="429"/>
                  </a:cubicBezTo>
                  <a:cubicBezTo>
                    <a:pt x="7990" y="143"/>
                    <a:pt x="7645" y="1"/>
                    <a:pt x="7299" y="1"/>
                  </a:cubicBezTo>
                  <a:cubicBezTo>
                    <a:pt x="6954" y="1"/>
                    <a:pt x="6609" y="143"/>
                    <a:pt x="6359" y="429"/>
                  </a:cubicBezTo>
                  <a:cubicBezTo>
                    <a:pt x="6109" y="143"/>
                    <a:pt x="5763" y="1"/>
                    <a:pt x="5418" y="1"/>
                  </a:cubicBezTo>
                  <a:cubicBezTo>
                    <a:pt x="5073" y="1"/>
                    <a:pt x="4727" y="143"/>
                    <a:pt x="4477" y="429"/>
                  </a:cubicBezTo>
                  <a:cubicBezTo>
                    <a:pt x="4227" y="143"/>
                    <a:pt x="3882" y="1"/>
                    <a:pt x="3537" y="1"/>
                  </a:cubicBezTo>
                  <a:cubicBezTo>
                    <a:pt x="3191" y="1"/>
                    <a:pt x="2846" y="143"/>
                    <a:pt x="2596" y="429"/>
                  </a:cubicBezTo>
                  <a:cubicBezTo>
                    <a:pt x="2346" y="143"/>
                    <a:pt x="2001" y="1"/>
                    <a:pt x="1655" y="1"/>
                  </a:cubicBezTo>
                  <a:close/>
                </a:path>
              </a:pathLst>
            </a:custGeom>
            <a:solidFill>
              <a:srgbClr val="0F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50"/>
          <p:cNvGrpSpPr/>
          <p:nvPr/>
        </p:nvGrpSpPr>
        <p:grpSpPr>
          <a:xfrm>
            <a:off x="1250954" y="2668990"/>
            <a:ext cx="354778" cy="366182"/>
            <a:chOff x="7176191" y="2877744"/>
            <a:chExt cx="354778" cy="366182"/>
          </a:xfrm>
        </p:grpSpPr>
        <p:sp>
          <p:nvSpPr>
            <p:cNvPr id="777" name="Google Shape;777;p50"/>
            <p:cNvSpPr/>
            <p:nvPr/>
          </p:nvSpPr>
          <p:spPr>
            <a:xfrm>
              <a:off x="7176191" y="2877744"/>
              <a:ext cx="354778" cy="366182"/>
            </a:xfrm>
            <a:custGeom>
              <a:avLst/>
              <a:gdLst/>
              <a:ahLst/>
              <a:cxnLst/>
              <a:rect l="l" t="t" r="r" b="b"/>
              <a:pathLst>
                <a:path w="10360" h="10693" extrusionOk="0">
                  <a:moveTo>
                    <a:pt x="5071" y="3008"/>
                  </a:moveTo>
                  <a:cubicBezTo>
                    <a:pt x="6271" y="3008"/>
                    <a:pt x="7430" y="3945"/>
                    <a:pt x="7430" y="5358"/>
                  </a:cubicBezTo>
                  <a:cubicBezTo>
                    <a:pt x="7454" y="6620"/>
                    <a:pt x="6430" y="7668"/>
                    <a:pt x="5168" y="7692"/>
                  </a:cubicBezTo>
                  <a:cubicBezTo>
                    <a:pt x="5148" y="7693"/>
                    <a:pt x="5129" y="7693"/>
                    <a:pt x="5109" y="7693"/>
                  </a:cubicBezTo>
                  <a:cubicBezTo>
                    <a:pt x="3051" y="7693"/>
                    <a:pt x="1967" y="5201"/>
                    <a:pt x="3429" y="3715"/>
                  </a:cubicBezTo>
                  <a:cubicBezTo>
                    <a:pt x="3902" y="3227"/>
                    <a:pt x="4491" y="3008"/>
                    <a:pt x="5071" y="3008"/>
                  </a:cubicBezTo>
                  <a:close/>
                  <a:moveTo>
                    <a:pt x="4263" y="0"/>
                  </a:moveTo>
                  <a:cubicBezTo>
                    <a:pt x="4120" y="0"/>
                    <a:pt x="4001" y="119"/>
                    <a:pt x="3977" y="262"/>
                  </a:cubicBezTo>
                  <a:lnTo>
                    <a:pt x="3834" y="1024"/>
                  </a:lnTo>
                  <a:cubicBezTo>
                    <a:pt x="3620" y="1095"/>
                    <a:pt x="3382" y="1191"/>
                    <a:pt x="3191" y="1286"/>
                  </a:cubicBezTo>
                  <a:lnTo>
                    <a:pt x="2572" y="857"/>
                  </a:lnTo>
                  <a:cubicBezTo>
                    <a:pt x="2520" y="826"/>
                    <a:pt x="2459" y="809"/>
                    <a:pt x="2397" y="809"/>
                  </a:cubicBezTo>
                  <a:cubicBezTo>
                    <a:pt x="2316" y="809"/>
                    <a:pt x="2234" y="838"/>
                    <a:pt x="2167" y="905"/>
                  </a:cubicBezTo>
                  <a:lnTo>
                    <a:pt x="881" y="2239"/>
                  </a:lnTo>
                  <a:cubicBezTo>
                    <a:pt x="762" y="2358"/>
                    <a:pt x="762" y="2524"/>
                    <a:pt x="834" y="2643"/>
                  </a:cubicBezTo>
                  <a:lnTo>
                    <a:pt x="1262" y="3286"/>
                  </a:lnTo>
                  <a:cubicBezTo>
                    <a:pt x="1143" y="3501"/>
                    <a:pt x="1072" y="3715"/>
                    <a:pt x="976" y="3953"/>
                  </a:cubicBezTo>
                  <a:lnTo>
                    <a:pt x="262" y="4096"/>
                  </a:lnTo>
                  <a:cubicBezTo>
                    <a:pt x="119" y="4120"/>
                    <a:pt x="0" y="4263"/>
                    <a:pt x="0" y="4406"/>
                  </a:cubicBezTo>
                  <a:lnTo>
                    <a:pt x="0" y="6287"/>
                  </a:lnTo>
                  <a:cubicBezTo>
                    <a:pt x="0" y="6430"/>
                    <a:pt x="119" y="6549"/>
                    <a:pt x="262" y="6597"/>
                  </a:cubicBezTo>
                  <a:lnTo>
                    <a:pt x="976" y="6739"/>
                  </a:lnTo>
                  <a:cubicBezTo>
                    <a:pt x="1048" y="6978"/>
                    <a:pt x="1143" y="7192"/>
                    <a:pt x="1262" y="7430"/>
                  </a:cubicBezTo>
                  <a:lnTo>
                    <a:pt x="834" y="8073"/>
                  </a:lnTo>
                  <a:cubicBezTo>
                    <a:pt x="762" y="8192"/>
                    <a:pt x="762" y="8359"/>
                    <a:pt x="881" y="8454"/>
                  </a:cubicBezTo>
                  <a:lnTo>
                    <a:pt x="2167" y="9788"/>
                  </a:lnTo>
                  <a:cubicBezTo>
                    <a:pt x="2237" y="9857"/>
                    <a:pt x="2322" y="9894"/>
                    <a:pt x="2405" y="9894"/>
                  </a:cubicBezTo>
                  <a:cubicBezTo>
                    <a:pt x="2464" y="9894"/>
                    <a:pt x="2522" y="9875"/>
                    <a:pt x="2572" y="9835"/>
                  </a:cubicBezTo>
                  <a:lnTo>
                    <a:pt x="3191" y="9407"/>
                  </a:lnTo>
                  <a:cubicBezTo>
                    <a:pt x="3382" y="9502"/>
                    <a:pt x="3596" y="9597"/>
                    <a:pt x="3834" y="9692"/>
                  </a:cubicBezTo>
                  <a:lnTo>
                    <a:pt x="3977" y="10431"/>
                  </a:lnTo>
                  <a:cubicBezTo>
                    <a:pt x="4001" y="10597"/>
                    <a:pt x="4120" y="10693"/>
                    <a:pt x="4263" y="10693"/>
                  </a:cubicBezTo>
                  <a:lnTo>
                    <a:pt x="6073" y="10693"/>
                  </a:lnTo>
                  <a:cubicBezTo>
                    <a:pt x="6216" y="10693"/>
                    <a:pt x="6335" y="10597"/>
                    <a:pt x="6359" y="10431"/>
                  </a:cubicBezTo>
                  <a:lnTo>
                    <a:pt x="6501" y="9692"/>
                  </a:lnTo>
                  <a:cubicBezTo>
                    <a:pt x="6716" y="9597"/>
                    <a:pt x="6954" y="9502"/>
                    <a:pt x="7144" y="9407"/>
                  </a:cubicBezTo>
                  <a:lnTo>
                    <a:pt x="7740" y="9835"/>
                  </a:lnTo>
                  <a:cubicBezTo>
                    <a:pt x="7789" y="9875"/>
                    <a:pt x="7852" y="9894"/>
                    <a:pt x="7914" y="9894"/>
                  </a:cubicBezTo>
                  <a:cubicBezTo>
                    <a:pt x="8001" y="9894"/>
                    <a:pt x="8089" y="9857"/>
                    <a:pt x="8145" y="9788"/>
                  </a:cubicBezTo>
                  <a:lnTo>
                    <a:pt x="9454" y="8454"/>
                  </a:lnTo>
                  <a:cubicBezTo>
                    <a:pt x="9550" y="8359"/>
                    <a:pt x="9573" y="8192"/>
                    <a:pt x="9478" y="8073"/>
                  </a:cubicBezTo>
                  <a:lnTo>
                    <a:pt x="9097" y="7454"/>
                  </a:lnTo>
                  <a:cubicBezTo>
                    <a:pt x="9192" y="7216"/>
                    <a:pt x="9288" y="7001"/>
                    <a:pt x="9359" y="6763"/>
                  </a:cubicBezTo>
                  <a:lnTo>
                    <a:pt x="10097" y="6620"/>
                  </a:lnTo>
                  <a:cubicBezTo>
                    <a:pt x="10240" y="6597"/>
                    <a:pt x="10359" y="6478"/>
                    <a:pt x="10359" y="6335"/>
                  </a:cubicBezTo>
                  <a:lnTo>
                    <a:pt x="10359" y="4430"/>
                  </a:lnTo>
                  <a:cubicBezTo>
                    <a:pt x="10336" y="4287"/>
                    <a:pt x="10240" y="4168"/>
                    <a:pt x="10097" y="4144"/>
                  </a:cubicBezTo>
                  <a:lnTo>
                    <a:pt x="10097" y="4120"/>
                  </a:lnTo>
                  <a:lnTo>
                    <a:pt x="9359" y="3953"/>
                  </a:lnTo>
                  <a:cubicBezTo>
                    <a:pt x="9288" y="3739"/>
                    <a:pt x="9216" y="3501"/>
                    <a:pt x="9097" y="3286"/>
                  </a:cubicBezTo>
                  <a:lnTo>
                    <a:pt x="9526" y="2643"/>
                  </a:lnTo>
                  <a:cubicBezTo>
                    <a:pt x="9597" y="2524"/>
                    <a:pt x="9597" y="2358"/>
                    <a:pt x="9478" y="2239"/>
                  </a:cubicBezTo>
                  <a:lnTo>
                    <a:pt x="8192" y="905"/>
                  </a:lnTo>
                  <a:cubicBezTo>
                    <a:pt x="8123" y="836"/>
                    <a:pt x="8037" y="799"/>
                    <a:pt x="7954" y="799"/>
                  </a:cubicBezTo>
                  <a:cubicBezTo>
                    <a:pt x="7895" y="799"/>
                    <a:pt x="7837" y="818"/>
                    <a:pt x="7787" y="857"/>
                  </a:cubicBezTo>
                  <a:lnTo>
                    <a:pt x="7192" y="1286"/>
                  </a:lnTo>
                  <a:cubicBezTo>
                    <a:pt x="6978" y="1191"/>
                    <a:pt x="6763" y="1095"/>
                    <a:pt x="6549" y="1024"/>
                  </a:cubicBezTo>
                  <a:lnTo>
                    <a:pt x="6406" y="262"/>
                  </a:lnTo>
                  <a:cubicBezTo>
                    <a:pt x="6382" y="119"/>
                    <a:pt x="6263" y="0"/>
                    <a:pt x="6097" y="0"/>
                  </a:cubicBezTo>
                  <a:close/>
                </a:path>
              </a:pathLst>
            </a:custGeom>
            <a:solidFill>
              <a:srgbClr val="0F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0"/>
            <p:cNvSpPr/>
            <p:nvPr/>
          </p:nvSpPr>
          <p:spPr>
            <a:xfrm>
              <a:off x="7272865" y="3002465"/>
              <a:ext cx="137391" cy="117289"/>
            </a:xfrm>
            <a:custGeom>
              <a:avLst/>
              <a:gdLst/>
              <a:ahLst/>
              <a:cxnLst/>
              <a:rect l="l" t="t" r="r" b="b"/>
              <a:pathLst>
                <a:path w="4012" h="3425" extrusionOk="0">
                  <a:moveTo>
                    <a:pt x="2287" y="1"/>
                  </a:moveTo>
                  <a:cubicBezTo>
                    <a:pt x="800" y="1"/>
                    <a:pt x="1" y="1802"/>
                    <a:pt x="1059" y="2907"/>
                  </a:cubicBezTo>
                  <a:cubicBezTo>
                    <a:pt x="1401" y="3264"/>
                    <a:pt x="1831" y="3424"/>
                    <a:pt x="2256" y="3424"/>
                  </a:cubicBezTo>
                  <a:cubicBezTo>
                    <a:pt x="3134" y="3424"/>
                    <a:pt x="3988" y="2743"/>
                    <a:pt x="3988" y="1716"/>
                  </a:cubicBezTo>
                  <a:cubicBezTo>
                    <a:pt x="4012" y="788"/>
                    <a:pt x="3274" y="25"/>
                    <a:pt x="2345" y="2"/>
                  </a:cubicBezTo>
                  <a:cubicBezTo>
                    <a:pt x="2325" y="1"/>
                    <a:pt x="2306" y="1"/>
                    <a:pt x="2287" y="1"/>
                  </a:cubicBezTo>
                  <a:close/>
                </a:path>
              </a:pathLst>
            </a:custGeom>
            <a:solidFill>
              <a:srgbClr val="0F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50"/>
          <p:cNvGrpSpPr/>
          <p:nvPr/>
        </p:nvGrpSpPr>
        <p:grpSpPr>
          <a:xfrm>
            <a:off x="1270125" y="4043364"/>
            <a:ext cx="316458" cy="367106"/>
            <a:chOff x="853400" y="2287189"/>
            <a:chExt cx="316458" cy="367106"/>
          </a:xfrm>
        </p:grpSpPr>
        <p:sp>
          <p:nvSpPr>
            <p:cNvPr id="780" name="Google Shape;780;p50"/>
            <p:cNvSpPr/>
            <p:nvPr/>
          </p:nvSpPr>
          <p:spPr>
            <a:xfrm>
              <a:off x="855010" y="2528685"/>
              <a:ext cx="83250" cy="125611"/>
            </a:xfrm>
            <a:custGeom>
              <a:avLst/>
              <a:gdLst/>
              <a:ahLst/>
              <a:cxnLst/>
              <a:rect l="l" t="t" r="r" b="b"/>
              <a:pathLst>
                <a:path w="2431" h="3668" extrusionOk="0">
                  <a:moveTo>
                    <a:pt x="311" y="0"/>
                  </a:moveTo>
                  <a:cubicBezTo>
                    <a:pt x="144" y="0"/>
                    <a:pt x="1" y="120"/>
                    <a:pt x="1" y="310"/>
                  </a:cubicBezTo>
                  <a:lnTo>
                    <a:pt x="1" y="3358"/>
                  </a:lnTo>
                  <a:cubicBezTo>
                    <a:pt x="1" y="3525"/>
                    <a:pt x="144" y="3668"/>
                    <a:pt x="311" y="3668"/>
                  </a:cubicBezTo>
                  <a:lnTo>
                    <a:pt x="2120" y="3668"/>
                  </a:lnTo>
                  <a:cubicBezTo>
                    <a:pt x="2287" y="3668"/>
                    <a:pt x="2430" y="3525"/>
                    <a:pt x="2430" y="3358"/>
                  </a:cubicBezTo>
                  <a:lnTo>
                    <a:pt x="2430" y="310"/>
                  </a:lnTo>
                  <a:cubicBezTo>
                    <a:pt x="2430" y="143"/>
                    <a:pt x="2287" y="0"/>
                    <a:pt x="2120" y="0"/>
                  </a:cubicBezTo>
                  <a:close/>
                </a:path>
              </a:pathLst>
            </a:custGeom>
            <a:solidFill>
              <a:srgbClr val="0F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0"/>
            <p:cNvSpPr/>
            <p:nvPr/>
          </p:nvSpPr>
          <p:spPr>
            <a:xfrm>
              <a:off x="970004" y="2470708"/>
              <a:ext cx="84037" cy="183587"/>
            </a:xfrm>
            <a:custGeom>
              <a:avLst/>
              <a:gdLst/>
              <a:ahLst/>
              <a:cxnLst/>
              <a:rect l="l" t="t" r="r" b="b"/>
              <a:pathLst>
                <a:path w="2454" h="5361" extrusionOk="0">
                  <a:moveTo>
                    <a:pt x="274" y="0"/>
                  </a:moveTo>
                  <a:cubicBezTo>
                    <a:pt x="123" y="0"/>
                    <a:pt x="1" y="134"/>
                    <a:pt x="1" y="288"/>
                  </a:cubicBezTo>
                  <a:lnTo>
                    <a:pt x="1" y="5051"/>
                  </a:lnTo>
                  <a:cubicBezTo>
                    <a:pt x="1" y="5218"/>
                    <a:pt x="144" y="5361"/>
                    <a:pt x="310" y="5361"/>
                  </a:cubicBezTo>
                  <a:lnTo>
                    <a:pt x="2144" y="5361"/>
                  </a:lnTo>
                  <a:cubicBezTo>
                    <a:pt x="2311" y="5361"/>
                    <a:pt x="2454" y="5218"/>
                    <a:pt x="2454" y="5051"/>
                  </a:cubicBezTo>
                  <a:lnTo>
                    <a:pt x="2454" y="312"/>
                  </a:lnTo>
                  <a:cubicBezTo>
                    <a:pt x="2454" y="146"/>
                    <a:pt x="2311" y="3"/>
                    <a:pt x="2144" y="3"/>
                  </a:cubicBezTo>
                  <a:lnTo>
                    <a:pt x="310" y="3"/>
                  </a:lnTo>
                  <a:cubicBezTo>
                    <a:pt x="298" y="1"/>
                    <a:pt x="286" y="0"/>
                    <a:pt x="274" y="0"/>
                  </a:cubicBezTo>
                  <a:close/>
                </a:path>
              </a:pathLst>
            </a:custGeom>
            <a:solidFill>
              <a:srgbClr val="0F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0"/>
            <p:cNvSpPr/>
            <p:nvPr/>
          </p:nvSpPr>
          <p:spPr>
            <a:xfrm>
              <a:off x="1085821" y="2382699"/>
              <a:ext cx="84037" cy="271597"/>
            </a:xfrm>
            <a:custGeom>
              <a:avLst/>
              <a:gdLst/>
              <a:ahLst/>
              <a:cxnLst/>
              <a:rect l="l" t="t" r="r" b="b"/>
              <a:pathLst>
                <a:path w="2454" h="7931" extrusionOk="0">
                  <a:moveTo>
                    <a:pt x="310" y="1"/>
                  </a:moveTo>
                  <a:cubicBezTo>
                    <a:pt x="143" y="1"/>
                    <a:pt x="0" y="144"/>
                    <a:pt x="0" y="334"/>
                  </a:cubicBezTo>
                  <a:lnTo>
                    <a:pt x="0" y="7621"/>
                  </a:lnTo>
                  <a:cubicBezTo>
                    <a:pt x="0" y="7788"/>
                    <a:pt x="143" y="7931"/>
                    <a:pt x="310" y="7931"/>
                  </a:cubicBezTo>
                  <a:lnTo>
                    <a:pt x="2144" y="7931"/>
                  </a:lnTo>
                  <a:cubicBezTo>
                    <a:pt x="2310" y="7931"/>
                    <a:pt x="2453" y="7788"/>
                    <a:pt x="2453" y="7621"/>
                  </a:cubicBezTo>
                  <a:lnTo>
                    <a:pt x="2453" y="334"/>
                  </a:lnTo>
                  <a:cubicBezTo>
                    <a:pt x="2453" y="144"/>
                    <a:pt x="2310" y="1"/>
                    <a:pt x="2144" y="1"/>
                  </a:cubicBezTo>
                  <a:close/>
                </a:path>
              </a:pathLst>
            </a:custGeom>
            <a:solidFill>
              <a:srgbClr val="0F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0"/>
            <p:cNvSpPr/>
            <p:nvPr/>
          </p:nvSpPr>
          <p:spPr>
            <a:xfrm>
              <a:off x="853400" y="2287189"/>
              <a:ext cx="315636" cy="134686"/>
            </a:xfrm>
            <a:custGeom>
              <a:avLst/>
              <a:gdLst/>
              <a:ahLst/>
              <a:cxnLst/>
              <a:rect l="l" t="t" r="r" b="b"/>
              <a:pathLst>
                <a:path w="9217" h="3933" extrusionOk="0">
                  <a:moveTo>
                    <a:pt x="7765" y="1"/>
                  </a:moveTo>
                  <a:cubicBezTo>
                    <a:pt x="7421" y="1"/>
                    <a:pt x="7327" y="508"/>
                    <a:pt x="7692" y="623"/>
                  </a:cubicBezTo>
                  <a:lnTo>
                    <a:pt x="8002" y="670"/>
                  </a:lnTo>
                  <a:lnTo>
                    <a:pt x="5240" y="2218"/>
                  </a:lnTo>
                  <a:lnTo>
                    <a:pt x="3930" y="1528"/>
                  </a:lnTo>
                  <a:cubicBezTo>
                    <a:pt x="3894" y="1504"/>
                    <a:pt x="3846" y="1492"/>
                    <a:pt x="3796" y="1492"/>
                  </a:cubicBezTo>
                  <a:cubicBezTo>
                    <a:pt x="3745" y="1492"/>
                    <a:pt x="3692" y="1504"/>
                    <a:pt x="3644" y="1528"/>
                  </a:cubicBezTo>
                  <a:lnTo>
                    <a:pt x="215" y="3337"/>
                  </a:lnTo>
                  <a:cubicBezTo>
                    <a:pt x="72" y="3409"/>
                    <a:pt x="0" y="3599"/>
                    <a:pt x="96" y="3766"/>
                  </a:cubicBezTo>
                  <a:cubicBezTo>
                    <a:pt x="143" y="3861"/>
                    <a:pt x="238" y="3933"/>
                    <a:pt x="358" y="3933"/>
                  </a:cubicBezTo>
                  <a:lnTo>
                    <a:pt x="381" y="3933"/>
                  </a:lnTo>
                  <a:cubicBezTo>
                    <a:pt x="429" y="3933"/>
                    <a:pt x="477" y="3909"/>
                    <a:pt x="524" y="3885"/>
                  </a:cubicBezTo>
                  <a:lnTo>
                    <a:pt x="3787" y="2171"/>
                  </a:lnTo>
                  <a:lnTo>
                    <a:pt x="5097" y="2837"/>
                  </a:lnTo>
                  <a:cubicBezTo>
                    <a:pt x="5144" y="2861"/>
                    <a:pt x="5198" y="2873"/>
                    <a:pt x="5251" y="2873"/>
                  </a:cubicBezTo>
                  <a:cubicBezTo>
                    <a:pt x="5305" y="2873"/>
                    <a:pt x="5359" y="2861"/>
                    <a:pt x="5406" y="2837"/>
                  </a:cubicBezTo>
                  <a:lnTo>
                    <a:pt x="8312" y="1218"/>
                  </a:lnTo>
                  <a:lnTo>
                    <a:pt x="8193" y="1528"/>
                  </a:lnTo>
                  <a:cubicBezTo>
                    <a:pt x="8145" y="1670"/>
                    <a:pt x="8216" y="1861"/>
                    <a:pt x="8383" y="1932"/>
                  </a:cubicBezTo>
                  <a:cubicBezTo>
                    <a:pt x="8407" y="1932"/>
                    <a:pt x="8454" y="1956"/>
                    <a:pt x="8502" y="1956"/>
                  </a:cubicBezTo>
                  <a:cubicBezTo>
                    <a:pt x="8621" y="1956"/>
                    <a:pt x="8740" y="1861"/>
                    <a:pt x="8788" y="1742"/>
                  </a:cubicBezTo>
                  <a:lnTo>
                    <a:pt x="9217" y="646"/>
                  </a:lnTo>
                  <a:cubicBezTo>
                    <a:pt x="9217" y="623"/>
                    <a:pt x="9217" y="599"/>
                    <a:pt x="9217" y="575"/>
                  </a:cubicBezTo>
                  <a:cubicBezTo>
                    <a:pt x="9217" y="551"/>
                    <a:pt x="9217" y="527"/>
                    <a:pt x="9217" y="504"/>
                  </a:cubicBezTo>
                  <a:cubicBezTo>
                    <a:pt x="9217" y="456"/>
                    <a:pt x="9217" y="408"/>
                    <a:pt x="9193" y="384"/>
                  </a:cubicBezTo>
                  <a:cubicBezTo>
                    <a:pt x="9121" y="289"/>
                    <a:pt x="9026" y="218"/>
                    <a:pt x="8931" y="218"/>
                  </a:cubicBezTo>
                  <a:lnTo>
                    <a:pt x="7812" y="3"/>
                  </a:lnTo>
                  <a:cubicBezTo>
                    <a:pt x="7796" y="1"/>
                    <a:pt x="7780" y="1"/>
                    <a:pt x="7765" y="1"/>
                  </a:cubicBezTo>
                  <a:close/>
                </a:path>
              </a:pathLst>
            </a:custGeom>
            <a:solidFill>
              <a:srgbClr val="0F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51"/>
          <p:cNvSpPr txBox="1">
            <a:spLocks noGrp="1"/>
          </p:cNvSpPr>
          <p:nvPr>
            <p:ph type="title"/>
          </p:nvPr>
        </p:nvSpPr>
        <p:spPr>
          <a:xfrm>
            <a:off x="713275" y="539502"/>
            <a:ext cx="4448100" cy="122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sp>
        <p:nvSpPr>
          <p:cNvPr id="789" name="Google Shape;789;p51"/>
          <p:cNvSpPr txBox="1">
            <a:spLocks noGrp="1"/>
          </p:cNvSpPr>
          <p:nvPr>
            <p:ph type="subTitle" idx="1"/>
          </p:nvPr>
        </p:nvSpPr>
        <p:spPr>
          <a:xfrm>
            <a:off x="1400100" y="2849775"/>
            <a:ext cx="63438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b="1"/>
              <a:t>Do you have any questions?</a:t>
            </a:r>
            <a:endParaRPr sz="3500" b="1"/>
          </a:p>
        </p:txBody>
      </p:sp>
      <p:sp>
        <p:nvSpPr>
          <p:cNvPr id="790" name="Google Shape;790;p51"/>
          <p:cNvSpPr txBox="1"/>
          <p:nvPr/>
        </p:nvSpPr>
        <p:spPr>
          <a:xfrm>
            <a:off x="600250" y="3658075"/>
            <a:ext cx="4371300" cy="793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Work Sans"/>
              <a:ea typeface="Work Sans"/>
              <a:cs typeface="Work Sans"/>
              <a:sym typeface="Work Sans"/>
            </a:endParaRPr>
          </a:p>
        </p:txBody>
      </p:sp>
      <p:sp>
        <p:nvSpPr>
          <p:cNvPr id="791" name="Google Shape;791;p51"/>
          <p:cNvSpPr txBox="1"/>
          <p:nvPr/>
        </p:nvSpPr>
        <p:spPr>
          <a:xfrm>
            <a:off x="6885550" y="1939950"/>
            <a:ext cx="435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Work Sans"/>
              <a:ea typeface="Work Sans"/>
              <a:cs typeface="Work Sans"/>
              <a:sym typeface="Work Sans"/>
            </a:endParaRPr>
          </a:p>
        </p:txBody>
      </p:sp>
      <p:sp>
        <p:nvSpPr>
          <p:cNvPr id="792" name="Google Shape;792;p51"/>
          <p:cNvSpPr txBox="1"/>
          <p:nvPr/>
        </p:nvSpPr>
        <p:spPr>
          <a:xfrm>
            <a:off x="4841200" y="539500"/>
            <a:ext cx="1044000" cy="23562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Work Sans"/>
              <a:ea typeface="Work Sans"/>
              <a:cs typeface="Work Sans"/>
              <a:sym typeface="Work Sans"/>
            </a:endParaRPr>
          </a:p>
        </p:txBody>
      </p:sp>
      <p:sp>
        <p:nvSpPr>
          <p:cNvPr id="793" name="Google Shape;793;p51"/>
          <p:cNvSpPr txBox="1"/>
          <p:nvPr/>
        </p:nvSpPr>
        <p:spPr>
          <a:xfrm>
            <a:off x="5504525" y="667675"/>
            <a:ext cx="2101200" cy="619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Work Sans"/>
              <a:ea typeface="Work Sans"/>
              <a:cs typeface="Work Sans"/>
              <a:sym typeface="Work Sans"/>
            </a:endParaRPr>
          </a:p>
        </p:txBody>
      </p:sp>
      <p:sp>
        <p:nvSpPr>
          <p:cNvPr id="794" name="Google Shape;794;p51"/>
          <p:cNvSpPr txBox="1"/>
          <p:nvPr/>
        </p:nvSpPr>
        <p:spPr>
          <a:xfrm>
            <a:off x="6929050" y="1178775"/>
            <a:ext cx="728700" cy="18912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Work Sans"/>
              <a:ea typeface="Work Sans"/>
              <a:cs typeface="Work Sans"/>
              <a:sym typeface="Work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40"/>
          <p:cNvSpPr txBox="1">
            <a:spLocks noGrp="1"/>
          </p:cNvSpPr>
          <p:nvPr>
            <p:ph type="title"/>
          </p:nvPr>
        </p:nvSpPr>
        <p:spPr>
          <a:xfrm>
            <a:off x="1230950" y="1311100"/>
            <a:ext cx="6285300" cy="117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Group Members</a:t>
            </a:r>
            <a:endParaRPr/>
          </a:p>
        </p:txBody>
      </p:sp>
      <p:sp>
        <p:nvSpPr>
          <p:cNvPr id="602" name="Google Shape;602;p40"/>
          <p:cNvSpPr txBox="1">
            <a:spLocks noGrp="1"/>
          </p:cNvSpPr>
          <p:nvPr>
            <p:ph type="subTitle" idx="1"/>
          </p:nvPr>
        </p:nvSpPr>
        <p:spPr>
          <a:xfrm>
            <a:off x="2519500" y="2902222"/>
            <a:ext cx="4019100" cy="16476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a:t>UIT- 1229 Khine Zin Nyunt</a:t>
            </a:r>
            <a:endParaRPr/>
          </a:p>
          <a:p>
            <a:pPr marL="457200" lvl="0" indent="-317500" algn="l" rtl="0">
              <a:lnSpc>
                <a:spcPct val="115000"/>
              </a:lnSpc>
              <a:spcBef>
                <a:spcPts val="0"/>
              </a:spcBef>
              <a:spcAft>
                <a:spcPts val="0"/>
              </a:spcAft>
              <a:buSzPts val="1400"/>
              <a:buChar char="●"/>
            </a:pPr>
            <a:r>
              <a:rPr lang="en"/>
              <a:t>UIT- 1242 Paing Zay Khant</a:t>
            </a:r>
            <a:endParaRPr/>
          </a:p>
          <a:p>
            <a:pPr marL="457200" lvl="0" indent="-317500" algn="l" rtl="0">
              <a:lnSpc>
                <a:spcPct val="115000"/>
              </a:lnSpc>
              <a:spcBef>
                <a:spcPts val="0"/>
              </a:spcBef>
              <a:spcAft>
                <a:spcPts val="0"/>
              </a:spcAft>
              <a:buSzPts val="1400"/>
              <a:buChar char="●"/>
            </a:pPr>
            <a:r>
              <a:rPr lang="en"/>
              <a:t>UIT- 1084 Htet Arkar Oo</a:t>
            </a:r>
            <a:endParaRPr/>
          </a:p>
          <a:p>
            <a:pPr marL="457200" lvl="0" indent="-317500" algn="l" rtl="0">
              <a:lnSpc>
                <a:spcPct val="115000"/>
              </a:lnSpc>
              <a:spcBef>
                <a:spcPts val="0"/>
              </a:spcBef>
              <a:spcAft>
                <a:spcPts val="0"/>
              </a:spcAft>
              <a:buSzPts val="1400"/>
              <a:buChar char="●"/>
            </a:pPr>
            <a:r>
              <a:rPr lang="en"/>
              <a:t>UIT- 1184 Myo Thein Chit</a:t>
            </a:r>
            <a:endParaRPr/>
          </a:p>
          <a:p>
            <a:pPr marL="457200" lvl="0" indent="-317500" algn="l" rtl="0">
              <a:lnSpc>
                <a:spcPct val="115000"/>
              </a:lnSpc>
              <a:spcBef>
                <a:spcPts val="0"/>
              </a:spcBef>
              <a:spcAft>
                <a:spcPts val="0"/>
              </a:spcAft>
              <a:buSzPts val="1400"/>
              <a:buChar char="●"/>
            </a:pPr>
            <a:r>
              <a:rPr lang="en"/>
              <a:t>UIT- 1286 May Shune Lae Naing</a:t>
            </a:r>
            <a:endParaRPr/>
          </a:p>
          <a:p>
            <a:pPr marL="457200" lvl="0" indent="-317500" algn="l" rtl="0">
              <a:lnSpc>
                <a:spcPct val="115000"/>
              </a:lnSpc>
              <a:spcBef>
                <a:spcPts val="0"/>
              </a:spcBef>
              <a:spcAft>
                <a:spcPts val="0"/>
              </a:spcAft>
              <a:buSzPts val="1400"/>
              <a:buChar char="●"/>
            </a:pPr>
            <a:r>
              <a:rPr lang="en"/>
              <a:t>UIT- 1216 Yell Swann Yee</a:t>
            </a:r>
            <a:endParaRPr/>
          </a:p>
        </p:txBody>
      </p:sp>
      <p:cxnSp>
        <p:nvCxnSpPr>
          <p:cNvPr id="603" name="Google Shape;603;p40"/>
          <p:cNvCxnSpPr/>
          <p:nvPr/>
        </p:nvCxnSpPr>
        <p:spPr>
          <a:xfrm rot="10800000" flipH="1">
            <a:off x="1524575" y="2624950"/>
            <a:ext cx="5676300" cy="327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41"/>
          <p:cNvSpPr txBox="1">
            <a:spLocks noGrp="1"/>
          </p:cNvSpPr>
          <p:nvPr>
            <p:ph type="title"/>
          </p:nvPr>
        </p:nvSpPr>
        <p:spPr>
          <a:xfrm>
            <a:off x="2038200" y="1508838"/>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609" name="Google Shape;609;p41"/>
          <p:cNvSpPr txBox="1">
            <a:spLocks noGrp="1"/>
          </p:cNvSpPr>
          <p:nvPr>
            <p:ph type="subTitle" idx="1"/>
          </p:nvPr>
        </p:nvSpPr>
        <p:spPr>
          <a:xfrm>
            <a:off x="2092575" y="2657625"/>
            <a:ext cx="5304000" cy="72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will discuss about e-commerce system of odoo with a furniture online store.</a:t>
            </a:r>
            <a:endParaRPr dirty="0"/>
          </a:p>
        </p:txBody>
      </p:sp>
      <p:sp>
        <p:nvSpPr>
          <p:cNvPr id="610" name="Google Shape;610;p41"/>
          <p:cNvSpPr/>
          <p:nvPr/>
        </p:nvSpPr>
        <p:spPr>
          <a:xfrm rot="-5410665">
            <a:off x="1579776" y="4313443"/>
            <a:ext cx="290101" cy="290101"/>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2" name="TextBox 1">
            <a:extLst>
              <a:ext uri="{FF2B5EF4-FFF2-40B4-BE49-F238E27FC236}">
                <a16:creationId xmlns:a16="http://schemas.microsoft.com/office/drawing/2014/main" id="{2AE492C4-1536-78EB-C6B1-226B45F1FBED}"/>
              </a:ext>
            </a:extLst>
          </p:cNvPr>
          <p:cNvSpPr txBox="1"/>
          <p:nvPr/>
        </p:nvSpPr>
        <p:spPr>
          <a:xfrm>
            <a:off x="2188308" y="3688512"/>
            <a:ext cx="5376366" cy="307777"/>
          </a:xfrm>
          <a:prstGeom prst="rect">
            <a:avLst/>
          </a:prstGeom>
          <a:noFill/>
        </p:spPr>
        <p:txBody>
          <a:bodyPr wrap="square" rtlCol="0">
            <a:spAutoFit/>
          </a:bodyPr>
          <a:lstStyle/>
          <a:p>
            <a:r>
              <a:rPr lang="en-US" dirty="0">
                <a:hlinkClick r:id="rId3"/>
              </a:rPr>
              <a:t>khinezinnyunt2.odoo.com</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42"/>
          <p:cNvSpPr txBox="1">
            <a:spLocks noGrp="1"/>
          </p:cNvSpPr>
          <p:nvPr>
            <p:ph type="title"/>
          </p:nvPr>
        </p:nvSpPr>
        <p:spPr>
          <a:xfrm>
            <a:off x="713225" y="938763"/>
            <a:ext cx="3452100" cy="105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ERP MODULES used in our shop </a:t>
            </a:r>
            <a:endParaRPr/>
          </a:p>
        </p:txBody>
      </p:sp>
      <p:sp>
        <p:nvSpPr>
          <p:cNvPr id="616" name="Google Shape;616;p42"/>
          <p:cNvSpPr txBox="1">
            <a:spLocks noGrp="1"/>
          </p:cNvSpPr>
          <p:nvPr>
            <p:ph type="subTitle" idx="1"/>
          </p:nvPr>
        </p:nvSpPr>
        <p:spPr>
          <a:xfrm>
            <a:off x="713225" y="2070200"/>
            <a:ext cx="4070100" cy="19803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
              <a:t>Product management</a:t>
            </a:r>
            <a:endParaRPr/>
          </a:p>
          <a:p>
            <a:pPr marL="457200" lvl="0" indent="-330200" algn="l" rtl="0">
              <a:lnSpc>
                <a:spcPct val="150000"/>
              </a:lnSpc>
              <a:spcBef>
                <a:spcPts val="0"/>
              </a:spcBef>
              <a:spcAft>
                <a:spcPts val="0"/>
              </a:spcAft>
              <a:buSzPts val="1600"/>
              <a:buChar char="❏"/>
            </a:pPr>
            <a:r>
              <a:rPr lang="en"/>
              <a:t>Order processing</a:t>
            </a:r>
            <a:endParaRPr/>
          </a:p>
          <a:p>
            <a:pPr marL="457200" lvl="0" indent="-330200" algn="l" rtl="0">
              <a:lnSpc>
                <a:spcPct val="150000"/>
              </a:lnSpc>
              <a:spcBef>
                <a:spcPts val="0"/>
              </a:spcBef>
              <a:spcAft>
                <a:spcPts val="0"/>
              </a:spcAft>
              <a:buSzPts val="1600"/>
              <a:buChar char="❏"/>
            </a:pPr>
            <a:r>
              <a:rPr lang="en"/>
              <a:t>Payment and shipping</a:t>
            </a:r>
            <a:endParaRPr/>
          </a:p>
          <a:p>
            <a:pPr marL="457200" lvl="0" indent="-330200" algn="l" rtl="0">
              <a:lnSpc>
                <a:spcPct val="150000"/>
              </a:lnSpc>
              <a:spcBef>
                <a:spcPts val="0"/>
              </a:spcBef>
              <a:spcAft>
                <a:spcPts val="0"/>
              </a:spcAft>
              <a:buSzPts val="1600"/>
              <a:buChar char="❏"/>
            </a:pPr>
            <a:r>
              <a:rPr lang="en"/>
              <a:t>Inventory management</a:t>
            </a:r>
            <a:endParaRPr/>
          </a:p>
        </p:txBody>
      </p:sp>
      <p:pic>
        <p:nvPicPr>
          <p:cNvPr id="617" name="Google Shape;617;p42"/>
          <p:cNvPicPr preferRelativeResize="0">
            <a:picLocks noGrp="1"/>
          </p:cNvPicPr>
          <p:nvPr>
            <p:ph type="pic" idx="2"/>
          </p:nvPr>
        </p:nvPicPr>
        <p:blipFill rotWithShape="1">
          <a:blip r:embed="rId3">
            <a:alphaModFix/>
          </a:blip>
          <a:srcRect l="19524" r="19518"/>
          <a:stretch/>
        </p:blipFill>
        <p:spPr>
          <a:xfrm>
            <a:off x="5161425" y="624150"/>
            <a:ext cx="2964000" cy="3895200"/>
          </a:xfrm>
          <a:prstGeom prst="round1Rect">
            <a:avLst>
              <a:gd name="adj" fmla="val 16667"/>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43"/>
          <p:cNvSpPr txBox="1">
            <a:spLocks noGrp="1"/>
          </p:cNvSpPr>
          <p:nvPr>
            <p:ph type="title"/>
          </p:nvPr>
        </p:nvSpPr>
        <p:spPr>
          <a:xfrm>
            <a:off x="713225" y="308063"/>
            <a:ext cx="3452100" cy="105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Product Configurations</a:t>
            </a:r>
            <a:endParaRPr sz="1800"/>
          </a:p>
        </p:txBody>
      </p:sp>
      <p:sp>
        <p:nvSpPr>
          <p:cNvPr id="623" name="Google Shape;623;p43"/>
          <p:cNvSpPr txBox="1">
            <a:spLocks noGrp="1"/>
          </p:cNvSpPr>
          <p:nvPr>
            <p:ph type="subTitle" idx="1"/>
          </p:nvPr>
        </p:nvSpPr>
        <p:spPr>
          <a:xfrm>
            <a:off x="713225" y="1526725"/>
            <a:ext cx="4070100" cy="333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t>Product catalog:</a:t>
            </a:r>
            <a:endParaRPr b="1"/>
          </a:p>
          <a:p>
            <a:pPr marL="457200" lvl="0" indent="-330200" algn="l" rtl="0">
              <a:lnSpc>
                <a:spcPct val="150000"/>
              </a:lnSpc>
              <a:spcBef>
                <a:spcPts val="1000"/>
              </a:spcBef>
              <a:spcAft>
                <a:spcPts val="0"/>
              </a:spcAft>
              <a:buSzPts val="1600"/>
              <a:buChar char="●"/>
            </a:pPr>
            <a:r>
              <a:rPr lang="en"/>
              <a:t>Product name</a:t>
            </a:r>
            <a:endParaRPr/>
          </a:p>
          <a:p>
            <a:pPr marL="457200" lvl="0" indent="-330200" algn="l" rtl="0">
              <a:lnSpc>
                <a:spcPct val="150000"/>
              </a:lnSpc>
              <a:spcBef>
                <a:spcPts val="0"/>
              </a:spcBef>
              <a:spcAft>
                <a:spcPts val="0"/>
              </a:spcAft>
              <a:buSzPts val="1600"/>
              <a:buChar char="●"/>
            </a:pPr>
            <a:r>
              <a:rPr lang="en"/>
              <a:t>Product variants (eg. size,colour, material)</a:t>
            </a:r>
            <a:endParaRPr/>
          </a:p>
          <a:p>
            <a:pPr marL="457200" lvl="0" indent="-330200" algn="l" rtl="0">
              <a:lnSpc>
                <a:spcPct val="150000"/>
              </a:lnSpc>
              <a:spcBef>
                <a:spcPts val="0"/>
              </a:spcBef>
              <a:spcAft>
                <a:spcPts val="0"/>
              </a:spcAft>
              <a:buSzPts val="1600"/>
              <a:buChar char="●"/>
            </a:pPr>
            <a:r>
              <a:rPr lang="en"/>
              <a:t>Price</a:t>
            </a:r>
            <a:endParaRPr/>
          </a:p>
          <a:p>
            <a:pPr marL="457200" lvl="0" indent="-330200" algn="l" rtl="0">
              <a:lnSpc>
                <a:spcPct val="150000"/>
              </a:lnSpc>
              <a:spcBef>
                <a:spcPts val="0"/>
              </a:spcBef>
              <a:spcAft>
                <a:spcPts val="0"/>
              </a:spcAft>
              <a:buSzPts val="1600"/>
              <a:buChar char="●"/>
            </a:pPr>
            <a:r>
              <a:rPr lang="en"/>
              <a:t>Categories</a:t>
            </a:r>
            <a:endParaRPr/>
          </a:p>
          <a:p>
            <a:pPr marL="457200" lvl="0" indent="-330200" algn="l" rtl="0">
              <a:lnSpc>
                <a:spcPct val="150000"/>
              </a:lnSpc>
              <a:spcBef>
                <a:spcPts val="0"/>
              </a:spcBef>
              <a:spcAft>
                <a:spcPts val="0"/>
              </a:spcAft>
              <a:buSzPts val="1600"/>
              <a:buChar char="●"/>
            </a:pPr>
            <a:r>
              <a:rPr lang="en"/>
              <a:t>Add to cart or buy now</a:t>
            </a:r>
            <a:endParaRPr/>
          </a:p>
          <a:p>
            <a:pPr marL="457200" lvl="0" indent="-330200" algn="l" rtl="0">
              <a:lnSpc>
                <a:spcPct val="150000"/>
              </a:lnSpc>
              <a:spcBef>
                <a:spcPts val="0"/>
              </a:spcBef>
              <a:spcAft>
                <a:spcPts val="0"/>
              </a:spcAft>
              <a:buSzPts val="1600"/>
              <a:buChar char="●"/>
            </a:pPr>
            <a:r>
              <a:rPr lang="en"/>
              <a:t>Stock quantity</a:t>
            </a:r>
            <a:endParaRPr/>
          </a:p>
          <a:p>
            <a:pPr marL="457200" lvl="0" indent="-330200" algn="l" rtl="0">
              <a:lnSpc>
                <a:spcPct val="150000"/>
              </a:lnSpc>
              <a:spcBef>
                <a:spcPts val="0"/>
              </a:spcBef>
              <a:spcAft>
                <a:spcPts val="0"/>
              </a:spcAft>
              <a:buSzPts val="1600"/>
              <a:buChar char="●"/>
            </a:pPr>
            <a:r>
              <a:rPr lang="en"/>
              <a:t>Compare function</a:t>
            </a:r>
            <a:endParaRPr/>
          </a:p>
        </p:txBody>
      </p:sp>
      <p:pic>
        <p:nvPicPr>
          <p:cNvPr id="624" name="Google Shape;624;p43"/>
          <p:cNvPicPr preferRelativeResize="0"/>
          <p:nvPr/>
        </p:nvPicPr>
        <p:blipFill rotWithShape="1">
          <a:blip r:embed="rId3">
            <a:alphaModFix/>
          </a:blip>
          <a:srcRect t="13228" b="13236"/>
          <a:stretch/>
        </p:blipFill>
        <p:spPr>
          <a:xfrm>
            <a:off x="4833075" y="65425"/>
            <a:ext cx="3156850" cy="2293025"/>
          </a:xfrm>
          <a:prstGeom prst="rect">
            <a:avLst/>
          </a:prstGeom>
          <a:noFill/>
          <a:ln>
            <a:noFill/>
          </a:ln>
        </p:spPr>
      </p:pic>
      <p:pic>
        <p:nvPicPr>
          <p:cNvPr id="625" name="Google Shape;625;p43"/>
          <p:cNvPicPr preferRelativeResize="0"/>
          <p:nvPr/>
        </p:nvPicPr>
        <p:blipFill rotWithShape="1">
          <a:blip r:embed="rId4">
            <a:alphaModFix/>
          </a:blip>
          <a:srcRect l="845" r="845"/>
          <a:stretch/>
        </p:blipFill>
        <p:spPr>
          <a:xfrm>
            <a:off x="4946425" y="2182751"/>
            <a:ext cx="3452100" cy="305862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44"/>
          <p:cNvSpPr txBox="1">
            <a:spLocks noGrp="1"/>
          </p:cNvSpPr>
          <p:nvPr>
            <p:ph type="title"/>
          </p:nvPr>
        </p:nvSpPr>
        <p:spPr>
          <a:xfrm>
            <a:off x="720000" y="1819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Order Processing</a:t>
            </a:r>
            <a:endParaRPr/>
          </a:p>
        </p:txBody>
      </p:sp>
      <p:sp>
        <p:nvSpPr>
          <p:cNvPr id="631" name="Google Shape;631;p44"/>
          <p:cNvSpPr txBox="1">
            <a:spLocks noGrp="1"/>
          </p:cNvSpPr>
          <p:nvPr>
            <p:ph type="subTitle" idx="2"/>
          </p:nvPr>
        </p:nvSpPr>
        <p:spPr>
          <a:xfrm>
            <a:off x="1054525" y="1510325"/>
            <a:ext cx="7035000" cy="853800"/>
          </a:xfrm>
          <a:prstGeom prst="rect">
            <a:avLst/>
          </a:prstGeom>
        </p:spPr>
        <p:txBody>
          <a:bodyPr spcFirstLastPara="1" wrap="square" lIns="91425" tIns="91425" rIns="91425" bIns="91425" anchor="ctr" anchorCtr="0">
            <a:noAutofit/>
          </a:bodyPr>
          <a:lstStyle/>
          <a:p>
            <a:pPr marL="0" lvl="0" indent="457200" algn="just" rtl="0">
              <a:spcBef>
                <a:spcPts val="0"/>
              </a:spcBef>
              <a:spcAft>
                <a:spcPts val="0"/>
              </a:spcAft>
              <a:buNone/>
            </a:pPr>
            <a:r>
              <a:rPr lang="en"/>
              <a:t>Once customers decide on their purchases, they add the selected products to their shopping cart. They can adjust quantities, apply discounts or promotions, and review their selections before proceeding to checkout.</a:t>
            </a:r>
            <a:endParaRPr/>
          </a:p>
        </p:txBody>
      </p:sp>
      <p:sp>
        <p:nvSpPr>
          <p:cNvPr id="632" name="Google Shape;632;p44"/>
          <p:cNvSpPr txBox="1"/>
          <p:nvPr/>
        </p:nvSpPr>
        <p:spPr>
          <a:xfrm>
            <a:off x="1054500" y="1017725"/>
            <a:ext cx="5804700" cy="492600"/>
          </a:xfrm>
          <a:prstGeom prst="rect">
            <a:avLst/>
          </a:prstGeom>
          <a:noFill/>
          <a:ln>
            <a:noFill/>
          </a:ln>
        </p:spPr>
        <p:txBody>
          <a:bodyPr spcFirstLastPara="1" wrap="square" lIns="91425" tIns="91425" rIns="91425" bIns="91425" anchor="t" anchorCtr="0">
            <a:spAutoFit/>
          </a:bodyPr>
          <a:lstStyle/>
          <a:p>
            <a:pPr marL="457200" lvl="0" indent="0" algn="just" rtl="0">
              <a:spcBef>
                <a:spcPts val="0"/>
              </a:spcBef>
              <a:spcAft>
                <a:spcPts val="0"/>
              </a:spcAft>
              <a:buNone/>
            </a:pPr>
            <a:r>
              <a:rPr lang="en" sz="2000" b="1">
                <a:solidFill>
                  <a:schemeClr val="dk1"/>
                </a:solidFill>
                <a:latin typeface="Work Sans"/>
                <a:ea typeface="Work Sans"/>
                <a:cs typeface="Work Sans"/>
                <a:sym typeface="Work Sans"/>
              </a:rPr>
              <a:t>Adding Products to Cart</a:t>
            </a:r>
            <a:endParaRPr sz="2000" b="1">
              <a:solidFill>
                <a:schemeClr val="dk1"/>
              </a:solidFill>
              <a:latin typeface="Work Sans"/>
              <a:ea typeface="Work Sans"/>
              <a:cs typeface="Work Sans"/>
              <a:sym typeface="Work Sans"/>
            </a:endParaRPr>
          </a:p>
        </p:txBody>
      </p:sp>
      <p:sp>
        <p:nvSpPr>
          <p:cNvPr id="633" name="Google Shape;633;p44"/>
          <p:cNvSpPr txBox="1"/>
          <p:nvPr/>
        </p:nvSpPr>
        <p:spPr>
          <a:xfrm>
            <a:off x="1054500" y="2627250"/>
            <a:ext cx="5804700" cy="492600"/>
          </a:xfrm>
          <a:prstGeom prst="rect">
            <a:avLst/>
          </a:prstGeom>
          <a:noFill/>
          <a:ln>
            <a:noFill/>
          </a:ln>
        </p:spPr>
        <p:txBody>
          <a:bodyPr spcFirstLastPara="1" wrap="square" lIns="91425" tIns="91425" rIns="91425" bIns="91425" anchor="t" anchorCtr="0">
            <a:spAutoFit/>
          </a:bodyPr>
          <a:lstStyle/>
          <a:p>
            <a:pPr marL="457200" lvl="0" indent="0" algn="just" rtl="0">
              <a:spcBef>
                <a:spcPts val="0"/>
              </a:spcBef>
              <a:spcAft>
                <a:spcPts val="0"/>
              </a:spcAft>
              <a:buNone/>
            </a:pPr>
            <a:r>
              <a:rPr lang="en" sz="2000" b="1">
                <a:solidFill>
                  <a:schemeClr val="dk1"/>
                </a:solidFill>
                <a:latin typeface="Work Sans"/>
                <a:ea typeface="Work Sans"/>
                <a:cs typeface="Work Sans"/>
                <a:sym typeface="Work Sans"/>
              </a:rPr>
              <a:t>Checkout Process</a:t>
            </a:r>
            <a:endParaRPr sz="2000" b="1">
              <a:solidFill>
                <a:schemeClr val="dk1"/>
              </a:solidFill>
              <a:latin typeface="Work Sans"/>
              <a:ea typeface="Work Sans"/>
              <a:cs typeface="Work Sans"/>
              <a:sym typeface="Work Sans"/>
            </a:endParaRPr>
          </a:p>
        </p:txBody>
      </p:sp>
      <p:sp>
        <p:nvSpPr>
          <p:cNvPr id="634" name="Google Shape;634;p44"/>
          <p:cNvSpPr txBox="1">
            <a:spLocks noGrp="1"/>
          </p:cNvSpPr>
          <p:nvPr>
            <p:ph type="subTitle" idx="2"/>
          </p:nvPr>
        </p:nvSpPr>
        <p:spPr>
          <a:xfrm>
            <a:off x="1130825" y="3119850"/>
            <a:ext cx="7035000" cy="853800"/>
          </a:xfrm>
          <a:prstGeom prst="rect">
            <a:avLst/>
          </a:prstGeom>
        </p:spPr>
        <p:txBody>
          <a:bodyPr spcFirstLastPara="1" wrap="square" lIns="91425" tIns="91425" rIns="91425" bIns="91425" anchor="ctr" anchorCtr="0">
            <a:noAutofit/>
          </a:bodyPr>
          <a:lstStyle/>
          <a:p>
            <a:pPr marL="0" lvl="0" indent="457200" algn="just" rtl="0">
              <a:spcBef>
                <a:spcPts val="0"/>
              </a:spcBef>
              <a:spcAft>
                <a:spcPts val="0"/>
              </a:spcAft>
              <a:buNone/>
            </a:pPr>
            <a:r>
              <a:rPr lang="en"/>
              <a:t>Customers proceed to the checkout process to complete their purchases. We provide shipping and billing information, select shipping methods, and choose payment options and also pick up date.</a:t>
            </a:r>
            <a:endParaRPr/>
          </a:p>
        </p:txBody>
      </p:sp>
      <p:pic>
        <p:nvPicPr>
          <p:cNvPr id="635" name="Google Shape;635;p44"/>
          <p:cNvPicPr preferRelativeResize="0"/>
          <p:nvPr/>
        </p:nvPicPr>
        <p:blipFill>
          <a:blip r:embed="rId3">
            <a:alphaModFix/>
          </a:blip>
          <a:stretch>
            <a:fillRect/>
          </a:stretch>
        </p:blipFill>
        <p:spPr>
          <a:xfrm>
            <a:off x="866774" y="2627250"/>
            <a:ext cx="492600" cy="492600"/>
          </a:xfrm>
          <a:prstGeom prst="rect">
            <a:avLst/>
          </a:prstGeom>
          <a:noFill/>
          <a:ln>
            <a:noFill/>
          </a:ln>
        </p:spPr>
      </p:pic>
      <p:pic>
        <p:nvPicPr>
          <p:cNvPr id="636" name="Google Shape;636;p44"/>
          <p:cNvPicPr preferRelativeResize="0"/>
          <p:nvPr/>
        </p:nvPicPr>
        <p:blipFill>
          <a:blip r:embed="rId4">
            <a:alphaModFix/>
          </a:blip>
          <a:stretch>
            <a:fillRect/>
          </a:stretch>
        </p:blipFill>
        <p:spPr>
          <a:xfrm>
            <a:off x="900113" y="1051063"/>
            <a:ext cx="425925" cy="425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45"/>
          <p:cNvSpPr txBox="1">
            <a:spLocks noGrp="1"/>
          </p:cNvSpPr>
          <p:nvPr>
            <p:ph type="title"/>
          </p:nvPr>
        </p:nvSpPr>
        <p:spPr>
          <a:xfrm>
            <a:off x="720000" y="1819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Order Processing</a:t>
            </a:r>
            <a:endParaRPr/>
          </a:p>
        </p:txBody>
      </p:sp>
      <p:sp>
        <p:nvSpPr>
          <p:cNvPr id="642" name="Google Shape;642;p45"/>
          <p:cNvSpPr txBox="1">
            <a:spLocks noGrp="1"/>
          </p:cNvSpPr>
          <p:nvPr>
            <p:ph type="subTitle" idx="2"/>
          </p:nvPr>
        </p:nvSpPr>
        <p:spPr>
          <a:xfrm>
            <a:off x="1291425" y="1490850"/>
            <a:ext cx="7035000" cy="853800"/>
          </a:xfrm>
          <a:prstGeom prst="rect">
            <a:avLst/>
          </a:prstGeom>
        </p:spPr>
        <p:txBody>
          <a:bodyPr spcFirstLastPara="1" wrap="square" lIns="91425" tIns="91425" rIns="91425" bIns="91425" anchor="ctr" anchorCtr="0">
            <a:noAutofit/>
          </a:bodyPr>
          <a:lstStyle/>
          <a:p>
            <a:pPr marL="0" lvl="0" indent="457200" algn="just" rtl="0">
              <a:spcBef>
                <a:spcPts val="0"/>
              </a:spcBef>
              <a:spcAft>
                <a:spcPts val="0"/>
              </a:spcAft>
              <a:buNone/>
            </a:pPr>
            <a:r>
              <a:rPr lang="en"/>
              <a:t>After completing the checkout process, customers receive an order confirmation email with details of their purchase, including order number, items ordered, total amount, shipping address, and estimated delivery date.</a:t>
            </a:r>
            <a:endParaRPr/>
          </a:p>
        </p:txBody>
      </p:sp>
      <p:sp>
        <p:nvSpPr>
          <p:cNvPr id="643" name="Google Shape;643;p45"/>
          <p:cNvSpPr txBox="1"/>
          <p:nvPr/>
        </p:nvSpPr>
        <p:spPr>
          <a:xfrm>
            <a:off x="1291425" y="998250"/>
            <a:ext cx="5804700" cy="492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2000" b="1">
                <a:solidFill>
                  <a:schemeClr val="dk1"/>
                </a:solidFill>
                <a:latin typeface="Work Sans"/>
                <a:ea typeface="Work Sans"/>
                <a:cs typeface="Work Sans"/>
                <a:sym typeface="Work Sans"/>
              </a:rPr>
              <a:t>   Order Confirmation</a:t>
            </a:r>
            <a:endParaRPr sz="2000" b="1">
              <a:solidFill>
                <a:schemeClr val="dk1"/>
              </a:solidFill>
              <a:latin typeface="Work Sans"/>
              <a:ea typeface="Work Sans"/>
              <a:cs typeface="Work Sans"/>
              <a:sym typeface="Work Sans"/>
            </a:endParaRPr>
          </a:p>
        </p:txBody>
      </p:sp>
      <p:sp>
        <p:nvSpPr>
          <p:cNvPr id="644" name="Google Shape;644;p45"/>
          <p:cNvSpPr txBox="1"/>
          <p:nvPr/>
        </p:nvSpPr>
        <p:spPr>
          <a:xfrm>
            <a:off x="1291425" y="2658100"/>
            <a:ext cx="5804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Work Sans"/>
                <a:ea typeface="Work Sans"/>
                <a:cs typeface="Work Sans"/>
                <a:sym typeface="Work Sans"/>
              </a:rPr>
              <a:t>   Order Processing</a:t>
            </a:r>
            <a:endParaRPr sz="2000" b="1">
              <a:solidFill>
                <a:schemeClr val="dk1"/>
              </a:solidFill>
              <a:latin typeface="Work Sans"/>
              <a:ea typeface="Work Sans"/>
              <a:cs typeface="Work Sans"/>
              <a:sym typeface="Work Sans"/>
            </a:endParaRPr>
          </a:p>
        </p:txBody>
      </p:sp>
      <p:sp>
        <p:nvSpPr>
          <p:cNvPr id="645" name="Google Shape;645;p45"/>
          <p:cNvSpPr txBox="1">
            <a:spLocks noGrp="1"/>
          </p:cNvSpPr>
          <p:nvPr>
            <p:ph type="subTitle" idx="2"/>
          </p:nvPr>
        </p:nvSpPr>
        <p:spPr>
          <a:xfrm>
            <a:off x="1206925" y="3272100"/>
            <a:ext cx="7035000" cy="853800"/>
          </a:xfrm>
          <a:prstGeom prst="rect">
            <a:avLst/>
          </a:prstGeom>
        </p:spPr>
        <p:txBody>
          <a:bodyPr spcFirstLastPara="1" wrap="square" lIns="91425" tIns="91425" rIns="91425" bIns="91425" anchor="ctr" anchorCtr="0">
            <a:noAutofit/>
          </a:bodyPr>
          <a:lstStyle/>
          <a:p>
            <a:pPr marL="0" lvl="0" indent="457200" algn="just" rtl="0">
              <a:spcBef>
                <a:spcPts val="0"/>
              </a:spcBef>
              <a:spcAft>
                <a:spcPts val="0"/>
              </a:spcAft>
              <a:buNone/>
            </a:pPr>
            <a:r>
              <a:rPr lang="en"/>
              <a:t>Orders are automatically created and processed in the backend as soon as customers complete the checkout process on the website. The order details are captured in the Odoo system, including customer information, products ordered, quantities, prices, and payment status.</a:t>
            </a:r>
            <a:endParaRPr/>
          </a:p>
        </p:txBody>
      </p:sp>
      <p:pic>
        <p:nvPicPr>
          <p:cNvPr id="646" name="Google Shape;646;p45"/>
          <p:cNvPicPr preferRelativeResize="0"/>
          <p:nvPr/>
        </p:nvPicPr>
        <p:blipFill>
          <a:blip r:embed="rId3">
            <a:alphaModFix/>
          </a:blip>
          <a:stretch>
            <a:fillRect/>
          </a:stretch>
        </p:blipFill>
        <p:spPr>
          <a:xfrm>
            <a:off x="896200" y="1056675"/>
            <a:ext cx="375750" cy="375750"/>
          </a:xfrm>
          <a:prstGeom prst="rect">
            <a:avLst/>
          </a:prstGeom>
          <a:noFill/>
          <a:ln>
            <a:noFill/>
          </a:ln>
        </p:spPr>
      </p:pic>
      <p:pic>
        <p:nvPicPr>
          <p:cNvPr id="647" name="Google Shape;647;p45"/>
          <p:cNvPicPr preferRelativeResize="0"/>
          <p:nvPr/>
        </p:nvPicPr>
        <p:blipFill>
          <a:blip r:embed="rId4">
            <a:alphaModFix/>
          </a:blip>
          <a:stretch>
            <a:fillRect/>
          </a:stretch>
        </p:blipFill>
        <p:spPr>
          <a:xfrm>
            <a:off x="876725" y="2697049"/>
            <a:ext cx="414700" cy="414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46"/>
          <p:cNvSpPr txBox="1">
            <a:spLocks noGrp="1"/>
          </p:cNvSpPr>
          <p:nvPr>
            <p:ph type="title"/>
          </p:nvPr>
        </p:nvSpPr>
        <p:spPr>
          <a:xfrm>
            <a:off x="720000" y="1819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Order Processing</a:t>
            </a:r>
            <a:endParaRPr/>
          </a:p>
        </p:txBody>
      </p:sp>
      <p:sp>
        <p:nvSpPr>
          <p:cNvPr id="653" name="Google Shape;653;p46"/>
          <p:cNvSpPr txBox="1">
            <a:spLocks noGrp="1"/>
          </p:cNvSpPr>
          <p:nvPr>
            <p:ph type="subTitle" idx="2"/>
          </p:nvPr>
        </p:nvSpPr>
        <p:spPr>
          <a:xfrm>
            <a:off x="1054525" y="1510325"/>
            <a:ext cx="7035000" cy="853800"/>
          </a:xfrm>
          <a:prstGeom prst="rect">
            <a:avLst/>
          </a:prstGeom>
        </p:spPr>
        <p:txBody>
          <a:bodyPr spcFirstLastPara="1" wrap="square" lIns="91425" tIns="91425" rIns="91425" bIns="91425" anchor="ctr" anchorCtr="0">
            <a:noAutofit/>
          </a:bodyPr>
          <a:lstStyle/>
          <a:p>
            <a:pPr marL="0" lvl="0" indent="457200" algn="just" rtl="0">
              <a:spcBef>
                <a:spcPts val="0"/>
              </a:spcBef>
              <a:spcAft>
                <a:spcPts val="0"/>
              </a:spcAft>
              <a:buNone/>
            </a:pPr>
            <a:r>
              <a:rPr lang="en"/>
              <a:t>Odoo generates invoices for completed orders, which can be sent to customers electronically or included with the shipped products. Customers can make payments online using the chosen payment method, and Odoo records payment transactions against the corresponding orders.</a:t>
            </a:r>
            <a:endParaRPr/>
          </a:p>
        </p:txBody>
      </p:sp>
      <p:sp>
        <p:nvSpPr>
          <p:cNvPr id="654" name="Google Shape;654;p46"/>
          <p:cNvSpPr txBox="1"/>
          <p:nvPr/>
        </p:nvSpPr>
        <p:spPr>
          <a:xfrm>
            <a:off x="1054500" y="1017725"/>
            <a:ext cx="5804700" cy="492600"/>
          </a:xfrm>
          <a:prstGeom prst="rect">
            <a:avLst/>
          </a:prstGeom>
          <a:noFill/>
          <a:ln>
            <a:noFill/>
          </a:ln>
        </p:spPr>
        <p:txBody>
          <a:bodyPr spcFirstLastPara="1" wrap="square" lIns="91425" tIns="91425" rIns="91425" bIns="91425" anchor="t" anchorCtr="0">
            <a:spAutoFit/>
          </a:bodyPr>
          <a:lstStyle/>
          <a:p>
            <a:pPr marL="457200" lvl="0" indent="0" algn="just" rtl="0">
              <a:spcBef>
                <a:spcPts val="0"/>
              </a:spcBef>
              <a:spcAft>
                <a:spcPts val="0"/>
              </a:spcAft>
              <a:buNone/>
            </a:pPr>
            <a:r>
              <a:rPr lang="en" sz="2000" b="1">
                <a:solidFill>
                  <a:schemeClr val="dk1"/>
                </a:solidFill>
                <a:latin typeface="Work Sans"/>
                <a:ea typeface="Work Sans"/>
                <a:cs typeface="Work Sans"/>
                <a:sym typeface="Work Sans"/>
              </a:rPr>
              <a:t>Invoicing and Payment</a:t>
            </a:r>
            <a:endParaRPr sz="2000" b="1">
              <a:solidFill>
                <a:schemeClr val="dk1"/>
              </a:solidFill>
              <a:latin typeface="Work Sans"/>
              <a:ea typeface="Work Sans"/>
              <a:cs typeface="Work Sans"/>
              <a:sym typeface="Work Sans"/>
            </a:endParaRPr>
          </a:p>
        </p:txBody>
      </p:sp>
      <p:sp>
        <p:nvSpPr>
          <p:cNvPr id="655" name="Google Shape;655;p46"/>
          <p:cNvSpPr txBox="1"/>
          <p:nvPr/>
        </p:nvSpPr>
        <p:spPr>
          <a:xfrm>
            <a:off x="1054500" y="2627250"/>
            <a:ext cx="5804700" cy="492600"/>
          </a:xfrm>
          <a:prstGeom prst="rect">
            <a:avLst/>
          </a:prstGeom>
          <a:noFill/>
          <a:ln>
            <a:noFill/>
          </a:ln>
        </p:spPr>
        <p:txBody>
          <a:bodyPr spcFirstLastPara="1" wrap="square" lIns="91425" tIns="91425" rIns="91425" bIns="91425" anchor="t" anchorCtr="0">
            <a:spAutoFit/>
          </a:bodyPr>
          <a:lstStyle/>
          <a:p>
            <a:pPr marL="457200" lvl="0" indent="0" algn="just" rtl="0">
              <a:spcBef>
                <a:spcPts val="0"/>
              </a:spcBef>
              <a:spcAft>
                <a:spcPts val="0"/>
              </a:spcAft>
              <a:buNone/>
            </a:pPr>
            <a:r>
              <a:rPr lang="en" sz="2000" b="1">
                <a:solidFill>
                  <a:schemeClr val="dk1"/>
                </a:solidFill>
                <a:latin typeface="Work Sans"/>
                <a:ea typeface="Work Sans"/>
                <a:cs typeface="Work Sans"/>
                <a:sym typeface="Work Sans"/>
              </a:rPr>
              <a:t>Customer Communication and Analytics</a:t>
            </a:r>
            <a:endParaRPr sz="2000" b="1">
              <a:solidFill>
                <a:schemeClr val="dk1"/>
              </a:solidFill>
              <a:latin typeface="Work Sans"/>
              <a:ea typeface="Work Sans"/>
              <a:cs typeface="Work Sans"/>
              <a:sym typeface="Work Sans"/>
            </a:endParaRPr>
          </a:p>
        </p:txBody>
      </p:sp>
      <p:sp>
        <p:nvSpPr>
          <p:cNvPr id="656" name="Google Shape;656;p46"/>
          <p:cNvSpPr txBox="1">
            <a:spLocks noGrp="1"/>
          </p:cNvSpPr>
          <p:nvPr>
            <p:ph type="subTitle" idx="2"/>
          </p:nvPr>
        </p:nvSpPr>
        <p:spPr>
          <a:xfrm>
            <a:off x="1130825" y="3119850"/>
            <a:ext cx="7035000" cy="1223400"/>
          </a:xfrm>
          <a:prstGeom prst="rect">
            <a:avLst/>
          </a:prstGeom>
        </p:spPr>
        <p:txBody>
          <a:bodyPr spcFirstLastPara="1" wrap="square" lIns="91425" tIns="91425" rIns="91425" bIns="91425" anchor="ctr" anchorCtr="0">
            <a:noAutofit/>
          </a:bodyPr>
          <a:lstStyle/>
          <a:p>
            <a:pPr marL="0" lvl="0" indent="457200" algn="just" rtl="0">
              <a:spcBef>
                <a:spcPts val="0"/>
              </a:spcBef>
              <a:spcAft>
                <a:spcPts val="0"/>
              </a:spcAft>
              <a:buNone/>
            </a:pPr>
            <a:r>
              <a:rPr lang="en"/>
              <a:t>Throughout the order processing lifecycle, Odoo facilitates communication with customers by sending automated notifications and updates via email or SMS. Users can view order histories, track sales performance, and generate reports to gain insights into customer behavior, product trends, and revenue metrics.</a:t>
            </a:r>
            <a:endParaRPr/>
          </a:p>
        </p:txBody>
      </p:sp>
      <p:pic>
        <p:nvPicPr>
          <p:cNvPr id="657" name="Google Shape;657;p46"/>
          <p:cNvPicPr preferRelativeResize="0"/>
          <p:nvPr/>
        </p:nvPicPr>
        <p:blipFill>
          <a:blip r:embed="rId3">
            <a:alphaModFix/>
          </a:blip>
          <a:stretch>
            <a:fillRect/>
          </a:stretch>
        </p:blipFill>
        <p:spPr>
          <a:xfrm>
            <a:off x="906588" y="1057532"/>
            <a:ext cx="412975" cy="412975"/>
          </a:xfrm>
          <a:prstGeom prst="rect">
            <a:avLst/>
          </a:prstGeom>
          <a:noFill/>
          <a:ln>
            <a:noFill/>
          </a:ln>
        </p:spPr>
      </p:pic>
      <p:pic>
        <p:nvPicPr>
          <p:cNvPr id="658" name="Google Shape;658;p46"/>
          <p:cNvPicPr preferRelativeResize="0"/>
          <p:nvPr/>
        </p:nvPicPr>
        <p:blipFill>
          <a:blip r:embed="rId4">
            <a:alphaModFix/>
          </a:blip>
          <a:stretch>
            <a:fillRect/>
          </a:stretch>
        </p:blipFill>
        <p:spPr>
          <a:xfrm>
            <a:off x="906600" y="2667075"/>
            <a:ext cx="412975" cy="412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47"/>
          <p:cNvSpPr/>
          <p:nvPr/>
        </p:nvSpPr>
        <p:spPr>
          <a:xfrm>
            <a:off x="1157488" y="2139150"/>
            <a:ext cx="808200" cy="80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64" name="Google Shape;664;p47"/>
          <p:cNvSpPr/>
          <p:nvPr/>
        </p:nvSpPr>
        <p:spPr>
          <a:xfrm>
            <a:off x="1157488" y="3255386"/>
            <a:ext cx="808200" cy="80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65" name="Google Shape;665;p47"/>
          <p:cNvSpPr/>
          <p:nvPr/>
        </p:nvSpPr>
        <p:spPr>
          <a:xfrm>
            <a:off x="5005113" y="2139150"/>
            <a:ext cx="808200" cy="80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66" name="Google Shape;666;p47"/>
          <p:cNvSpPr/>
          <p:nvPr/>
        </p:nvSpPr>
        <p:spPr>
          <a:xfrm>
            <a:off x="5005113" y="3255386"/>
            <a:ext cx="808200" cy="80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667" name="Google Shape;667;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Payment options and Providers</a:t>
            </a:r>
            <a:endParaRPr/>
          </a:p>
        </p:txBody>
      </p:sp>
      <p:sp>
        <p:nvSpPr>
          <p:cNvPr id="668" name="Google Shape;668;p47"/>
          <p:cNvSpPr txBox="1">
            <a:spLocks noGrp="1"/>
          </p:cNvSpPr>
          <p:nvPr>
            <p:ph type="subTitle" idx="5"/>
          </p:nvPr>
        </p:nvSpPr>
        <p:spPr>
          <a:xfrm>
            <a:off x="2106672" y="2362700"/>
            <a:ext cx="2132700" cy="48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PayPal</a:t>
            </a:r>
            <a:endParaRPr/>
          </a:p>
        </p:txBody>
      </p:sp>
      <p:sp>
        <p:nvSpPr>
          <p:cNvPr id="669" name="Google Shape;669;p47"/>
          <p:cNvSpPr txBox="1">
            <a:spLocks noGrp="1"/>
          </p:cNvSpPr>
          <p:nvPr>
            <p:ph type="subTitle" idx="6"/>
          </p:nvPr>
        </p:nvSpPr>
        <p:spPr>
          <a:xfrm>
            <a:off x="2106672" y="3415275"/>
            <a:ext cx="2132700" cy="48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Bank</a:t>
            </a:r>
            <a:endParaRPr/>
          </a:p>
        </p:txBody>
      </p:sp>
      <p:sp>
        <p:nvSpPr>
          <p:cNvPr id="670" name="Google Shape;670;p47"/>
          <p:cNvSpPr txBox="1">
            <a:spLocks noGrp="1"/>
          </p:cNvSpPr>
          <p:nvPr>
            <p:ph type="subTitle" idx="7"/>
          </p:nvPr>
        </p:nvSpPr>
        <p:spPr>
          <a:xfrm>
            <a:off x="5991425" y="2362675"/>
            <a:ext cx="2851500" cy="48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Credit/Debit cards</a:t>
            </a:r>
            <a:endParaRPr/>
          </a:p>
        </p:txBody>
      </p:sp>
      <p:sp>
        <p:nvSpPr>
          <p:cNvPr id="671" name="Google Shape;671;p47"/>
          <p:cNvSpPr txBox="1">
            <a:spLocks noGrp="1"/>
          </p:cNvSpPr>
          <p:nvPr>
            <p:ph type="subTitle" idx="8"/>
          </p:nvPr>
        </p:nvSpPr>
        <p:spPr>
          <a:xfrm>
            <a:off x="5947926" y="3415275"/>
            <a:ext cx="2476200" cy="48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Cash On Delivery</a:t>
            </a:r>
            <a:endParaRPr/>
          </a:p>
        </p:txBody>
      </p:sp>
      <p:pic>
        <p:nvPicPr>
          <p:cNvPr id="672" name="Google Shape;672;p47"/>
          <p:cNvPicPr preferRelativeResize="0"/>
          <p:nvPr/>
        </p:nvPicPr>
        <p:blipFill>
          <a:blip r:embed="rId3">
            <a:alphaModFix/>
          </a:blip>
          <a:stretch>
            <a:fillRect/>
          </a:stretch>
        </p:blipFill>
        <p:spPr>
          <a:xfrm>
            <a:off x="1353566" y="2398850"/>
            <a:ext cx="416050" cy="416076"/>
          </a:xfrm>
          <a:prstGeom prst="rect">
            <a:avLst/>
          </a:prstGeom>
          <a:noFill/>
          <a:ln>
            <a:noFill/>
          </a:ln>
        </p:spPr>
      </p:pic>
      <p:pic>
        <p:nvPicPr>
          <p:cNvPr id="673" name="Google Shape;673;p47"/>
          <p:cNvPicPr preferRelativeResize="0"/>
          <p:nvPr/>
        </p:nvPicPr>
        <p:blipFill>
          <a:blip r:embed="rId4">
            <a:alphaModFix/>
          </a:blip>
          <a:stretch>
            <a:fillRect/>
          </a:stretch>
        </p:blipFill>
        <p:spPr>
          <a:xfrm>
            <a:off x="5201200" y="2335238"/>
            <a:ext cx="416050" cy="416050"/>
          </a:xfrm>
          <a:prstGeom prst="rect">
            <a:avLst/>
          </a:prstGeom>
          <a:noFill/>
          <a:ln>
            <a:noFill/>
          </a:ln>
        </p:spPr>
      </p:pic>
      <p:sp>
        <p:nvSpPr>
          <p:cNvPr id="674" name="Google Shape;674;p47"/>
          <p:cNvSpPr txBox="1"/>
          <p:nvPr/>
        </p:nvSpPr>
        <p:spPr>
          <a:xfrm>
            <a:off x="926525" y="1189650"/>
            <a:ext cx="7916400" cy="949500"/>
          </a:xfrm>
          <a:prstGeom prst="rect">
            <a:avLst/>
          </a:prstGeom>
          <a:noFill/>
          <a:ln>
            <a:noFill/>
          </a:ln>
        </p:spPr>
        <p:txBody>
          <a:bodyPr spcFirstLastPara="1" wrap="square" lIns="91425" tIns="91425" rIns="91425" bIns="91425" anchor="t" anchorCtr="0">
            <a:noAutofit/>
          </a:bodyPr>
          <a:lstStyle/>
          <a:p>
            <a:pPr marL="0" lvl="0" indent="457200" algn="just" rtl="0">
              <a:spcBef>
                <a:spcPts val="0"/>
              </a:spcBef>
              <a:spcAft>
                <a:spcPts val="0"/>
              </a:spcAft>
              <a:buNone/>
            </a:pPr>
            <a:r>
              <a:rPr lang="en">
                <a:solidFill>
                  <a:schemeClr val="dk1"/>
                </a:solidFill>
                <a:latin typeface="Work Sans"/>
                <a:ea typeface="Work Sans"/>
                <a:cs typeface="Work Sans"/>
                <a:sym typeface="Work Sans"/>
              </a:rPr>
              <a:t>Administrators can set up various payment methods to offer customers flexibility in how they pay for their purchases. Common payment methods include e-wallets, credit/debit cards, PayPal, bank transfers, and cash on delivery.</a:t>
            </a:r>
            <a:endParaRPr>
              <a:solidFill>
                <a:schemeClr val="dk1"/>
              </a:solidFill>
              <a:latin typeface="Work Sans"/>
              <a:ea typeface="Work Sans"/>
              <a:cs typeface="Work Sans"/>
              <a:sym typeface="Work Sans"/>
            </a:endParaRPr>
          </a:p>
        </p:txBody>
      </p:sp>
      <p:pic>
        <p:nvPicPr>
          <p:cNvPr id="675" name="Google Shape;675;p47"/>
          <p:cNvPicPr preferRelativeResize="0"/>
          <p:nvPr/>
        </p:nvPicPr>
        <p:blipFill>
          <a:blip r:embed="rId5">
            <a:alphaModFix/>
          </a:blip>
          <a:stretch>
            <a:fillRect/>
          </a:stretch>
        </p:blipFill>
        <p:spPr>
          <a:xfrm>
            <a:off x="1275246" y="3373121"/>
            <a:ext cx="572700" cy="572700"/>
          </a:xfrm>
          <a:prstGeom prst="rect">
            <a:avLst/>
          </a:prstGeom>
          <a:noFill/>
          <a:ln>
            <a:noFill/>
          </a:ln>
        </p:spPr>
      </p:pic>
      <p:pic>
        <p:nvPicPr>
          <p:cNvPr id="676" name="Google Shape;676;p47"/>
          <p:cNvPicPr preferRelativeResize="0"/>
          <p:nvPr/>
        </p:nvPicPr>
        <p:blipFill>
          <a:blip r:embed="rId6">
            <a:alphaModFix/>
          </a:blip>
          <a:stretch>
            <a:fillRect/>
          </a:stretch>
        </p:blipFill>
        <p:spPr>
          <a:xfrm>
            <a:off x="5122875" y="3373125"/>
            <a:ext cx="572700" cy="572700"/>
          </a:xfrm>
          <a:prstGeom prst="rect">
            <a:avLst/>
          </a:prstGeom>
          <a:noFill/>
          <a:ln>
            <a:noFill/>
          </a:ln>
        </p:spPr>
      </p:pic>
    </p:spTree>
  </p:cSld>
  <p:clrMapOvr>
    <a:masterClrMapping/>
  </p:clrMapOvr>
</p:sld>
</file>

<file path=ppt/theme/theme1.xml><?xml version="1.0" encoding="utf-8"?>
<a:theme xmlns:a="http://schemas.openxmlformats.org/drawingml/2006/main" name="Formal Geometric Slides by Slidesgo">
  <a:themeElements>
    <a:clrScheme name="Simple Light">
      <a:dk1>
        <a:srgbClr val="323D5F"/>
      </a:dk1>
      <a:lt1>
        <a:srgbClr val="FAFAFA"/>
      </a:lt1>
      <a:dk2>
        <a:srgbClr val="716D79"/>
      </a:dk2>
      <a:lt2>
        <a:srgbClr val="9F9F9F"/>
      </a:lt2>
      <a:accent1>
        <a:srgbClr val="7B776F"/>
      </a:accent1>
      <a:accent2>
        <a:srgbClr val="EBECE7"/>
      </a:accent2>
      <a:accent3>
        <a:srgbClr val="F0F0F0"/>
      </a:accent3>
      <a:accent4>
        <a:srgbClr val="FFFFFF"/>
      </a:accent4>
      <a:accent5>
        <a:srgbClr val="FFFFFF"/>
      </a:accent5>
      <a:accent6>
        <a:srgbClr val="FFFFFF"/>
      </a:accent6>
      <a:hlink>
        <a:srgbClr val="323D5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679</Words>
  <Application>Microsoft Office PowerPoint</Application>
  <PresentationFormat>On-screen Show (16:9)</PresentationFormat>
  <Paragraphs>71</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Work Sans</vt:lpstr>
      <vt:lpstr>Manrope</vt:lpstr>
      <vt:lpstr>Bebas Neue</vt:lpstr>
      <vt:lpstr>Manrope ExtraBold</vt:lpstr>
      <vt:lpstr>Nunito Light</vt:lpstr>
      <vt:lpstr>Formal Geometric Slides by Slidesgo</vt:lpstr>
      <vt:lpstr>Ecommerce Website Using Odoo</vt:lpstr>
      <vt:lpstr>Group Members</vt:lpstr>
      <vt:lpstr>Introduction</vt:lpstr>
      <vt:lpstr>ERP MODULES used in our shop </vt:lpstr>
      <vt:lpstr>Product Configurations</vt:lpstr>
      <vt:lpstr>Order Processing</vt:lpstr>
      <vt:lpstr>Order Processing</vt:lpstr>
      <vt:lpstr>Order Processing</vt:lpstr>
      <vt:lpstr>Payment options and Providers</vt:lpstr>
      <vt:lpstr>Shipping</vt:lpstr>
      <vt:lpstr>PowerPoint Presentation</vt:lpstr>
      <vt:lpstr>Inventory Management System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 Using Odoo</dc:title>
  <cp:lastModifiedBy>Khine L</cp:lastModifiedBy>
  <cp:revision>1</cp:revision>
  <dcterms:modified xsi:type="dcterms:W3CDTF">2024-03-12T14:54:52Z</dcterms:modified>
</cp:coreProperties>
</file>