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72" d="100"/>
          <a:sy n="72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reports/39287315-2918-4e0f-a0cc-d448ea317fdb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powerbi.com/reports/39287315-2918-4e0f-a0cc-d448ea317fdb/ReportSection?pbi_source=PowerPoint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p.powerbi.com/reports/39287315-2918-4e0f-a0cc-d448ea317fdb/ReportSection1bd6fa0763f83b81d8c5?pbi_source=PowerPoint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p.powerbi.com/reports/39287315-2918-4e0f-a0cc-d448ea317fdb/ReportSectionadd8bd00b23d884de48d?pbi_source=PowerPoint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p.powerbi.com/reports/39287315-2918-4e0f-a0cc-d448ea317fdb/ReportSection530661ffe4a87c6494f8?pbi_source=PowerPoint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pp.powerbi.com/reports/39287315-2918-4e0f-a0cc-d448ea317fdb/ReportSection6105a9a102e90c4a22bd?pbi_source=PowerPoint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>
                <a:solidFill>
                  <a:srgbClr val="F3C910"/>
                </a:solidFill>
              </a:rPr>
              <a:t>Dashbord_absenteisme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03/07/2020 21:43:44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03/07/2020 21:34:49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20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khitem amiri</cp:lastModifiedBy>
  <cp:revision>2</cp:revision>
  <dcterms:created xsi:type="dcterms:W3CDTF">2016-09-04T11:54:55Z</dcterms:created>
  <dcterms:modified xsi:type="dcterms:W3CDTF">2020-07-03T21:46:03Z</dcterms:modified>
</cp:coreProperties>
</file>