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73" r:id="rId2"/>
    <p:sldId id="260" r:id="rId3"/>
    <p:sldId id="263" r:id="rId4"/>
    <p:sldId id="264" r:id="rId5"/>
    <p:sldId id="265" r:id="rId6"/>
    <p:sldId id="274" r:id="rId7"/>
    <p:sldId id="275" r:id="rId8"/>
    <p:sldId id="276" r:id="rId9"/>
    <p:sldId id="277" r:id="rId10"/>
    <p:sldId id="267" r:id="rId11"/>
    <p:sldId id="268" r:id="rId12"/>
    <p:sldId id="269" r:id="rId13"/>
    <p:sldId id="278"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ra narayana" initials="an" lastIdx="2" clrIdx="0">
    <p:extLst>
      <p:ext uri="{19B8F6BF-5375-455C-9EA6-DF929625EA0E}">
        <p15:presenceInfo xmlns:p15="http://schemas.microsoft.com/office/powerpoint/2012/main" userId="d69eb7fced8b8d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364"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4-21T10:03:16.884" idx="2">
    <p:pos x="10" y="10"/>
    <p:text>fffijfjjth</p:text>
    <p:extLst>
      <p:ext uri="{C676402C-5697-4E1C-873F-D02D1690AC5C}">
        <p15:threadingInfo xmlns:p15="http://schemas.microsoft.com/office/powerpoint/2012/main" timeZoneBias="-330"/>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1T05:13:35.375"/>
    </inkml:context>
    <inkml:brush xml:id="br0">
      <inkml:brushProperty name="width" value="0.1" units="cm"/>
      <inkml:brushProperty name="height" value="0.1" units="cm"/>
      <inkml:brushProperty name="color" value="#FFFFFF"/>
    </inkml:brush>
  </inkml:definitions>
  <inkml:trace contextRef="#ctx0" brushRef="#br0">870 1403 24575,'-9'23'0,"0"1"0,2 0 0,0 0 0,2 1 0,0 0 0,2 0 0,1 0 0,1 36 0,1-58 0,0 0 0,-1 1 0,0-1 0,0 0 0,0 0 0,0 0 0,0 0 0,0 0 0,-1 0 0,1 0 0,-1 0 0,0-1 0,0 1 0,0 0 0,0-1 0,-1 0 0,1 1 0,-6 2 0,-9 12 0,-163 209 0,116-142 0,-9 14 0,-62 113 0,134-209 0,-11 16 0,7-19 0,4-15 0,5-23 0,3 0 0,12-40 0,-12 50 0,168-634 0,-65 258 0,-66 254 0,21-94 0,-61 222 0,-7 28 0,-9 43 0,-65 245 0,30-119 0,44-164 0,-5 18 0,1 1 0,2 0 0,-5 59 0,10-87 0,0 0 0,0 0 0,-1 0 0,1 0 0,0 0 0,0 0 0,1 0 0,-1 0 0,0 0 0,0 0 0,0 0 0,1 0 0,-1-1 0,0 1 0,1 0 0,-1 0 0,1 0 0,-1 0 0,1 0 0,0 0 0,9-12 0,8-35 0,-10 23 0,28-95 0,-32 101 0,0 1 0,-1-1 0,-1 0 0,-1-34 0,-1 49 0,0 1 0,0-1 0,0 1 0,0-1 0,0 1 0,0 0 0,-1-1 0,1 1 0,-1-1 0,1 1 0,-1 0 0,1-1 0,-1 1 0,0 0 0,1 0 0,-1 0 0,0-1 0,0 1 0,0 0 0,0 0 0,0 0 0,0 0 0,0 0 0,-1 1 0,1-1 0,0 0 0,0 1 0,-1-1 0,1 0 0,0 1 0,-1 0 0,1-1 0,0 1 0,-1 0 0,1-1 0,-1 1 0,1 0 0,-1 0 0,1 0 0,0 1 0,-1-1 0,1 0 0,-1 0 0,1 1 0,0-1 0,-1 1 0,1-1 0,-3 2 0,-4 1 0,1 1 0,-1-1 0,1 2 0,-1-1 0,1 1 0,0 0 0,-6 6 0,-13 17 0,23-25 0,9-10 0,3-6 0,4-6 0,-1 0 0,-1-1 0,-1 0 0,9-25 0,-8 18 0,2 1 0,15-26 0,-19 37 0,0 0 0,-1-1 0,0 1 0,-1-2 0,-1 1 0,-1-1 0,0 0 0,3-30 0,-8-5 0,-1 44 0,0 0 0,0-1 0,1 1 0,1-1 0,-1 1 0,1-1 0,1 1 0,-1 0 0,1 0 0,1 0 0,0 0 0,6-14 0,21-16 0,2 1 0,2 1 0,37-31 0,-31 29 0,46-47 0,97-86 0,-112 111 0,-83 79 0,3-1 0,-223 427 0,186-336 0,4 3 0,-33 147 0,70-239 0,1 1 0,1-1 0,1 1 0,0 0 0,4 41 0,-2-60 0,0-1 0,0 1 0,0-1 0,1 1 0,-1-1 0,0 1 0,1-1 0,0 1 0,-1-1 0,1 1 0,0-1 0,0 0 0,-1 1 0,1-1 0,0 0 0,0 0 0,1 0 0,-1 0 0,0 0 0,0 0 0,0 0 0,1 0 0,-1 0 0,0 0 0,1-1 0,-1 1 0,1 0 0,-1-1 0,1 0 0,-1 1 0,1-1 0,-1 0 0,1 0 0,0 1 0,-1-1 0,4-1 0,4 0 0,1-1 0,-1 0 0,1 0 0,17-8 0,-12 5 0,51-22 0,-1-3 0,92-56 0,-26 12 0,-107 62 0,-17 9 0,-1 0 0,1 0 0,0-1 0,-1 0 0,12-10 0,-16 11 0,0 0 0,0 1 0,0-1 0,0 0 0,0 0 0,-1 0 0,1 0 0,-1 0 0,0 0 0,0-1 0,0 1 0,-1 0 0,1-1 0,-1 1 0,0 0 0,0-1 0,0-4 0,-1-4 0,0 0 0,-1 0 0,-1 0 0,0 0 0,-1 0 0,0 1 0,0 0 0,-1-1 0,-1 2 0,0-1 0,-7-10 0,-4-1 0,0 1 0,-1 0 0,-38-32 0,1-3 0,44 44 0,1 0 0,-1 1 0,-1 1 0,0 0 0,0 0 0,-1 1 0,0 1 0,-19-10 0,-43-17 0,60 26 0,0 1 0,-1 0 0,0 1 0,-1 1 0,1 1 0,-1 0 0,0 1 0,-26-2 0,38 5 0,0 1 0,0 0 0,-1 0 0,1 1 0,0-1 0,0 1 0,0 0 0,0 1 0,0-1 0,0 1 0,0 0 0,-6 3 0,8-2 0,0 0 0,0 0 0,0 0 0,1 0 0,-1 1 0,1-1 0,-1 1 0,1-1 0,0 1 0,1 0 0,-1 0 0,1 0 0,-1 0 0,1 0 0,1 0 0,-2 7 0,-7 68 0,4 0 0,6 105 0,1-49 0,-12 187 0,0 71 0,10-392 0,0 0 0,0 0 0,0 0 0,1 0 0,-1 0 0,0 0 0,1 0 0,-1 0 0,1 0 0,-1-1 0,1 1 0,-1 0 0,1 0 0,0-1 0,-1 1 0,1 0 0,0-1 0,0 1 0,-1 0 0,1-1 0,0 1 0,0-1 0,0 0 0,0 1 0,0-1 0,0 1 0,0-1 0,-1 0 0,1 0 0,0 0 0,0 0 0,0 0 0,0 0 0,0 0 0,2 0 0,45-4 0,-30 2 0,-9 1 0,0 1 0,-1 0 0,1 1 0,0 0 0,-1 0 0,1 1 0,-1 0 0,1 1 0,-1-1 0,0 2 0,9 4 0,-7-2 0,0 0 0,-1 1 0,1 1 0,-1 0 0,-1 0 0,0 0 0,14 19 0,-17-20 0,-1 1 0,0-1 0,-1 1 0,1-1 0,-1 1 0,2 9 0,-3-8 0,1 0 0,0 0 0,10 15 0,-12-21 0,1 0 0,1 0 0,-1-1 0,0 1 0,1-1 0,-1 0 0,1 1 0,-1-1 0,1-1 0,0 1 0,0 0 0,0-1 0,0 1 0,0-1 0,1 0 0,-1 0 0,0 0 0,0 0 0,1-1 0,-1 1 0,1-1 0,-1 0 0,0 0 0,5-1 0,8-1 0,1-1 0,-1 0 0,-1-2 0,16-5 0,19-6 0,-35 14 0,-5 1 0,0-1 0,0 0 0,15-5 0,-24 7 0,0-1 0,0 1 0,0 0 0,0 0 0,0-1 0,0 1 0,-1-1 0,1 1 0,0-1 0,0 1 0,0-1 0,-1 1 0,1-1 0,0 0 0,-1 1 0,1-1 0,-1 0 0,1 1 0,-1-1 0,1 0 0,-1 0 0,1 0 0,-1 0 0,0 1 0,1-1 0,-1 0 0,0 0 0,0 0 0,0 0 0,1 0 0,-1 0 0,0 0 0,0 0 0,-1 0 0,1 0 0,0 1 0,0-1 0,0 0 0,-1 0 0,1 0 0,0 0 0,-1 0 0,1 0 0,0 1 0,-1-1 0,0 0 0,0 0 0,-1-2 0,0 1 0,0 0 0,0 0 0,0 1 0,0-1 0,0 0 0,-1 1 0,1-1 0,-1 1 0,1 0 0,-1 0 0,0 0 0,1 0 0,-1 0 0,-4 0 0,-47-4 0,31 4 0,-52-8 0,28 3 0,-52 0 0,-418 7 0,512-1 0,-1 0 0,1 0 0,0-1 0,-1 1 0,1-1 0,0 0 0,0-1 0,-1 1 0,1-1 0,0 0 0,0 0 0,1-1 0,-1 0 0,0 1 0,1-1 0,0-1 0,0 1 0,0-1 0,0 1 0,0-1 0,1-1 0,-1 1 0,1 0 0,0-1 0,1 1 0,-1-1 0,1 0 0,0 0 0,0 0 0,0 0 0,1 0 0,-1 0 0,1-1 0,1 1 0,-1-6 0,1 9 0,0 1 0,0-1 0,0 1 0,0-1 0,1 1 0,-1-1 0,0 1 0,1-1 0,-1 1 0,1-1 0,0 1 0,-1-1 0,1 1 0,0 0 0,0 0 0,0-1 0,0 1 0,0 0 0,0 0 0,2-2 0,0 1 0,0 0 0,0 0 0,1 1 0,-1-1 0,0 1 0,1 0 0,-1-1 0,7 0 0,-2 1 0,-1 0 0,1 1 0,-1-1 0,1 2 0,-1-1 0,1 1 0,-1 0 0,11 3 0,-15-3 0,-1 1 0,1 0 0,0 0 0,-1-1 0,0 2 0,1-1 0,-1 0 0,0 0 0,0 1 0,0-1 0,-1 1 0,1-1 0,-1 1 0,1 0 0,-1 0 0,0 0 0,0-1 0,0 1 0,0 0 0,0 6 0,-2-27 0,0 12 0,1-1 0,-1 1 0,0-1 0,0 1 0,-1 0 0,-4-10 0,5 13 0,0 1 0,-1 0 0,0 0 0,1 0 0,-1 0 0,0 0 0,0 0 0,0 0 0,0 1 0,0-1 0,-1 1 0,1-1 0,0 1 0,-1 0 0,1 0 0,-1 0 0,0 0 0,1 1 0,-1-1 0,-2 0 0,-28-3 0,1 1 0,-1 2 0,-56 5 0,4-1 0,23-1 0,-85-4 0,146 2 0,0 0 0,-1 0 0,1 0 0,0 0 0,0 0 0,0 0 0,0 0 0,0 0 0,0-1 0,0 1 0,0 0 0,0-1 0,-1 1 0,1-1 0,0 1 0,1-1 0,-1 1 0,0-1 0,0 0 0,0 1 0,0-1 0,0 0 0,1 0 0,-1 0 0,0 0 0,1 0 0,-1 0 0,0 1 0,1-1 0,-1-1 0,1 1 0,0 0 0,-1-1 0,1-1 0,1 1 0,0 0 0,-1 0 0,1 0 0,0 0 0,0 0 0,0 0 0,1 0 0,-1 1 0,0-1 0,1 0 0,-1 1 0,1-1 0,-1 1 0,1-1 0,0 1 0,-1 0 0,4-2 0,19-12 0,0 2 0,1 0 0,1 1 0,0 2 0,0 0 0,1 2 0,0 1 0,1 2 0,35-4 0,35 2 0,129 6 0,-169 3 0,-45-3 0,0 2 0,-1 0 0,1 0 0,0 1 0,-1 0 0,1 1 0,-1 1 0,0 0 0,0 1 0,-1 0 0,1 1 0,-1 0 0,16 11 0,-8-3 0,1 0 0,26 11 0,-30-16 0,25 12 0,1-1 0,1-3 0,0-1 0,1-3 0,67 13 0,-100-24 0,0 0 0,0 1 0,-1 0 0,1 1 0,-1 0 0,0 0 0,0 2 0,14 8 0,-19-11 0,-1 1 0,0 1 0,1-1 0,-1 0 0,-1 1 0,1 0 0,-1 0 0,0 0 0,0 0 0,0 1 0,-1-1 0,0 1 0,0-1 0,0 1 0,0 0 0,-1 0 0,0 8 0,3 42 0,-6 93 0,-1-39 0,3-60 0,-1 0 0,-3 0 0,-2 0 0,-2 0 0,-20 66 0,26-110 0,0 0 0,-1 0 0,1 0 0,-1-1 0,0 1 0,0-1 0,-1 1 0,1-1 0,-1 0 0,-1-1 0,-6 7 0,7-8 0,0 0 0,-1-1 0,1 1 0,-1-1 0,0-1 0,1 1 0,-1 0 0,0-1 0,0 0 0,0 0 0,0-1 0,0 1 0,0-1 0,-10-1 0,7 0 0,-1 0 0,1-1 0,0 0 0,0 0 0,0 0 0,0-1 0,0-1 0,-12-6 0,-4-5 0,-28-23 0,-12-8 0,57 41 0,-17-6 0,24 11 0,-1 0 0,0 0 0,1 0 0,-1 0 0,0 0 0,1 1 0,-1-1 0,0 0 0,1 0 0,-1 1 0,0-1 0,1 0 0,-1 1 0,1-1 0,-1 1 0,1-1 0,-1 0 0,1 1 0,-1 0 0,1-1 0,-1 1 0,1-1 0,0 1 0,-1-1 0,1 1 0,0 0 0,-1-1 0,1 1 0,0 0 0,0-1 0,0 1 0,0 0 0,-1-1 0,1 1 0,0 0 0,0 0 0,-3 28 0,1 0 0,1 0 0,4 50 0,1-5 0,-3-32 0,-1-52 0,-2-81 0,-35-307 0,-28-7 0,14 95 0,38 245 0,8 41 0,0 0 0,2 0 0,-1-33 0,4 56 0,0 1 0,0-1 0,0 1 0,0-1 0,0 0 0,0 1 0,0-1 0,0 1 0,0-1 0,0 1 0,0-1 0,1 1 0,-1-1 0,0 1 0,0-1 0,1 1 0,-1-1 0,0 1 0,0-1 0,1 1 0,-1-1 0,1 1 0,-1 0 0,0-1 0,1 1 0,-1-1 0,1 1 0,-1 0 0,1 0 0,-1-1 0,1 1 0,0 0 0,1 0 0,-1 0 0,0 0 0,1 0 0,-1 1 0,1-1 0,-1 0 0,0 1 0,1-1 0,-1 1 0,0 0 0,0-1 0,2 3 0,34 29 0,-37-32 0,46 51 0,-2 2 0,-3 2 0,-2 1 0,-3 3 0,-2 0 0,-3 3 0,-2 0 0,36 118 0,-35-49 0,-30-130 0,0-1 0,1 1 0,-1 0 0,0 0 0,1 0 0,-1 0 0,0 0 0,1 0 0,-1 0 0,1-1 0,-1 1 0,1 0 0,-1 0 0,1-1 0,0 1 0,0 0 0,-1-1 0,1 1 0,0-1 0,1 2 0,-2-2 0,1 0 0,-1 0 0,1 0 0,0 0 0,-1-1 0,1 1 0,0 0 0,-1 0 0,1 0 0,-1 0 0,1-1 0,0 1 0,-1 0 0,1 0 0,-1-1 0,1 1 0,-1-1 0,1 1 0,-1 0 0,1-1 0,-1 1 0,1-1 0,2-4 0,1 1 0,-1 0 0,-1-1 0,1 0 0,-1 1 0,3-7 0,1-8 0,0-1 0,-1 0 0,-2-1 0,3-27 0,-2-86 0,-4 94 0,0-94 0,5 149 0,2 18 0,9 94 0,1 204 0,-21-313 0,4-18 0,0 0 0,-1 0 0,1 1 0,0-1 0,0 0 0,0 0 0,-1 0 0,1 0 0,0 0 0,0 1 0,-1-1 0,1 0 0,0 0 0,0 0 0,-1 0 0,1 0 0,0 0 0,0 0 0,-1 0 0,1 0 0,0 0 0,0 0 0,-1 0 0,1 0 0,0 0 0,0 0 0,-1 0 0,1 0 0,0-1 0,0 1 0,-1 0 0,1 0 0,0 0 0,-1-1 0,-23-26 0,-4-19 0,2-1 0,2-2 0,-29-81 0,0-1 0,52 129 0,1 0 0,-1 0 0,0 0 0,0 0 0,0 0 0,0 0 0,-1 0 0,1 0 0,0 0 0,-1 0 0,1 1 0,-1-1 0,0 1 0,1-1 0,-1 1 0,0-1 0,-3-1 0,4 3 0,0 1 0,0-1 0,0 0 0,0 0 0,0 0 0,0 1 0,0-1 0,0 0 0,0 1 0,1-1 0,-1 1 0,0-1 0,0 1 0,0 0 0,1-1 0,-1 1 0,0 0 0,1-1 0,-1 1 0,0 0 0,1 0 0,-1-1 0,1 1 0,-1 0 0,1 0 0,-1 2 0,-4 8 0,1 1 0,0 0 0,1 0 0,-3 24 0,-32 586 0,39-594 0,-1-28 0,0 0 0,0 0 0,0 0 0,0-1 0,0 1 0,0 0 0,0 0 0,0 0 0,1 0 0,-1-1 0,0 1 0,0 0 0,0 0 0,0 0 0,0 0 0,0 0 0,1 0 0,-1 0 0,0-1 0,0 1 0,0 0 0,0 0 0,1 0 0,-1 0 0,0 0 0,0 0 0,0 0 0,1 0 0,-1 0 0,0 0 0,0 0 0,0 0 0,0 0 0,1 0 0,-1 0 0,0 0 0,0 0 0,0 0 0,0 0 0,1 1 0,-1-1 0,0 0 0,0 0 0,0 0 0,0 0 0,1 0 0,-1 0 0,0 0 0,0 1 0,0-1 0,0 0 0,0 0 0,0 0 0,0 0 0,0 0 0,1 1 0,-1-1 0,0 0 0,0 0 0,0 0 0,0 0 0,0 1 0,0-1 0,0 0 0,0 0 0,11-16 0,17-40 40,-1-1 0,23-75 0,-39 95-337,-1-1 0,-2 0 0,-1-1 0,2-75 0,-9 89-6529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1T05:14:11.800"/>
    </inkml:context>
    <inkml:brush xml:id="br0">
      <inkml:brushProperty name="width" value="0.35" units="cm"/>
      <inkml:brushProperty name="height" value="0.35" units="cm"/>
      <inkml:brushProperty name="color" value="#FFFFFF"/>
    </inkml:brush>
  </inkml:definitions>
  <inkml:trace contextRef="#ctx0" brushRef="#br0">119 61 24575,'0'6'0,"-1"-1"0,0 0 0,0 0 0,-1-1 0,-2 9 0,-5 18 0,-19 263 0,5-143 0,3-27 0,5 2 0,1 133 0,14-276 0,2 0 0,0-1 0,0 1 0,2 0 0,0 0 0,1 1 0,0-1 0,2 1 0,0 0 0,0 1 0,2 0 0,0 0 0,1 0 0,0 1 0,17-18 0,-8 12 0,-2 0 0,2 0 0,33-27 0,-46 42 0,1 1 0,0-1 0,0 1 0,1 1 0,-1-1 0,1 1 0,0 0 0,0 1 0,-1 0 0,2 0 0,-1 1 0,15-1 0,-12 2 0,-3 0 0,0 0 0,0 0 0,0-1 0,0 0 0,0 0 0,12-4 0,-18 4 0,1-1 0,-1 1 0,1 0 0,-1-1 0,0 0 0,0 1 0,0-1 0,0 0 0,0 0 0,0 0 0,-1 0 0,1-1 0,-1 1 0,1 0 0,-1-1 0,0 1 0,0-1 0,0 1 0,0-1 0,0 0 0,0 1 0,-1-1 0,1-4 0,0-1 0,0 0 0,0 1 0,0-1 0,1 1 0,0 0 0,6-14 0,-7 19 0,1-1 0,-1 1 0,1 0 0,0 0 0,0 0 0,0 0 0,0 0 0,0 0 0,0 1 0,0-1 0,0 1 0,1-1 0,-1 1 0,1 0 0,-1 0 0,1 0 0,-1 0 0,1 1 0,0-1 0,4 0 0,18-1 0,0 2 0,0 0 0,0 2 0,0 0 0,30 8 0,-19-4 0,50 3 0,-49-6 0,49 9 0,-42-4 0,4 2 0,-32-6 0,-1-1 0,23 2 0,56 7 0,-61-7 0,49 3 0,-14-9 0,-18 0 0,0 2 0,81 13 0,-72-1 0,-34-7 0,0 0 0,34 2 0,-52-7 0,0 1 0,0-1 0,0 1 0,0 0 0,-1 1 0,1 0 0,0 0 0,-1 1 0,12 7 0,-11-6 0,1 0 0,0 0 0,0-1 0,0 0 0,18 4 0,14 1 0,-5-2 0,36 13 0,-18-2 0,1-2 0,78 13 0,-16-8 0,-222 0 0,27-14 0,-111-7 0,80-2 0,102 2 0,1 0 0,-1-1 0,1 0 0,-1-1 0,1 0 0,0 0 0,-1 0 0,1-1 0,1 0 0,-1 0 0,0-1 0,-6-4 0,-4-5 0,1 0 0,-28-31 0,16 16 0,15 14 0,-5-3 0,1 0 0,-21-30 0,33 40 0,0-1 0,1 0 0,0 0 0,0 0 0,1 0 0,0-1 0,1 1 0,0-1 0,0 0 0,-1-12 0,1-10 0,1 1 0,1-1 0,1 1 0,2-1 0,9-36 0,-7 55 0,1-1 0,0 1 0,1 0 0,0 1 0,1 0 0,0 0 0,1 0 0,0 1 0,12-10 0,20-25 0,-18 17 0,1 1 0,0 1 0,38-30 0,-62 55 0,1 1 0,-1 0 0,1 0 0,-1 0 0,1-1 0,-1 1 0,1 0 0,-1 0 0,1 0 0,0 0 0,-1 0 0,1 0 0,-1 0 0,1 0 0,-1 0 0,1 1 0,-1-1 0,1 0 0,-1 0 0,1 0 0,-1 1 0,1-1 0,-1 0 0,1 0 0,-1 1 0,1-1 0,-1 0 0,0 1 0,1-1 0,-1 1 0,0-1 0,1 0 0,-1 1 0,0-1 0,1 1 0,-1-1 0,0 1 0,17 29 0,-3-6 0,-8-17 0,1 0 0,0 0 0,0-1 0,0 0 0,1-1 0,0 1 0,0-1 0,13 5 0,16 11 0,-36-21 0,0 1 0,0-1 0,0 1 0,0-1 0,0 1 0,0-1 0,0 1 0,0 0 0,-1 0 0,1-1 0,0 1 0,0 0 0,-1 0 0,1 0 0,-1 0 0,1-1 0,0 1 0,-1 0 0,0 0 0,1 0 0,-1 0 0,0 0 0,1 2 0,-2-2 0,1 0 0,0-1 0,-1 1 0,0 0 0,1-1 0,-1 1 0,1 0 0,-1-1 0,0 1 0,0 0 0,1-1 0,-1 1 0,0-1 0,0 0 0,0 1 0,1-1 0,-1 0 0,0 1 0,0-1 0,-1 0 0,-9 3 0,1-2 0,-1 1 0,-13-1 0,-72-3 0,-106-16 0,109 11 0,52 5 0,-48-8 0,32 2 0,38 6 0,1-1 0,-1 0 0,1-2 0,-18-6 0,17 5 0,1 0 0,-1 2 0,1 0 0,-1 1 0,-25-1 0,-99 5 0,57 2 0,-29-5 0,-121 4 0,233-2 0,-1 1 0,1-1 0,0 1 0,0 0 0,0-1 0,0 1 0,0 1 0,0-1 0,0 0 0,0 1 0,0-1 0,0 1 0,1 0 0,-1 0 0,1 0 0,-1 0 0,1 0 0,0 1 0,0-1 0,0 1 0,0 0 0,1-1 0,-1 1 0,-2 5 0,3-5 0,1 0 0,-1 0 0,1 0 0,0 0 0,-1 0 0,1 0 0,1 0 0,-1 0 0,0 0 0,1-1 0,-1 1 0,1 0 0,0 0 0,0 0 0,0 0 0,0-1 0,1 1 0,-1 0 0,1-1 0,-1 1 0,1-1 0,0 0 0,0 0 0,0 1 0,0-1 0,5 3 0,9 5 0,0 0 0,0-1 0,1-1 0,0 0 0,1-1 0,24 6 0,36 15 0,-54-19 0,-1-2 0,1 0 0,0-1 0,33 3 0,-10-2 0,-39-6 0,-1 0 0,1 1 0,0 0 0,-1 0 0,1 1 0,-1 0 0,0 0 0,0 1 0,0 0 0,0 0 0,-1 0 0,1 1 0,-1 0 0,0 0 0,-1 1 0,1 0 0,-1 0 0,0 0 0,-1 0 0,1 1 0,-1 0 0,-1 0 0,1 0 0,-1 0 0,2 9 0,17 37 0,-17-43 0,-1 0 0,0 0 0,0 1 0,-1 0 0,0 0 0,2 19 0,-6 91 0,-1-197 0,0 24 0,8-89 0,-6 137 0,1 0 0,0 0 0,1 0 0,-1 0 0,1 0 0,0 0 0,0 0 0,0 0 0,0 1 0,0-1 0,1 1 0,0 0 0,0-1 0,0 1 0,0 1 0,0-1 0,0 0 0,1 1 0,0 0 0,-1-1 0,1 1 0,0 1 0,0-1 0,0 1 0,0-1 0,0 1 0,5-1 0,13-2 0,1 1 0,-1 1 0,44 1 0,-49 2 0,25 1 0,0 3 0,-1 1 0,1 2 0,-2 2 0,1 2 0,-2 1 0,0 2 0,43 23 0,-70-31 0,1 0 0,-1 1 0,-1 0 0,0 1 0,0 1 0,0-1 0,-1 2 0,-1-1 0,1 1 0,-2 1 0,0 0 0,0 0 0,-1 1 0,-1-1 0,0 1 0,-1 1 0,5 16 0,0 7 0,-3 1 0,-1 0 0,-2 0 0,-1 0 0,-3 47 0,1-24 0,-4 47 0,2-96 0,-1 0 0,0 0 0,-1-1 0,0 1 0,-1-1 0,-10 22 0,-48 77 0,57-102 0,1 0 0,0 1 0,1 0 0,0 0 0,0 0 0,1 0 0,0 1 0,0-1 0,1 11 0,0 15 0,3 40 0,1-16 0,-3-43 0,6 97 0,-4-97 0,1-1 0,0 1 0,1-1 0,1 0 0,8 18 0,-11-30 0,-1 0 0,1-1 0,0 1 0,0 0 0,1-1 0,-1 1 0,1-1 0,-1 0 0,1 0 0,0 0 0,-1 0 0,1 0 0,0 0 0,0-1 0,1 1 0,-1-1 0,0 0 0,0 0 0,1 0 0,4 0 0,8 1 0,0-1 0,0 0 0,18-2 0,-15 0 0,2-1 0,-1 0 0,1-1 0,-1-1 0,0-1 0,33-13 0,93-49 0,-121 55 0,57-33 0,33-16 0,-110 60 0,-1-1 0,1 0 0,-1 0 0,0 0 0,0-1 0,0 1 0,0-1 0,0 0 0,0 0 0,-1-1 0,0 1 0,1-1 0,-1 1 0,-1-1 0,1 0 0,0 0 0,-1-1 0,3-6 0,-1 2 0,1 1 0,0-1 0,0 1 0,8-9 0,-8 11 0,-1 0 0,1 0 0,-1 0 0,0-1 0,-1 0 0,0 0 0,5-14 0,-4-8 0,-1-1 0,-1 1 0,-2 0 0,-6-50 0,4 63 0,-2 0 0,0 1 0,0 0 0,-1-1 0,-14-25 0,-5-16 0,19 44 0,0 1 0,-2 1 0,1-1 0,-1 1 0,-12-14 0,-47-49 0,56 63 0,-11-12 0,0-1 0,-1 1 0,-2 2 0,-32-25 0,32 27 0,-17-11 0,38 28 0,1 0 0,-1 1 0,0 0 0,0 0 0,0-1 0,1 2 0,-1-1 0,0 0 0,-1 0 0,1 1 0,0 0 0,0 0 0,-3 0 0,4 0 0,1 1 0,-1 0 0,1-1 0,-1 1 0,1 0 0,-1 0 0,1 0 0,-1 0 0,1 0 0,0 0 0,-1 1 0,1-1 0,0 0 0,0 1 0,0-1 0,0 0 0,0 1 0,0 0 0,1-1 0,-1 1 0,0-1 0,1 1 0,-1 0 0,1-1 0,0 1 0,-1 0 0,1 0 0,0 2 0,-1 9 0,0 1 0,2 21 0,0-22 0,3 185 0,-4-560-1365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1T05:15:14.318"/>
    </inkml:context>
    <inkml:brush xml:id="br0">
      <inkml:brushProperty name="width" value="0.35" units="cm"/>
      <inkml:brushProperty name="height" value="0.35" units="cm"/>
      <inkml:brushProperty name="color" value="#FFFFFF"/>
    </inkml:brush>
  </inkml:definitions>
  <inkml:trace contextRef="#ctx0" brushRef="#br0">0 509 24575,'988'0'0,"-1048"-1"0,-94-12 0,124 8 0,-17-2 0,-65-18 0,102 21 0,0 0 0,1-1 0,0 0 0,0 0 0,0-1 0,-10-9 0,-48-46 0,45 37 0,1-1 0,-23-37 0,-27-31 0,62 84 0,0 0 0,-1 1 0,-1 1 0,-15-10 0,13 9 0,0 0 0,-20-19 0,-18-28-1365</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2E91E78-2953-4A8C-8D65-3D940EFFE278}" type="datetimeFigureOut">
              <a:rPr lang="en-IN" smtClean="0"/>
              <a:t>27-04-2023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5B41B8B-ECED-4A98-B23A-475221097BA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E91E78-2953-4A8C-8D65-3D940EFFE278}"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41B8B-ECED-4A98-B23A-475221097BA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E91E78-2953-4A8C-8D65-3D940EFFE278}"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41B8B-ECED-4A98-B23A-475221097BA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E91E78-2953-4A8C-8D65-3D940EFFE278}"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41B8B-ECED-4A98-B23A-475221097BA7}"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2E91E78-2953-4A8C-8D65-3D940EFFE278}"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41B8B-ECED-4A98-B23A-475221097BA7}" type="slidenum">
              <a:rPr lang="en-IN" smtClean="0"/>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2E91E78-2953-4A8C-8D65-3D940EFFE278}"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B41B8B-ECED-4A98-B23A-475221097BA7}"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2E91E78-2953-4A8C-8D65-3D940EFFE278}" type="datetimeFigureOut">
              <a:rPr lang="en-IN" smtClean="0"/>
              <a:t>27-04-2023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B41B8B-ECED-4A98-B23A-475221097BA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2E91E78-2953-4A8C-8D65-3D940EFFE278}" type="datetimeFigureOut">
              <a:rPr lang="en-IN" smtClean="0"/>
              <a:t>27-04-2023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B41B8B-ECED-4A98-B23A-475221097BA7}"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91E78-2953-4A8C-8D65-3D940EFFE278}" type="datetimeFigureOut">
              <a:rPr lang="en-IN" smtClean="0"/>
              <a:t>27-04-2023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B41B8B-ECED-4A98-B23A-475221097BA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A2E91E78-2953-4A8C-8D65-3D940EFFE278}"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B41B8B-ECED-4A98-B23A-475221097BA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2E91E78-2953-4A8C-8D65-3D940EFFE278}" type="datetimeFigureOut">
              <a:rPr lang="en-IN" smtClean="0"/>
              <a:t>27-04-2023</a:t>
            </a:fld>
            <a:endParaRPr lang="en-IN"/>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5B41B8B-ECED-4A98-B23A-475221097BA7}" type="slidenum">
              <a:rPr lang="en-IN" smtClean="0"/>
              <a:t>‹#›</a:t>
            </a:fld>
            <a:endParaRPr lang="en-IN"/>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A2E91E78-2953-4A8C-8D65-3D940EFFE278}" type="datetimeFigureOut">
              <a:rPr lang="en-IN" smtClean="0"/>
              <a:t>27-04-2023</a:t>
            </a:fld>
            <a:endParaRPr lang="en-IN"/>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C5B41B8B-ECED-4A98-B23A-475221097BA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7" Type="http://schemas.openxmlformats.org/officeDocument/2006/relationships/customXml" Target="../ink/ink3.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2.xml"/><Relationship Id="rId10" Type="http://schemas.openxmlformats.org/officeDocument/2006/relationships/comments" Target="../comments/comment1.xml"/><Relationship Id="rId4" Type="http://schemas.openxmlformats.org/officeDocument/2006/relationships/image" Target="../media/image2.png"/><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A8C92-AF0A-02B6-E0D7-8DCC5401A869}"/>
              </a:ext>
            </a:extLst>
          </p:cNvPr>
          <p:cNvSpPr>
            <a:spLocks noGrp="1"/>
          </p:cNvSpPr>
          <p:nvPr>
            <p:ph idx="1"/>
          </p:nvPr>
        </p:nvSpPr>
        <p:spPr/>
        <p:txBody>
          <a:bodyPr>
            <a:normAutofit/>
          </a:bodyPr>
          <a:lstStyle/>
          <a:p>
            <a:r>
              <a:rPr lang="en-US" sz="4000" dirty="0">
                <a:solidFill>
                  <a:srgbClr val="92D050"/>
                </a:solidFill>
                <a:latin typeface="Times New Roman" panose="02020603050405020304" pitchFamily="18" charset="0"/>
                <a:cs typeface="Times New Roman" panose="02020603050405020304" pitchFamily="18" charset="0"/>
              </a:rPr>
              <a:t>TEMPERATURE CONVERTER</a:t>
            </a:r>
            <a:endParaRPr lang="en-IN" sz="4000" dirty="0">
              <a:solidFill>
                <a:srgbClr val="92D050"/>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7E108E0-AAE5-7C12-8AF3-B91E6E9A8266}"/>
              </a:ext>
            </a:extLst>
          </p:cNvPr>
          <p:cNvSpPr>
            <a:spLocks noGrp="1"/>
          </p:cNvSpPr>
          <p:nvPr>
            <p:ph type="title"/>
          </p:nvPr>
        </p:nvSpPr>
        <p:spPr/>
        <p:txBody>
          <a:bodyPr/>
          <a:lstStyle/>
          <a:p>
            <a:r>
              <a:rPr lang="en-US" b="1" dirty="0">
                <a:latin typeface="Arial Black" panose="020B0A04020102020204" pitchFamily="34" charset="0"/>
              </a:rPr>
              <a:t>Name of the project</a:t>
            </a:r>
            <a:endParaRPr lang="en-IN" dirty="0"/>
          </a:p>
        </p:txBody>
      </p:sp>
    </p:spTree>
    <p:extLst>
      <p:ext uri="{BB962C8B-B14F-4D97-AF65-F5344CB8AC3E}">
        <p14:creationId xmlns:p14="http://schemas.microsoft.com/office/powerpoint/2010/main" val="2157869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41F17-00C7-5601-0B91-179892179D1B}"/>
              </a:ext>
            </a:extLst>
          </p:cNvPr>
          <p:cNvSpPr>
            <a:spLocks noGrp="1"/>
          </p:cNvSpPr>
          <p:nvPr>
            <p:ph idx="1"/>
          </p:nvPr>
        </p:nvSpPr>
        <p:spPr/>
        <p:txBody>
          <a:bodyPr/>
          <a:lstStyle/>
          <a:p>
            <a:r>
              <a:rPr lang="en-IN" dirty="0"/>
              <a:t>HERE TO MAKE THIS SYSTEM I USED JAVA AND J-FRAMES.</a:t>
            </a:r>
          </a:p>
          <a:p>
            <a:endParaRPr lang="en-IN" dirty="0"/>
          </a:p>
          <a:p>
            <a:pPr algn="l"/>
            <a:r>
              <a:rPr lang="en-US" dirty="0">
                <a:latin typeface="Söhne"/>
              </a:rPr>
              <a:t>I</a:t>
            </a:r>
            <a:r>
              <a:rPr lang="en-US" b="0" i="0" dirty="0">
                <a:effectLst/>
                <a:latin typeface="Söhne"/>
              </a:rPr>
              <a:t> have used several GUI components and classes to create a user-friendly interface.</a:t>
            </a:r>
          </a:p>
          <a:p>
            <a:pPr marL="0" indent="0" algn="l">
              <a:buNone/>
            </a:pPr>
            <a:endParaRPr lang="en-US" b="0" i="0" dirty="0">
              <a:effectLst/>
              <a:latin typeface="Söhne"/>
            </a:endParaRPr>
          </a:p>
          <a:p>
            <a:r>
              <a:rPr lang="en-IN" dirty="0"/>
              <a:t>Here I used j-frames buttons among them commonly used j frames buttons are:</a:t>
            </a:r>
          </a:p>
        </p:txBody>
      </p:sp>
      <p:sp>
        <p:nvSpPr>
          <p:cNvPr id="2" name="Title 1">
            <a:extLst>
              <a:ext uri="{FF2B5EF4-FFF2-40B4-BE49-F238E27FC236}">
                <a16:creationId xmlns:a16="http://schemas.microsoft.com/office/drawing/2014/main" id="{73A82D9B-B994-1514-77B6-31FEFD48B85A}"/>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HOW I MADE THIS</a:t>
            </a:r>
          </a:p>
        </p:txBody>
      </p:sp>
    </p:spTree>
    <p:extLst>
      <p:ext uri="{BB962C8B-B14F-4D97-AF65-F5344CB8AC3E}">
        <p14:creationId xmlns:p14="http://schemas.microsoft.com/office/powerpoint/2010/main" val="2695331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585CA0-D1E6-6FB7-1E77-755743FA1CE3}"/>
              </a:ext>
            </a:extLst>
          </p:cNvPr>
          <p:cNvSpPr>
            <a:spLocks noGrp="1"/>
          </p:cNvSpPr>
          <p:nvPr>
            <p:ph idx="1"/>
          </p:nvPr>
        </p:nvSpPr>
        <p:spPr/>
        <p:txBody>
          <a:bodyPr>
            <a:normAutofit/>
          </a:bodyPr>
          <a:lstStyle/>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JFrame: It is the main window of the GUI, which contains all the other components.</a:t>
            </a:r>
          </a:p>
          <a:p>
            <a:pPr algn="l">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JLabel: It is used to display text or images on the JFrame.</a:t>
            </a:r>
          </a:p>
          <a:p>
            <a:pPr algn="l">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r>
              <a:rPr lang="en-US" b="0" i="0" dirty="0" err="1">
                <a:effectLst/>
                <a:latin typeface="Times New Roman" panose="02020603050405020304" pitchFamily="18" charset="0"/>
                <a:cs typeface="Times New Roman" panose="02020603050405020304" pitchFamily="18" charset="0"/>
              </a:rPr>
              <a:t>JButton</a:t>
            </a:r>
            <a:r>
              <a:rPr lang="en-US" b="0" i="0" dirty="0">
                <a:effectLst/>
                <a:latin typeface="Times New Roman" panose="02020603050405020304" pitchFamily="18" charset="0"/>
                <a:cs typeface="Times New Roman" panose="02020603050405020304" pitchFamily="18" charset="0"/>
              </a:rPr>
              <a:t>: It is used to create clickable buttons on the </a:t>
            </a:r>
            <a:r>
              <a:rPr lang="en-US" b="0" i="0" dirty="0" err="1">
                <a:effectLst/>
                <a:latin typeface="Times New Roman" panose="02020603050405020304" pitchFamily="18" charset="0"/>
                <a:cs typeface="Times New Roman" panose="02020603050405020304" pitchFamily="18" charset="0"/>
              </a:rPr>
              <a:t>JFrame</a:t>
            </a:r>
            <a:r>
              <a:rPr lang="en-US" b="0" i="0" dirty="0">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49348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0917BB-C1DD-8BA2-468D-43BF7CECF1D4}"/>
              </a:ext>
            </a:extLst>
          </p:cNvPr>
          <p:cNvSpPr>
            <a:spLocks noGrp="1"/>
          </p:cNvSpPr>
          <p:nvPr>
            <p:ph idx="1"/>
          </p:nvPr>
        </p:nvSpPr>
        <p:spPr/>
        <p:txBody>
          <a:bodyPr/>
          <a:lstStyle/>
          <a:p>
            <a:pPr algn="l">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JTextField</a:t>
            </a:r>
            <a:r>
              <a:rPr lang="en-US" dirty="0">
                <a:latin typeface="Times New Roman" panose="02020603050405020304" pitchFamily="18" charset="0"/>
                <a:cs typeface="Times New Roman" panose="02020603050405020304" pitchFamily="18" charset="0"/>
              </a:rPr>
              <a:t>: it allows the editing of a single line of text.</a:t>
            </a: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JButton: It is used to create clickable buttons on the JFrame.</a:t>
            </a:r>
          </a:p>
          <a:p>
            <a:pPr algn="l">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ActionListener: It is used to listen for events triggered by the user's interaction with the GUI components, such as clicking on a button.</a:t>
            </a:r>
          </a:p>
          <a:p>
            <a:endParaRPr lang="en-IN" dirty="0"/>
          </a:p>
        </p:txBody>
      </p:sp>
    </p:spTree>
    <p:extLst>
      <p:ext uri="{BB962C8B-B14F-4D97-AF65-F5344CB8AC3E}">
        <p14:creationId xmlns:p14="http://schemas.microsoft.com/office/powerpoint/2010/main" val="12388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9BEDAB-707B-888C-6DF2-75DE9E29E9FC}"/>
              </a:ext>
            </a:extLst>
          </p:cNvPr>
          <p:cNvSpPr>
            <a:spLocks noGrp="1"/>
          </p:cNvSpPr>
          <p:nvPr>
            <p:ph idx="1"/>
          </p:nvPr>
        </p:nvSpPr>
        <p:spPr/>
        <p:txBody>
          <a:bodyPr/>
          <a:lstStyle/>
          <a:p>
            <a:r>
              <a:rPr lang="en-US" dirty="0"/>
              <a:t>Overall, the outcome of a temperature converter project should be a tool that is reliable, accurate, and easy to use, providing users with a valuable resource for converting temperature values between different units of measurement.</a:t>
            </a:r>
            <a:endParaRPr lang="en-IN" dirty="0"/>
          </a:p>
        </p:txBody>
      </p:sp>
      <p:sp>
        <p:nvSpPr>
          <p:cNvPr id="3" name="Title 2">
            <a:extLst>
              <a:ext uri="{FF2B5EF4-FFF2-40B4-BE49-F238E27FC236}">
                <a16:creationId xmlns:a16="http://schemas.microsoft.com/office/drawing/2014/main" id="{E9BDCA63-570E-A103-B845-0C57A993BA20}"/>
              </a:ext>
            </a:extLst>
          </p:cNvPr>
          <p:cNvSpPr>
            <a:spLocks noGrp="1"/>
          </p:cNvSpPr>
          <p:nvPr>
            <p:ph type="title"/>
          </p:nvPr>
        </p:nvSpPr>
        <p:spPr/>
        <p:txBody>
          <a:bodyPr/>
          <a:lstStyle/>
          <a:p>
            <a:r>
              <a:rPr lang="en-IN" dirty="0"/>
              <a:t>   CONCLUSION</a:t>
            </a:r>
          </a:p>
        </p:txBody>
      </p:sp>
    </p:spTree>
    <p:extLst>
      <p:ext uri="{BB962C8B-B14F-4D97-AF65-F5344CB8AC3E}">
        <p14:creationId xmlns:p14="http://schemas.microsoft.com/office/powerpoint/2010/main" val="2459189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D462-AB74-36BE-B0F6-206D6DF2DAE6}"/>
              </a:ext>
            </a:extLst>
          </p:cNvPr>
          <p:cNvSpPr>
            <a:spLocks noGrp="1"/>
          </p:cNvSpPr>
          <p:nvPr>
            <p:ph type="ctrTitle"/>
          </p:nvPr>
        </p:nvSpPr>
        <p:spPr/>
        <p:txBody>
          <a:bodyPr/>
          <a:lstStyle/>
          <a:p>
            <a:r>
              <a:rPr lang="en-IN" dirty="0"/>
              <a:t>THANK YOU </a:t>
            </a:r>
          </a:p>
        </p:txBody>
      </p:sp>
    </p:spTree>
    <p:extLst>
      <p:ext uri="{BB962C8B-B14F-4D97-AF65-F5344CB8AC3E}">
        <p14:creationId xmlns:p14="http://schemas.microsoft.com/office/powerpoint/2010/main" val="458767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38648B-52BF-F343-7602-FB54A80F60C4}"/>
              </a:ext>
            </a:extLst>
          </p:cNvPr>
          <p:cNvSpPr>
            <a:spLocks noGrp="1"/>
          </p:cNvSpPr>
          <p:nvPr>
            <p:ph idx="1"/>
          </p:nvPr>
        </p:nvSpPr>
        <p:spPr/>
        <p:txBody>
          <a:bodyPr>
            <a:normAutofit/>
          </a:bodyPr>
          <a:lstStyle/>
          <a:p>
            <a:pPr algn="l"/>
            <a:r>
              <a:rPr lang="en-IN" sz="3200" dirty="0">
                <a:effectLst/>
                <a:latin typeface="Times New Roman" panose="02020603050405020304" pitchFamily="18" charset="0"/>
                <a:ea typeface="Calibri" panose="020F0502020204030204" pitchFamily="34" charset="0"/>
              </a:rPr>
              <a:t>The main Aim of my project on a temperature converter can be to create a tool that allows users to easily convert temperature values between different temperature scales.</a:t>
            </a:r>
          </a:p>
          <a:p>
            <a:pPr marL="109728" indent="0" algn="l">
              <a:buNone/>
            </a:pPr>
            <a:r>
              <a:rPr lang="en-IN" sz="3200" dirty="0">
                <a:effectLst/>
                <a:latin typeface="Times New Roman" panose="02020603050405020304" pitchFamily="18" charset="0"/>
                <a:ea typeface="Calibri" panose="020F0502020204030204" pitchFamily="34" charset="0"/>
              </a:rPr>
              <a:t> </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ea typeface="Calibri" panose="020F0502020204030204" pitchFamily="34" charset="0"/>
              </a:rPr>
              <a:t>P</a:t>
            </a:r>
            <a:r>
              <a:rPr lang="en-IN" sz="3200" dirty="0">
                <a:effectLst/>
                <a:latin typeface="Times New Roman" panose="02020603050405020304" pitchFamily="18" charset="0"/>
                <a:ea typeface="Calibri" panose="020F0502020204030204" pitchFamily="34" charset="0"/>
              </a:rPr>
              <a:t>roject could be used for various purposes, such as educational, scientific, or practical applications. </a:t>
            </a:r>
            <a:endParaRPr lang="en-US" sz="3200" dirty="0">
              <a:effectLst/>
              <a:latin typeface="Times New Roman" panose="02020603050405020304" pitchFamily="18" charset="0"/>
              <a:ea typeface="Times New Roman" panose="02020603050405020304" pitchFamily="18" charset="0"/>
            </a:endParaRPr>
          </a:p>
          <a:p>
            <a:endParaRPr lang="en-IN" dirty="0"/>
          </a:p>
        </p:txBody>
      </p:sp>
      <p:sp>
        <p:nvSpPr>
          <p:cNvPr id="2" name="Title 1">
            <a:extLst>
              <a:ext uri="{FF2B5EF4-FFF2-40B4-BE49-F238E27FC236}">
                <a16:creationId xmlns:a16="http://schemas.microsoft.com/office/drawing/2014/main" id="{D8A832C0-8FB0-4B1C-94EE-D46B671E8F7B}"/>
              </a:ext>
            </a:extLst>
          </p:cNvPr>
          <p:cNvSpPr>
            <a:spLocks noGrp="1"/>
          </p:cNvSpPr>
          <p:nvPr>
            <p:ph type="title"/>
          </p:nvPr>
        </p:nvSpPr>
        <p:spPr/>
        <p:txBody>
          <a:bodyPr>
            <a:normAutofit/>
          </a:bodyPr>
          <a:lstStyle/>
          <a:p>
            <a:r>
              <a:rPr lang="en-US" sz="3600" b="1" dirty="0">
                <a:solidFill>
                  <a:srgbClr val="00B0F0"/>
                </a:solidFill>
                <a:latin typeface="Arial Black" panose="020B0A04020102020204" pitchFamily="34" charset="0"/>
              </a:rPr>
              <a:t>AIM OF THE PROJECT</a:t>
            </a:r>
            <a:endParaRPr lang="en-IN" sz="3600" b="1" dirty="0">
              <a:solidFill>
                <a:srgbClr val="00B0F0"/>
              </a:solidFill>
              <a:latin typeface="Arial Black" panose="020B0A04020102020204" pitchFamily="34" charset="0"/>
            </a:endParaRPr>
          </a:p>
        </p:txBody>
      </p:sp>
    </p:spTree>
    <p:extLst>
      <p:ext uri="{BB962C8B-B14F-4D97-AF65-F5344CB8AC3E}">
        <p14:creationId xmlns:p14="http://schemas.microsoft.com/office/powerpoint/2010/main" val="24122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E102AC-64D5-4219-C855-74287B75142E}"/>
              </a:ext>
            </a:extLst>
          </p:cNvPr>
          <p:cNvSpPr>
            <a:spLocks noGrp="1"/>
          </p:cNvSpPr>
          <p:nvPr>
            <p:ph idx="1"/>
          </p:nvPr>
        </p:nvSpPr>
        <p:spPr/>
        <p:txBody>
          <a:bodyPr/>
          <a:lstStyle/>
          <a:p>
            <a:pPr marL="0" indent="0">
              <a:buNone/>
            </a:pPr>
            <a:r>
              <a:rPr lang="en-US" b="0" i="0" dirty="0">
                <a:effectLst/>
                <a:latin typeface="Söhne"/>
              </a:rPr>
              <a:t>Uses:</a:t>
            </a:r>
          </a:p>
          <a:p>
            <a:pPr marL="0" indent="0">
              <a:buNone/>
            </a:pPr>
            <a:endParaRPr lang="en-US" b="0" i="0" dirty="0">
              <a:effectLst/>
              <a:latin typeface="Söhne"/>
            </a:endParaRPr>
          </a:p>
          <a:p>
            <a:r>
              <a:rPr lang="en-US" dirty="0">
                <a:latin typeface="Söhne"/>
              </a:rPr>
              <a:t>A Temperature Converter</a:t>
            </a:r>
            <a:r>
              <a:rPr lang="en-US" b="0" i="0" dirty="0">
                <a:effectLst/>
                <a:latin typeface="Söhne"/>
              </a:rPr>
              <a:t> can also provide additional benefits, such as:</a:t>
            </a:r>
          </a:p>
          <a:p>
            <a:endParaRPr lang="en-US" b="0" i="0" dirty="0">
              <a:effectLst/>
              <a:latin typeface="Söhne"/>
            </a:endParaRPr>
          </a:p>
          <a:p>
            <a:r>
              <a:rPr lang="en-IN" sz="3200" b="1" dirty="0">
                <a:effectLst/>
                <a:latin typeface="Times New Roman" panose="02020603050405020304" pitchFamily="18" charset="0"/>
                <a:ea typeface="Calibri" panose="020F0502020204030204" pitchFamily="34" charset="0"/>
              </a:rPr>
              <a:t>Scientific Research: </a:t>
            </a:r>
            <a:r>
              <a:rPr lang="en-IN" sz="3200" dirty="0">
                <a:effectLst/>
                <a:latin typeface="Times New Roman" panose="02020603050405020304" pitchFamily="18" charset="0"/>
                <a:ea typeface="Calibri" panose="020F0502020204030204" pitchFamily="34" charset="0"/>
              </a:rPr>
              <a:t>Temperature conversions are important in scientific research, especially in fields such as physics, chemistry, and engineering.</a:t>
            </a:r>
            <a:endParaRPr lang="en-IN" sz="3200" dirty="0"/>
          </a:p>
        </p:txBody>
      </p:sp>
    </p:spTree>
    <p:extLst>
      <p:ext uri="{BB962C8B-B14F-4D97-AF65-F5344CB8AC3E}">
        <p14:creationId xmlns:p14="http://schemas.microsoft.com/office/powerpoint/2010/main" val="547727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7E1CF6-B93E-E57F-05E0-532ADA76A50D}"/>
              </a:ext>
            </a:extLst>
          </p:cNvPr>
          <p:cNvSpPr>
            <a:spLocks noGrp="1"/>
          </p:cNvSpPr>
          <p:nvPr>
            <p:ph idx="1"/>
          </p:nvPr>
        </p:nvSpPr>
        <p:spPr>
          <a:xfrm>
            <a:off x="322217" y="949234"/>
            <a:ext cx="11260183" cy="5556069"/>
          </a:xfrm>
        </p:spPr>
        <p:txBody>
          <a:bodyPr>
            <a:noAutofit/>
          </a:bodyPr>
          <a:lstStyle/>
          <a:p>
            <a:pPr indent="457200" algn="just">
              <a:lnSpc>
                <a:spcPct val="150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Everyday Use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 temperature converter project can be a practical tool for everyday use. For example, it can be used by people who travel frequently to different parts of the world where different temperature scales are used. It can also be used by people who need to convert temperature values for cooking, baking, or other household tasks.</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b="0" i="0" dirty="0">
              <a:effectLst/>
              <a:latin typeface="Times New Roman" panose="02020603050405020304" pitchFamily="18" charset="0"/>
              <a:cs typeface="Times New Roman" panose="02020603050405020304" pitchFamily="18" charset="0"/>
            </a:endParaRPr>
          </a:p>
          <a:p>
            <a:r>
              <a:rPr lang="en-US" b="1" i="0" dirty="0">
                <a:effectLst/>
                <a:latin typeface="Times New Roman" panose="02020603050405020304" pitchFamily="18" charset="0"/>
                <a:cs typeface="Times New Roman" panose="02020603050405020304" pitchFamily="18" charset="0"/>
              </a:rPr>
              <a:t>Technical Applications</a:t>
            </a:r>
            <a:r>
              <a:rPr lang="en-US" b="0" i="0" dirty="0">
                <a:effectLst/>
                <a:latin typeface="Times New Roman" panose="02020603050405020304" pitchFamily="18" charset="0"/>
                <a:cs typeface="Times New Roman" panose="02020603050405020304" pitchFamily="18" charset="0"/>
              </a:rPr>
              <a:t>: Temperature conversions are important in various technical applications, such as HVAC (Heating, Ventilation, and Air Conditioning), electronics, and manufacturing. A temperature converter project can be used by professionals working in these fields to quickly and easily convert temperature values as needed.</a:t>
            </a:r>
            <a:endParaRPr lang="en-IN" b="0" i="0"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7952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5713A-018F-63E0-EE1F-313F1B620C3D}"/>
              </a:ext>
            </a:extLst>
          </p:cNvPr>
          <p:cNvSpPr>
            <a:spLocks noGrp="1"/>
          </p:cNvSpPr>
          <p:nvPr>
            <p:ph type="title"/>
          </p:nvPr>
        </p:nvSpPr>
        <p:spPr/>
        <p:txBody>
          <a:bodyPr/>
          <a:lstStyle/>
          <a:p>
            <a:r>
              <a:rPr lang="en-IN" dirty="0"/>
              <a:t>      DFD</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D6887601-C02D-7805-9F86-286DD8796CAD}"/>
                  </a:ext>
                </a:extLst>
              </p14:cNvPr>
              <p14:cNvContentPartPr/>
              <p14:nvPr/>
            </p14:nvContentPartPr>
            <p14:xfrm>
              <a:off x="4317378" y="3026936"/>
              <a:ext cx="533520" cy="948600"/>
            </p14:xfrm>
          </p:contentPart>
        </mc:Choice>
        <mc:Fallback xmlns="">
          <p:pic>
            <p:nvPicPr>
              <p:cNvPr id="3" name="Ink 2">
                <a:extLst>
                  <a:ext uri="{FF2B5EF4-FFF2-40B4-BE49-F238E27FC236}">
                    <a16:creationId xmlns:a16="http://schemas.microsoft.com/office/drawing/2014/main" id="{D6887601-C02D-7805-9F86-286DD8796CAD}"/>
                  </a:ext>
                </a:extLst>
              </p:cNvPr>
              <p:cNvPicPr/>
              <p:nvPr/>
            </p:nvPicPr>
            <p:blipFill>
              <a:blip r:embed="rId4"/>
              <a:stretch>
                <a:fillRect/>
              </a:stretch>
            </p:blipFill>
            <p:spPr>
              <a:xfrm>
                <a:off x="4299738" y="3009296"/>
                <a:ext cx="569160" cy="984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F75D321B-0F12-EA52-6F8D-8C1DB075D4C2}"/>
                  </a:ext>
                </a:extLst>
              </p14:cNvPr>
              <p14:cNvContentPartPr/>
              <p14:nvPr/>
            </p14:nvContentPartPr>
            <p14:xfrm>
              <a:off x="4394778" y="3568874"/>
              <a:ext cx="992880" cy="687600"/>
            </p14:xfrm>
          </p:contentPart>
        </mc:Choice>
        <mc:Fallback xmlns="">
          <p:pic>
            <p:nvPicPr>
              <p:cNvPr id="5" name="Ink 4">
                <a:extLst>
                  <a:ext uri="{FF2B5EF4-FFF2-40B4-BE49-F238E27FC236}">
                    <a16:creationId xmlns:a16="http://schemas.microsoft.com/office/drawing/2014/main" id="{F75D321B-0F12-EA52-6F8D-8C1DB075D4C2}"/>
                  </a:ext>
                </a:extLst>
              </p:cNvPr>
              <p:cNvPicPr/>
              <p:nvPr/>
            </p:nvPicPr>
            <p:blipFill>
              <a:blip r:embed="rId6"/>
              <a:stretch>
                <a:fillRect/>
              </a:stretch>
            </p:blipFill>
            <p:spPr>
              <a:xfrm>
                <a:off x="4331778" y="3505874"/>
                <a:ext cx="1118520" cy="813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F5342983-F64D-48A1-8CCD-DB21CC762D18}"/>
                  </a:ext>
                </a:extLst>
              </p14:cNvPr>
              <p14:cNvContentPartPr/>
              <p14:nvPr/>
            </p14:nvContentPartPr>
            <p14:xfrm>
              <a:off x="4622298" y="3776456"/>
              <a:ext cx="356040" cy="183240"/>
            </p14:xfrm>
          </p:contentPart>
        </mc:Choice>
        <mc:Fallback xmlns="">
          <p:pic>
            <p:nvPicPr>
              <p:cNvPr id="8" name="Ink 7">
                <a:extLst>
                  <a:ext uri="{FF2B5EF4-FFF2-40B4-BE49-F238E27FC236}">
                    <a16:creationId xmlns:a16="http://schemas.microsoft.com/office/drawing/2014/main" id="{F5342983-F64D-48A1-8CCD-DB21CC762D18}"/>
                  </a:ext>
                </a:extLst>
              </p:cNvPr>
              <p:cNvPicPr/>
              <p:nvPr/>
            </p:nvPicPr>
            <p:blipFill>
              <a:blip r:embed="rId8"/>
              <a:stretch>
                <a:fillRect/>
              </a:stretch>
            </p:blipFill>
            <p:spPr>
              <a:xfrm>
                <a:off x="4559298" y="3713816"/>
                <a:ext cx="481680" cy="308880"/>
              </a:xfrm>
              <a:prstGeom prst="rect">
                <a:avLst/>
              </a:prstGeom>
            </p:spPr>
          </p:pic>
        </mc:Fallback>
      </mc:AlternateContent>
      <p:pic>
        <p:nvPicPr>
          <p:cNvPr id="11" name="Content Placeholder 10">
            <a:extLst>
              <a:ext uri="{FF2B5EF4-FFF2-40B4-BE49-F238E27FC236}">
                <a16:creationId xmlns:a16="http://schemas.microsoft.com/office/drawing/2014/main" id="{CCC30DB5-49D9-298B-DC2C-E9D70A87A857}"/>
              </a:ext>
            </a:extLst>
          </p:cNvPr>
          <p:cNvPicPr>
            <a:picLocks noGrp="1" noChangeAspect="1"/>
          </p:cNvPicPr>
          <p:nvPr>
            <p:ph idx="1"/>
          </p:nvPr>
        </p:nvPicPr>
        <p:blipFill>
          <a:blip r:embed="rId9">
            <a:extLst>
              <a:ext uri="{28A0092B-C50C-407E-A947-70E740481C1C}">
                <a14:useLocalDpi xmlns:a14="http://schemas.microsoft.com/office/drawing/2010/main" val="0"/>
              </a:ext>
            </a:extLst>
          </a:blip>
          <a:stretch>
            <a:fillRect/>
          </a:stretch>
        </p:blipFill>
        <p:spPr>
          <a:xfrm>
            <a:off x="2481944" y="1205956"/>
            <a:ext cx="5538652" cy="4725835"/>
          </a:xfrm>
        </p:spPr>
      </p:pic>
    </p:spTree>
    <p:extLst>
      <p:ext uri="{BB962C8B-B14F-4D97-AF65-F5344CB8AC3E}">
        <p14:creationId xmlns:p14="http://schemas.microsoft.com/office/powerpoint/2010/main" val="1840764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90623" y="587154"/>
            <a:ext cx="10972800" cy="1143000"/>
          </a:xfrm>
        </p:spPr>
        <p:txBody>
          <a:bodyPr/>
          <a:lstStyle/>
          <a:p>
            <a:r>
              <a:rPr lang="en-US" dirty="0"/>
              <a:t>outcomes</a:t>
            </a:r>
          </a:p>
        </p:txBody>
      </p:sp>
      <p:sp>
        <p:nvSpPr>
          <p:cNvPr id="5" name="Content Placeholder 4"/>
          <p:cNvSpPr>
            <a:spLocks noGrp="1"/>
          </p:cNvSpPr>
          <p:nvPr>
            <p:ph idx="1"/>
          </p:nvPr>
        </p:nvSpPr>
        <p:spPr>
          <a:xfrm>
            <a:off x="493853" y="1536337"/>
            <a:ext cx="10972800" cy="4525963"/>
          </a:xfrm>
        </p:spPr>
        <p:txBody>
          <a:bodyPr>
            <a:normAutofit/>
          </a:bodyPr>
          <a:lstStyle/>
          <a:p>
            <a:r>
              <a:rPr lang="en-US" sz="2000" dirty="0">
                <a:latin typeface="Times New Roman" pitchFamily="18" charset="0"/>
                <a:cs typeface="Times New Roman" pitchFamily="18" charset="0"/>
              </a:rPr>
              <a:t>The First module of Temperature Converter:</a:t>
            </a:r>
          </a:p>
          <a:p>
            <a:endParaRPr lang="en-US" sz="1600"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D8650F1C-9A76-0E5A-2471-63F6ED5CE3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526" y="2072640"/>
            <a:ext cx="5791199" cy="3683726"/>
          </a:xfrm>
          <a:prstGeom prst="rect">
            <a:avLst/>
          </a:prstGeom>
        </p:spPr>
      </p:pic>
    </p:spTree>
    <p:extLst>
      <p:ext uri="{BB962C8B-B14F-4D97-AF65-F5344CB8AC3E}">
        <p14:creationId xmlns:p14="http://schemas.microsoft.com/office/powerpoint/2010/main" val="1828766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9368" y="324091"/>
            <a:ext cx="9688010" cy="3900668"/>
          </a:xfrm>
        </p:spPr>
        <p:txBody>
          <a:bodyPr>
            <a:normAutofit/>
          </a:bodyPr>
          <a:lstStyle/>
          <a:p>
            <a:pPr algn="l"/>
            <a:r>
              <a:rPr lang="en-US" sz="2400" dirty="0">
                <a:latin typeface="Times New Roman" pitchFamily="18" charset="0"/>
                <a:cs typeface="Times New Roman" pitchFamily="18" charset="0"/>
              </a:rPr>
              <a:t>Converting Celsius to Fahrenheit:</a:t>
            </a:r>
          </a:p>
          <a:p>
            <a:pPr algn="l"/>
            <a:endParaRPr lang="en-US" sz="24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2C83A1AB-634F-FFE0-3AD0-24FB89DE3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1017" y="1088571"/>
            <a:ext cx="5539501" cy="3727269"/>
          </a:xfrm>
          <a:prstGeom prst="rect">
            <a:avLst/>
          </a:prstGeom>
        </p:spPr>
      </p:pic>
    </p:spTree>
    <p:extLst>
      <p:ext uri="{BB962C8B-B14F-4D97-AF65-F5344CB8AC3E}">
        <p14:creationId xmlns:p14="http://schemas.microsoft.com/office/powerpoint/2010/main" val="2662053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722811"/>
            <a:ext cx="10972800" cy="5284481"/>
          </a:xfrm>
        </p:spPr>
        <p:txBody>
          <a:bodyPr>
            <a:normAutofit/>
          </a:bodyPr>
          <a:lstStyle/>
          <a:p>
            <a:pPr marL="109728" indent="0">
              <a:buNone/>
            </a:pPr>
            <a:r>
              <a:rPr lang="en-US" sz="2400" dirty="0">
                <a:latin typeface="Times New Roman" pitchFamily="18" charset="0"/>
                <a:cs typeface="Times New Roman" pitchFamily="18" charset="0"/>
              </a:rPr>
              <a:t>Converting Celsius to Kelvin:</a:t>
            </a:r>
          </a:p>
          <a:p>
            <a:endParaRPr lang="en-US" sz="20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2118C8EB-BC49-CEC3-A7D7-3D6E73DB8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646" y="1445623"/>
            <a:ext cx="6230653" cy="3962399"/>
          </a:xfrm>
          <a:prstGeom prst="rect">
            <a:avLst/>
          </a:prstGeom>
        </p:spPr>
      </p:pic>
    </p:spTree>
    <p:extLst>
      <p:ext uri="{BB962C8B-B14F-4D97-AF65-F5344CB8AC3E}">
        <p14:creationId xmlns:p14="http://schemas.microsoft.com/office/powerpoint/2010/main" val="2536005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BC7033-B305-19F1-E342-8026C0C97CF2}"/>
              </a:ext>
            </a:extLst>
          </p:cNvPr>
          <p:cNvSpPr>
            <a:spLocks noGrp="1"/>
          </p:cNvSpPr>
          <p:nvPr>
            <p:ph type="title"/>
          </p:nvPr>
        </p:nvSpPr>
        <p:spPr>
          <a:xfrm>
            <a:off x="609600" y="478970"/>
            <a:ext cx="5878286" cy="1151201"/>
          </a:xfrm>
        </p:spPr>
        <p:txBody>
          <a:bodyPr>
            <a:normAutofit/>
          </a:bodyPr>
          <a:lstStyle/>
          <a:p>
            <a:r>
              <a:rPr lang="en-IN" sz="2400" dirty="0">
                <a:effectLst/>
                <a:latin typeface="Times New Roman" panose="02020603050405020304" pitchFamily="18" charset="0"/>
                <a:cs typeface="Times New Roman" panose="02020603050405020304" pitchFamily="18" charset="0"/>
              </a:rPr>
              <a:t>Converting Fahrenheit to kelvin:</a:t>
            </a:r>
          </a:p>
        </p:txBody>
      </p:sp>
      <p:pic>
        <p:nvPicPr>
          <p:cNvPr id="8" name="Content Placeholder 7">
            <a:extLst>
              <a:ext uri="{FF2B5EF4-FFF2-40B4-BE49-F238E27FC236}">
                <a16:creationId xmlns:a16="http://schemas.microsoft.com/office/drawing/2014/main" id="{FC61528F-0438-A7FA-AE1E-B60D3D0A2D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183" y="1630172"/>
            <a:ext cx="5878286" cy="3597658"/>
          </a:xfrm>
        </p:spPr>
      </p:pic>
    </p:spTree>
    <p:extLst>
      <p:ext uri="{BB962C8B-B14F-4D97-AF65-F5344CB8AC3E}">
        <p14:creationId xmlns:p14="http://schemas.microsoft.com/office/powerpoint/2010/main" val="3083673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640</TotalTime>
  <Words>420</Words>
  <Application>Microsoft Office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Arial Black</vt:lpstr>
      <vt:lpstr>Calibri</vt:lpstr>
      <vt:lpstr>Lucida Sans Unicode</vt:lpstr>
      <vt:lpstr>Söhne</vt:lpstr>
      <vt:lpstr>Times New Roman</vt:lpstr>
      <vt:lpstr>Verdana</vt:lpstr>
      <vt:lpstr>Wingdings 2</vt:lpstr>
      <vt:lpstr>Wingdings 3</vt:lpstr>
      <vt:lpstr>Concourse</vt:lpstr>
      <vt:lpstr>Name of the project</vt:lpstr>
      <vt:lpstr>AIM OF THE PROJECT</vt:lpstr>
      <vt:lpstr>PowerPoint Presentation</vt:lpstr>
      <vt:lpstr>PowerPoint Presentation</vt:lpstr>
      <vt:lpstr>      DFD</vt:lpstr>
      <vt:lpstr>outcomes</vt:lpstr>
      <vt:lpstr>PowerPoint Presentation</vt:lpstr>
      <vt:lpstr>PowerPoint Presentation</vt:lpstr>
      <vt:lpstr>Converting Fahrenheit to kelvin:</vt:lpstr>
      <vt:lpstr>HOW I MADE THIS</vt:lpstr>
      <vt:lpstr>PowerPoint Presentation</vt:lpstr>
      <vt:lpstr>PowerPoint Presentation</vt:lpstr>
      <vt:lpstr>   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project</dc:title>
  <dc:creator>amara narayana</dc:creator>
  <cp:lastModifiedBy>Khitish Sahoo</cp:lastModifiedBy>
  <cp:revision>10</cp:revision>
  <dcterms:created xsi:type="dcterms:W3CDTF">2023-04-06T08:53:52Z</dcterms:created>
  <dcterms:modified xsi:type="dcterms:W3CDTF">2023-04-26T19:29:34Z</dcterms:modified>
</cp:coreProperties>
</file>