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5632-6A06-909D-3B8C-C3DFED59A4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B1FCA0D7-96E7-E61E-084F-FE9ACF1749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FACBF5AD-981E-8C7D-3474-647C5A33D8E5}"/>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5" name="Footer Placeholder 4">
            <a:extLst>
              <a:ext uri="{FF2B5EF4-FFF2-40B4-BE49-F238E27FC236}">
                <a16:creationId xmlns:a16="http://schemas.microsoft.com/office/drawing/2014/main" id="{6EAD0394-B3A5-752F-CE9B-4D828494373D}"/>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776A2AE5-7695-97C3-4AA8-48AE1C705B56}"/>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18248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3F16-B9DC-3AE9-E44F-F92345DE1B22}"/>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9423E4DB-B6B4-AE82-E67C-F88D894E88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CE967F11-377E-0309-E9F1-B0A6CC571247}"/>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5" name="Footer Placeholder 4">
            <a:extLst>
              <a:ext uri="{FF2B5EF4-FFF2-40B4-BE49-F238E27FC236}">
                <a16:creationId xmlns:a16="http://schemas.microsoft.com/office/drawing/2014/main" id="{68FF6F55-DA3F-83CC-D8C2-B275ED627A8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0BE2928-537F-191F-62FC-01DFA7E3C06B}"/>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3804247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2E859E-2A58-CF35-5A55-B4DB1C424F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1BF60D0A-BBAC-1EA9-33BA-955613A2C2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51A573F1-41E0-8CAE-B071-E11BEF16D76E}"/>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5" name="Footer Placeholder 4">
            <a:extLst>
              <a:ext uri="{FF2B5EF4-FFF2-40B4-BE49-F238E27FC236}">
                <a16:creationId xmlns:a16="http://schemas.microsoft.com/office/drawing/2014/main" id="{79E9DEF0-1F60-CE01-BB5A-8DCDE201BC9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50B1F5E-4845-2A8F-849E-126A6C487FEE}"/>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1319560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AF3A-90A2-362A-8B23-A21A0AF9C60C}"/>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4F195513-CCBC-40A4-5062-7E4411D891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7FA0F8F-11DB-2805-858E-AA4591B46D83}"/>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5" name="Footer Placeholder 4">
            <a:extLst>
              <a:ext uri="{FF2B5EF4-FFF2-40B4-BE49-F238E27FC236}">
                <a16:creationId xmlns:a16="http://schemas.microsoft.com/office/drawing/2014/main" id="{DD24A1AF-216B-39E8-50CA-A6A755B64071}"/>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A068A53-C8B7-32F9-8544-06F8F91EEB38}"/>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103006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BB1A-3140-F4F5-0B0A-BEC3344FDD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E8F9FA01-D79F-DB22-B4EB-2F35C58320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ACC324-8DD5-12D8-4231-6DDA3D77460D}"/>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5" name="Footer Placeholder 4">
            <a:extLst>
              <a:ext uri="{FF2B5EF4-FFF2-40B4-BE49-F238E27FC236}">
                <a16:creationId xmlns:a16="http://schemas.microsoft.com/office/drawing/2014/main" id="{53BD4454-3B0A-2617-747C-61A0BBDEB94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0B3FEB5-40E9-0EE3-B085-3192ECDB9300}"/>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94309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8E4C-7CC4-E3FE-43F9-172BA8FA4320}"/>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E875477B-A88E-C4D1-CDFB-F89330FF23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6ED0C43D-31A8-0955-2D26-181BE3B67C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CD90F6B1-FC15-D1B2-B0BF-DB40107C9EE5}"/>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6" name="Footer Placeholder 5">
            <a:extLst>
              <a:ext uri="{FF2B5EF4-FFF2-40B4-BE49-F238E27FC236}">
                <a16:creationId xmlns:a16="http://schemas.microsoft.com/office/drawing/2014/main" id="{D2145797-0FF9-47B7-9D53-917ED5BFA1F9}"/>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EBDD0979-AAA1-9993-410E-17D78A59CF60}"/>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2013901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A299-3B8C-E09B-1526-2512EE258392}"/>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9BEC10C2-0BB4-1173-C87E-785FDB74FF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3ACC4C-BCF0-7876-551C-12AC2D836D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F0D9DEA1-0B2C-DE9F-8CA4-4A6CD6275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C10695-1791-9CCF-5433-5FC621C70C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C1CEF734-44C1-D1CF-3D1F-979E86A63037}"/>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8" name="Footer Placeholder 7">
            <a:extLst>
              <a:ext uri="{FF2B5EF4-FFF2-40B4-BE49-F238E27FC236}">
                <a16:creationId xmlns:a16="http://schemas.microsoft.com/office/drawing/2014/main" id="{9820BD25-B111-6885-F44A-7CC5E4C0490F}"/>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372BB4A9-A582-DAED-A198-B134025173C4}"/>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333670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F602-6E1C-CF66-9DFF-FBE8326AB21B}"/>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53768C46-5CDC-B43C-0B05-579BD9F63C7C}"/>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4" name="Footer Placeholder 3">
            <a:extLst>
              <a:ext uri="{FF2B5EF4-FFF2-40B4-BE49-F238E27FC236}">
                <a16:creationId xmlns:a16="http://schemas.microsoft.com/office/drawing/2014/main" id="{754121B5-2DD1-7119-6AEA-7182C451F0B9}"/>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52CC047B-355A-AD17-4480-F75844EEF238}"/>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263839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9D1019-2661-CDC9-424C-85E84813D842}"/>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3" name="Footer Placeholder 2">
            <a:extLst>
              <a:ext uri="{FF2B5EF4-FFF2-40B4-BE49-F238E27FC236}">
                <a16:creationId xmlns:a16="http://schemas.microsoft.com/office/drawing/2014/main" id="{923D85A7-40D7-2FB6-55EB-B9F6EB09AF2F}"/>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D7836D36-1D81-6443-514D-E1D562311A6A}"/>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64188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45B2-52A0-C7C7-5B29-D5578CB91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3C03B3DD-5A92-667E-1639-F35A069CC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2FEE38B9-5615-F8D0-FBA3-06AA5F068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4DE30-7998-94CE-01E5-E39F554FAC47}"/>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6" name="Footer Placeholder 5">
            <a:extLst>
              <a:ext uri="{FF2B5EF4-FFF2-40B4-BE49-F238E27FC236}">
                <a16:creationId xmlns:a16="http://schemas.microsoft.com/office/drawing/2014/main" id="{4A1CB0CE-B532-8A85-F8D5-F2920C478219}"/>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C35FD1A7-A9ED-AF7C-DE5B-7801B3EC106B}"/>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16008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1AF6-4EF9-EAAE-AF94-3258EFF6D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3CD450F6-5704-83C8-5D09-49CDDDDD92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CBE127DF-68C5-B60F-1EC3-5E62BFCC6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65C498-6C47-5D4D-25D0-5DFE6E66E020}"/>
              </a:ext>
            </a:extLst>
          </p:cNvPr>
          <p:cNvSpPr>
            <a:spLocks noGrp="1"/>
          </p:cNvSpPr>
          <p:nvPr>
            <p:ph type="dt" sz="half" idx="10"/>
          </p:nvPr>
        </p:nvSpPr>
        <p:spPr/>
        <p:txBody>
          <a:bodyPr/>
          <a:lstStyle/>
          <a:p>
            <a:fld id="{325F84D6-4402-4A6C-AC09-65C093802F44}" type="datetimeFigureOut">
              <a:rPr lang="en-AE" smtClean="0"/>
              <a:t>04/02/2024</a:t>
            </a:fld>
            <a:endParaRPr lang="en-AE"/>
          </a:p>
        </p:txBody>
      </p:sp>
      <p:sp>
        <p:nvSpPr>
          <p:cNvPr id="6" name="Footer Placeholder 5">
            <a:extLst>
              <a:ext uri="{FF2B5EF4-FFF2-40B4-BE49-F238E27FC236}">
                <a16:creationId xmlns:a16="http://schemas.microsoft.com/office/drawing/2014/main" id="{71535514-9680-A1F3-AE9F-5C31EB64E431}"/>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FBA7536C-9C3D-D854-F33B-9BAFB6AF117C}"/>
              </a:ext>
            </a:extLst>
          </p:cNvPr>
          <p:cNvSpPr>
            <a:spLocks noGrp="1"/>
          </p:cNvSpPr>
          <p:nvPr>
            <p:ph type="sldNum" sz="quarter" idx="12"/>
          </p:nvPr>
        </p:nvSpPr>
        <p:spPr/>
        <p:txBody>
          <a:bodyPr/>
          <a:lstStyle/>
          <a:p>
            <a:fld id="{2974CA7E-0C8D-4E9A-AAC0-037829ABFD2F}" type="slidenum">
              <a:rPr lang="en-AE" smtClean="0"/>
              <a:t>‹#›</a:t>
            </a:fld>
            <a:endParaRPr lang="en-AE"/>
          </a:p>
        </p:txBody>
      </p:sp>
    </p:spTree>
    <p:extLst>
      <p:ext uri="{BB962C8B-B14F-4D97-AF65-F5344CB8AC3E}">
        <p14:creationId xmlns:p14="http://schemas.microsoft.com/office/powerpoint/2010/main" val="401070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2C2786-50E3-68C5-82D5-85A028DD1B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72044CFA-DB02-127B-49BF-6A7C4ADC3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975C05A0-6617-F7BE-9E00-7FFBC3606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F84D6-4402-4A6C-AC09-65C093802F44}" type="datetimeFigureOut">
              <a:rPr lang="en-AE" smtClean="0"/>
              <a:t>04/02/2024</a:t>
            </a:fld>
            <a:endParaRPr lang="en-AE"/>
          </a:p>
        </p:txBody>
      </p:sp>
      <p:sp>
        <p:nvSpPr>
          <p:cNvPr id="5" name="Footer Placeholder 4">
            <a:extLst>
              <a:ext uri="{FF2B5EF4-FFF2-40B4-BE49-F238E27FC236}">
                <a16:creationId xmlns:a16="http://schemas.microsoft.com/office/drawing/2014/main" id="{5D047618-819E-3057-82CC-0E7C14EB9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87263B77-BE16-DCE2-8A28-6A3387D5F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74CA7E-0C8D-4E9A-AAC0-037829ABFD2F}" type="slidenum">
              <a:rPr lang="en-AE" smtClean="0"/>
              <a:t>‹#›</a:t>
            </a:fld>
            <a:endParaRPr lang="en-AE"/>
          </a:p>
        </p:txBody>
      </p:sp>
    </p:spTree>
    <p:extLst>
      <p:ext uri="{BB962C8B-B14F-4D97-AF65-F5344CB8AC3E}">
        <p14:creationId xmlns:p14="http://schemas.microsoft.com/office/powerpoint/2010/main" val="3319149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FFA9-B68D-187D-49E7-1BD345B94761}"/>
              </a:ext>
            </a:extLst>
          </p:cNvPr>
          <p:cNvSpPr>
            <a:spLocks noGrp="1"/>
          </p:cNvSpPr>
          <p:nvPr>
            <p:ph type="ctrTitle"/>
          </p:nvPr>
        </p:nvSpPr>
        <p:spPr/>
        <p:txBody>
          <a:bodyPr/>
          <a:lstStyle/>
          <a:p>
            <a:endParaRPr lang="en-AE"/>
          </a:p>
        </p:txBody>
      </p:sp>
      <p:sp>
        <p:nvSpPr>
          <p:cNvPr id="3" name="Subtitle 2">
            <a:extLst>
              <a:ext uri="{FF2B5EF4-FFF2-40B4-BE49-F238E27FC236}">
                <a16:creationId xmlns:a16="http://schemas.microsoft.com/office/drawing/2014/main" id="{D9067DD4-08C0-892B-0751-530652689B15}"/>
              </a:ext>
            </a:extLst>
          </p:cNvPr>
          <p:cNvSpPr>
            <a:spLocks noGrp="1"/>
          </p:cNvSpPr>
          <p:nvPr>
            <p:ph type="subTitle" idx="1"/>
          </p:nvPr>
        </p:nvSpPr>
        <p:spPr/>
        <p:txBody>
          <a:bodyPr/>
          <a:lstStyle/>
          <a:p>
            <a:endParaRPr lang="en-AE"/>
          </a:p>
        </p:txBody>
      </p:sp>
    </p:spTree>
    <p:extLst>
      <p:ext uri="{BB962C8B-B14F-4D97-AF65-F5344CB8AC3E}">
        <p14:creationId xmlns:p14="http://schemas.microsoft.com/office/powerpoint/2010/main" val="422174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D883-369F-3649-FB51-F0BE4EB314CC}"/>
              </a:ext>
            </a:extLst>
          </p:cNvPr>
          <p:cNvSpPr>
            <a:spLocks noGrp="1"/>
          </p:cNvSpPr>
          <p:nvPr>
            <p:ph type="title"/>
          </p:nvPr>
        </p:nvSpPr>
        <p:spPr/>
        <p:txBody>
          <a:bodyPr/>
          <a:lstStyle/>
          <a:p>
            <a:endParaRPr lang="en-AE"/>
          </a:p>
        </p:txBody>
      </p:sp>
      <p:sp>
        <p:nvSpPr>
          <p:cNvPr id="3" name="Content Placeholder 2">
            <a:extLst>
              <a:ext uri="{FF2B5EF4-FFF2-40B4-BE49-F238E27FC236}">
                <a16:creationId xmlns:a16="http://schemas.microsoft.com/office/drawing/2014/main" id="{0CB31362-994E-90F1-CBB1-B5175EB73B53}"/>
              </a:ext>
            </a:extLst>
          </p:cNvPr>
          <p:cNvSpPr>
            <a:spLocks noGrp="1"/>
          </p:cNvSpPr>
          <p:nvPr>
            <p:ph idx="1"/>
          </p:nvPr>
        </p:nvSpPr>
        <p:spPr/>
        <p:txBody>
          <a:bodyPr/>
          <a:lstStyle/>
          <a:p>
            <a:r>
              <a:rPr lang="en-US" dirty="0"/>
              <a:t>Hi There, This is called Revolution, Despite of the fact that we are facing so much criticism and We are not having those so called friends just call us we would be there and when there is a time they always </a:t>
            </a:r>
            <a:r>
              <a:rPr lang="en-US" dirty="0" err="1"/>
              <a:t>vinashed</a:t>
            </a:r>
            <a:r>
              <a:rPr lang="en-US" dirty="0"/>
              <a:t> and we can’t event see them in telescope this is </a:t>
            </a:r>
            <a:r>
              <a:rPr lang="en-US"/>
              <a:t>called </a:t>
            </a:r>
            <a:endParaRPr lang="en-AE"/>
          </a:p>
        </p:txBody>
      </p:sp>
    </p:spTree>
    <p:extLst>
      <p:ext uri="{BB962C8B-B14F-4D97-AF65-F5344CB8AC3E}">
        <p14:creationId xmlns:p14="http://schemas.microsoft.com/office/powerpoint/2010/main" val="1480267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55</Words>
  <Application>Microsoft Office PowerPoint</Application>
  <PresentationFormat>Widescreen</PresentationFormat>
  <Paragraphs>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cp:revision>
  <dcterms:created xsi:type="dcterms:W3CDTF">2024-02-04T10:49:02Z</dcterms:created>
  <dcterms:modified xsi:type="dcterms:W3CDTF">2024-02-04T10:50:55Z</dcterms:modified>
</cp:coreProperties>
</file>