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5.5</c:v>
                </c:pt>
                <c:pt idx="1">
                  <c:v>4.5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0.01482</cdr:x>
      <cdr:y>0.30626</cdr:y>
    </cdr:from>
    <cdr:to>
      <cdr:x>0.17993</cdr:x>
      <cdr:y>0.39455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27355" y="1420149"/>
          <a:ext cx="1419367" cy="4094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0.65622</cdr:x>
      <cdr:y>0.17676</cdr:y>
    </cdr:from>
    <cdr:to>
      <cdr:x>0.84515</cdr:x>
      <cdr:y>0.25328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641050" y="819647"/>
          <a:ext cx="1624084" cy="3548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u="sng" spc="300" dirty="0" smtClean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 Condensed" panose="020B0502040204020203" pitchFamily="34" charset="0"/>
            </a:rPr>
            <a:t>INVESTMENT</a:t>
          </a:r>
          <a:endParaRPr lang="en-US" sz="2000" b="1" u="sng" spc="300" dirty="0">
            <a:solidFill>
              <a:srgbClr val="00B0F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SemiLight Condensed" panose="020B0502040204020203" pitchFamily="34" charset="0"/>
          </a:endParaRPr>
        </a:p>
      </cdr:txBody>
    </cdr:sp>
  </cdr:relSizeAnchor>
  <cdr:relSizeAnchor xmlns:cdr="http://schemas.openxmlformats.org/drawingml/2006/chartDrawing">
    <cdr:from>
      <cdr:x>0.03704</cdr:x>
      <cdr:y>0.27388</cdr:y>
    </cdr:from>
    <cdr:to>
      <cdr:x>0.19898</cdr:x>
      <cdr:y>0.35041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18424" y="1270023"/>
          <a:ext cx="1392071" cy="3548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u="sng" dirty="0" smtClean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Light" panose="020B0502040204020203" pitchFamily="34" charset="0"/>
            </a:rPr>
            <a:t>PROFIT</a:t>
          </a:r>
          <a:endParaRPr lang="en-US" sz="2000" b="1" u="sng" dirty="0">
            <a:solidFill>
              <a:schemeClr val="accent2">
                <a:lumMod val="75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ahnschrift SemiLight" panose="020B0502040204020203" pitchFamily="34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8282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761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05034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10258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625880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6728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70607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084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5829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316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8639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324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101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744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8008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589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C7A52-7782-4705-8F4F-1042E4C4C18D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E9F9A-B257-47F2-A73A-5917FA504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2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800" b="1" i="1" u="sng" spc="-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KHIZER</a:t>
            </a:r>
            <a:endParaRPr lang="en-US" sz="8800" b="1" i="1" u="sng" spc="-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ahnschrift SemiBold SemiConden" panose="020B0502040204020203" pitchFamily="34" charset="0"/>
              </a:rPr>
              <a:t>CHALLAN #: 248918</a:t>
            </a:r>
            <a:endParaRPr lang="en-US" sz="54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02458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ABC SUPER MART</a:t>
            </a:r>
            <a:endParaRPr lang="en-US" sz="4800" b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This mart location is site police station. This mart provide you a good services and accessories. This mart has best products.</a:t>
            </a:r>
          </a:p>
          <a:p>
            <a:pPr marL="0" indent="0">
              <a:buNone/>
            </a:pPr>
            <a:r>
              <a:rPr lang="en-US" sz="2800" dirty="0" smtClean="0">
                <a:latin typeface="Bahnschrift" panose="020B0502040204020203" pitchFamily="34" charset="0"/>
              </a:rPr>
              <a:t>Like: soft drink , home appliances ,fresh fruits ,</a:t>
            </a:r>
          </a:p>
          <a:p>
            <a:pPr marL="0" indent="0">
              <a:buNone/>
            </a:pPr>
            <a:r>
              <a:rPr lang="en-US" sz="2800" dirty="0">
                <a:latin typeface="Bahnschrift" panose="020B0502040204020203" pitchFamily="34" charset="0"/>
              </a:rPr>
              <a:t>d</a:t>
            </a:r>
            <a:r>
              <a:rPr lang="en-US" sz="2800" dirty="0" smtClean="0">
                <a:latin typeface="Bahnschrift" panose="020B0502040204020203" pitchFamily="34" charset="0"/>
              </a:rPr>
              <a:t>ry fruits , best fabric </a:t>
            </a:r>
            <a:r>
              <a:rPr lang="en-US" sz="2800" smtClean="0">
                <a:latin typeface="Bahnschrift" panose="020B0502040204020203" pitchFamily="34" charset="0"/>
              </a:rPr>
              <a:t>clothes etc.</a:t>
            </a:r>
            <a:endParaRPr lang="en-US" sz="28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9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fade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119"/>
          </a:xfrm>
        </p:spPr>
        <p:txBody>
          <a:bodyPr/>
          <a:lstStyle/>
          <a:p>
            <a:pPr algn="ctr"/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MART DAILY PROFIT &amp; INVESTMENT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599350"/>
              </p:ext>
            </p:extLst>
          </p:nvPr>
        </p:nvGraphicFramePr>
        <p:xfrm>
          <a:off x="677863" y="1404938"/>
          <a:ext cx="8596312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650231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57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Bahnschrift</vt:lpstr>
      <vt:lpstr>Bahnschrift Condensed</vt:lpstr>
      <vt:lpstr>Bahnschrift SemiBold SemiConden</vt:lpstr>
      <vt:lpstr>Bahnschrift SemiLight</vt:lpstr>
      <vt:lpstr>Bahnschrift SemiLight Condensed</vt:lpstr>
      <vt:lpstr>Trebuchet MS</vt:lpstr>
      <vt:lpstr>Wingdings 3</vt:lpstr>
      <vt:lpstr>Facet</vt:lpstr>
      <vt:lpstr>KHIZER</vt:lpstr>
      <vt:lpstr>ABC SUPER MART</vt:lpstr>
      <vt:lpstr>MART DAILY PROFIT &amp; INVESTMENT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KHIZER</dc:title>
  <dc:creator>MUHAMMAD ZEESHAN</dc:creator>
  <cp:lastModifiedBy>MUHAMMAD ZEESHAN</cp:lastModifiedBy>
  <cp:revision>7</cp:revision>
  <dcterms:created xsi:type="dcterms:W3CDTF">2024-08-07T14:39:59Z</dcterms:created>
  <dcterms:modified xsi:type="dcterms:W3CDTF">2024-08-07T17:50:53Z</dcterms:modified>
</cp:coreProperties>
</file>