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8A86-3586-436A-B3FA-3FD8215A21F7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9BE6-9887-4B9B-B3DD-1CB491A1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FCF48A3-297D-4920-BA73-9F031282F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777C50-1820-421B-A14A-53B07EBE913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7980"/>
            <a:ext cx="8856890" cy="13743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Google Energy Control &amp; Packet Tracking </a:t>
            </a:r>
            <a:r>
              <a:rPr lang="en-US" sz="3200" dirty="0" smtClean="0"/>
              <a:t>Monitor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GoogleECOM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Previous 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Meddle</a:t>
            </a:r>
          </a:p>
          <a:p>
            <a:pPr algn="l"/>
            <a:r>
              <a:rPr lang="en-US" sz="1600" dirty="0" err="1" smtClean="0"/>
              <a:t>StrongSwan</a:t>
            </a:r>
            <a:endParaRPr lang="en-US" sz="1600" dirty="0" smtClean="0"/>
          </a:p>
          <a:p>
            <a:pPr algn="l"/>
            <a:r>
              <a:rPr lang="en-US" sz="1600" dirty="0" err="1" smtClean="0"/>
              <a:t>AntMonitor</a:t>
            </a:r>
            <a:endParaRPr lang="en-US" sz="1600" dirty="0" smtClean="0"/>
          </a:p>
          <a:p>
            <a:pPr algn="l"/>
            <a:r>
              <a:rPr lang="en-US" sz="1600" dirty="0" err="1" smtClean="0"/>
              <a:t>AntShield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018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Things</a:t>
            </a:r>
            <a:r>
              <a:rPr lang="en-US" b="1" dirty="0"/>
              <a:t> New In The FYP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Packet tracing on the mobile device without setting up a separate VPN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Real time accurate PII exposure detection.</a:t>
            </a:r>
          </a:p>
          <a:p>
            <a:pPr algn="l"/>
            <a:r>
              <a:rPr lang="en-US" sz="1600" dirty="0" smtClean="0"/>
              <a:t>Energy consumption calculation.</a:t>
            </a:r>
          </a:p>
        </p:txBody>
      </p:sp>
    </p:spTree>
    <p:extLst>
      <p:ext uri="{BB962C8B-B14F-4D97-AF65-F5344CB8AC3E}">
        <p14:creationId xmlns:p14="http://schemas.microsoft.com/office/powerpoint/2010/main" val="190181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571750"/>
            <a:ext cx="8246071" cy="61082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Fin!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18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3261" y="281175"/>
            <a:ext cx="5802790" cy="5726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Team Members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56859" y="891995"/>
            <a:ext cx="5802790" cy="167860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Khizar</a:t>
            </a:r>
            <a:r>
              <a:rPr lang="en-US" b="1" dirty="0" smtClean="0"/>
              <a:t> </a:t>
            </a:r>
            <a:r>
              <a:rPr lang="en-US" b="1" dirty="0" err="1" smtClean="0"/>
              <a:t>Naseer</a:t>
            </a:r>
            <a:r>
              <a:rPr lang="en-US" b="1" dirty="0" smtClean="0"/>
              <a:t> Butt (i15-0024)</a:t>
            </a:r>
          </a:p>
          <a:p>
            <a:r>
              <a:rPr lang="en-US" b="1" dirty="0" err="1" smtClean="0"/>
              <a:t>Ibtisaam</a:t>
            </a:r>
            <a:r>
              <a:rPr lang="en-US" b="1" dirty="0" smtClean="0"/>
              <a:t> Butt (i15-0027)</a:t>
            </a:r>
          </a:p>
          <a:p>
            <a:r>
              <a:rPr lang="en-US" b="1" dirty="0" err="1" smtClean="0"/>
              <a:t>Atif</a:t>
            </a:r>
            <a:r>
              <a:rPr lang="en-US" b="1" dirty="0" smtClean="0"/>
              <a:t> Aziz Malik (i15-0057)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872790" y="2590838"/>
            <a:ext cx="580279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Supervisor: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59543" y="3163482"/>
            <a:ext cx="5802790" cy="167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Dr. Omer </a:t>
            </a:r>
            <a:r>
              <a:rPr lang="en-US" b="1" dirty="0" smtClean="0"/>
              <a:t>Beg</a:t>
            </a:r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97655" y="379339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Department Of Computer Science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Fall 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Problem 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Mobile </a:t>
            </a:r>
            <a:r>
              <a:rPr lang="en-US" sz="1600" dirty="0"/>
              <a:t>devices have access to a wealth of personal, potentially sensitive </a:t>
            </a:r>
            <a:r>
              <a:rPr lang="en-US" sz="1600" dirty="0" smtClean="0"/>
              <a:t>information.</a:t>
            </a:r>
          </a:p>
          <a:p>
            <a:pPr algn="l"/>
            <a:r>
              <a:rPr lang="en-US" sz="1600" dirty="0" smtClean="0"/>
              <a:t>There </a:t>
            </a:r>
            <a:r>
              <a:rPr lang="en-US" sz="1600" dirty="0"/>
              <a:t>is a growing number of applications that access, process and transmit some of this information over the network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/>
              <a:t>the most part, users are not in control of their data </a:t>
            </a:r>
            <a:r>
              <a:rPr lang="en-US" sz="1600" dirty="0" smtClean="0"/>
              <a:t>today.</a:t>
            </a:r>
          </a:p>
          <a:p>
            <a:pPr algn="l"/>
            <a:r>
              <a:rPr lang="en-US" sz="1600" dirty="0" smtClean="0"/>
              <a:t>Applications </a:t>
            </a:r>
            <a:r>
              <a:rPr lang="en-US" sz="1600" dirty="0"/>
              <a:t>and third party libraries routinely transmit user data to remote servers, including </a:t>
            </a:r>
            <a:r>
              <a:rPr lang="en-US" sz="1600" dirty="0" smtClean="0"/>
              <a:t>ad servers </a:t>
            </a:r>
            <a:r>
              <a:rPr lang="en-US" sz="1600" dirty="0"/>
              <a:t>and </a:t>
            </a:r>
            <a:r>
              <a:rPr lang="en-US" sz="1600" dirty="0" smtClean="0"/>
              <a:t>trackers.</a:t>
            </a:r>
          </a:p>
          <a:p>
            <a:pPr algn="l"/>
            <a:r>
              <a:rPr lang="en-US" sz="1600" dirty="0" smtClean="0"/>
              <a:t>Users </a:t>
            </a:r>
            <a:r>
              <a:rPr lang="en-US" sz="1600" dirty="0"/>
              <a:t>are typically unaware of how their personal data is shared and for what purpose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A lot of energy is wasted needlessly to process this information.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892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Main </a:t>
            </a:r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/>
              <a:t>Calculating the carbon map of </a:t>
            </a:r>
            <a:r>
              <a:rPr lang="en-US" sz="1600" dirty="0"/>
              <a:t>Android Operating System.</a:t>
            </a:r>
          </a:p>
          <a:p>
            <a:pPr algn="l"/>
            <a:r>
              <a:rPr lang="en-US" sz="1600" dirty="0" smtClean="0"/>
              <a:t>Present a system to detect Personal Identified Information exposure on the device without routing traffic through a VPN.</a:t>
            </a:r>
          </a:p>
          <a:p>
            <a:pPr algn="l"/>
            <a:r>
              <a:rPr lang="en-US" sz="1600" dirty="0" smtClean="0"/>
              <a:t>Classification methodology with ensemble methods to predict a data packet as information leak.</a:t>
            </a:r>
          </a:p>
          <a:p>
            <a:pPr algn="l"/>
            <a:r>
              <a:rPr lang="en-US" sz="1600" dirty="0" smtClean="0"/>
              <a:t>Calculating energy used for the transfer and storage of this data packet.</a:t>
            </a:r>
          </a:p>
          <a:p>
            <a:pPr algn="l"/>
            <a:r>
              <a:rPr lang="en-US" sz="1600" dirty="0" smtClean="0"/>
              <a:t>Classifier models for all the above said tasks.</a:t>
            </a:r>
          </a:p>
          <a:p>
            <a:pPr algn="l"/>
            <a:r>
              <a:rPr lang="en-US" sz="1600" dirty="0" smtClean="0"/>
              <a:t>A complete graphical user interface displaying real time data leakage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95607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Protection of personal information is the utmost priority of a every technology user.</a:t>
            </a:r>
          </a:p>
          <a:p>
            <a:pPr algn="l"/>
            <a:r>
              <a:rPr lang="en-US" sz="1600" dirty="0"/>
              <a:t>The fact so much of our society is now tied to computers – our money, our cars, our homes, even medical devices – leaves us all vulnerable to hackers with malicious intent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/>
              <a:t>This only serves to </a:t>
            </a:r>
            <a:r>
              <a:rPr lang="en-US" sz="1600" dirty="0" smtClean="0"/>
              <a:t>emphasize </a:t>
            </a:r>
            <a:r>
              <a:rPr lang="en-US" sz="1600" dirty="0"/>
              <a:t>the importance of good data protection practices that should be implemented throughout society, not just in the workplace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Empower </a:t>
            </a:r>
            <a:r>
              <a:rPr lang="en-US" sz="1600" dirty="0"/>
              <a:t>people to take control of their data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err="1" smtClean="0"/>
              <a:t>GoogleECOM</a:t>
            </a:r>
            <a:r>
              <a:rPr lang="en-US" sz="1600" dirty="0" smtClean="0"/>
              <a:t> has </a:t>
            </a:r>
            <a:r>
              <a:rPr lang="en-US" sz="1600" dirty="0"/>
              <a:t>the same goals with green </a:t>
            </a:r>
            <a:r>
              <a:rPr lang="en-US" sz="1600" dirty="0" smtClean="0"/>
              <a:t>computing, </a:t>
            </a:r>
            <a:r>
              <a:rPr lang="en-US" sz="1600" dirty="0"/>
              <a:t>which </a:t>
            </a:r>
            <a:r>
              <a:rPr lang="en-US" sz="1600" dirty="0" smtClean="0"/>
              <a:t>is, </a:t>
            </a:r>
            <a:r>
              <a:rPr lang="en-US" sz="1600" dirty="0"/>
              <a:t>longer the life time of the </a:t>
            </a:r>
            <a:r>
              <a:rPr lang="en-US" sz="1600" dirty="0" smtClean="0"/>
              <a:t>product (mobile device) </a:t>
            </a:r>
            <a:r>
              <a:rPr lang="en-US" sz="1600" dirty="0"/>
              <a:t>and </a:t>
            </a:r>
            <a:r>
              <a:rPr lang="en-US" sz="1600" dirty="0" smtClean="0"/>
              <a:t>make </a:t>
            </a:r>
            <a:r>
              <a:rPr lang="en-US" sz="1600" dirty="0"/>
              <a:t>the product more </a:t>
            </a:r>
            <a:r>
              <a:rPr lang="en-US" sz="1600" dirty="0" smtClean="0"/>
              <a:t>efficient </a:t>
            </a:r>
            <a:r>
              <a:rPr lang="en-US" sz="1600" dirty="0"/>
              <a:t>of </a:t>
            </a:r>
            <a:r>
              <a:rPr lang="en-US" sz="1600" dirty="0" smtClean="0"/>
              <a:t>energy.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60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Expected Outcome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 complete tested carbon map of Android Operating </a:t>
            </a:r>
            <a:r>
              <a:rPr lang="en-US" sz="1600" dirty="0" smtClean="0"/>
              <a:t>System.</a:t>
            </a:r>
          </a:p>
          <a:p>
            <a:pPr algn="l"/>
            <a:r>
              <a:rPr lang="en-US" sz="1600" dirty="0" smtClean="0"/>
              <a:t>A </a:t>
            </a:r>
            <a:r>
              <a:rPr lang="en-US" sz="1600" dirty="0"/>
              <a:t>tested and verified graphical user </a:t>
            </a:r>
            <a:r>
              <a:rPr lang="en-US" sz="1600" dirty="0" smtClean="0"/>
              <a:t>interface application </a:t>
            </a:r>
            <a:r>
              <a:rPr lang="en-US" sz="1600" dirty="0"/>
              <a:t>displaying the transfer of data from applications </a:t>
            </a:r>
            <a:r>
              <a:rPr lang="en-US" sz="1600" dirty="0" smtClean="0"/>
              <a:t>to their </a:t>
            </a:r>
            <a:r>
              <a:rPr lang="en-US" sz="1600" dirty="0"/>
              <a:t>respective servers and </a:t>
            </a:r>
            <a:r>
              <a:rPr lang="en-US" sz="1600" dirty="0" smtClean="0"/>
              <a:t>Google servers.</a:t>
            </a:r>
          </a:p>
          <a:p>
            <a:pPr algn="l"/>
            <a:r>
              <a:rPr lang="en-US" sz="1600" dirty="0" smtClean="0"/>
              <a:t>Our </a:t>
            </a:r>
            <a:r>
              <a:rPr lang="en-US" sz="1600" dirty="0"/>
              <a:t>application will also display the amount of energy being used for the above </a:t>
            </a:r>
            <a:r>
              <a:rPr lang="en-US" sz="1600" dirty="0" smtClean="0"/>
              <a:t>protocols.</a:t>
            </a:r>
          </a:p>
          <a:p>
            <a:pPr algn="l"/>
            <a:r>
              <a:rPr lang="en-US" sz="1600" dirty="0" smtClean="0"/>
              <a:t>A </a:t>
            </a:r>
            <a:r>
              <a:rPr lang="en-US" sz="1600" dirty="0"/>
              <a:t>research paper consisting of our enlisted findings along with an estimate energy usage </a:t>
            </a:r>
            <a:r>
              <a:rPr lang="en-US" sz="1600" dirty="0" smtClean="0"/>
              <a:t>for storing </a:t>
            </a:r>
            <a:r>
              <a:rPr lang="en-US" sz="1600" dirty="0"/>
              <a:t>and analyzing of the transferred data.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60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Scope And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The scope of this project will comprise of using different computer networking protocols and data mining techniques to detect leakage of data from mobile device.</a:t>
            </a:r>
          </a:p>
          <a:p>
            <a:pPr algn="l"/>
            <a:r>
              <a:rPr lang="en-US" sz="1600" dirty="0" smtClean="0"/>
              <a:t>An android application will display the leakage of data to their respective servers.</a:t>
            </a:r>
          </a:p>
          <a:p>
            <a:pPr algn="l"/>
            <a:r>
              <a:rPr lang="en-US" sz="1600" dirty="0" smtClean="0"/>
              <a:t>It will give the user the ability to restrict the transfer of that data packet.</a:t>
            </a:r>
          </a:p>
          <a:p>
            <a:pPr algn="l"/>
            <a:r>
              <a:rPr lang="en-US" sz="1600" dirty="0" smtClean="0"/>
              <a:t>Energy consumption will be displayed accordingly.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60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The platform to be used in this project will be </a:t>
            </a:r>
            <a:r>
              <a:rPr lang="en-US" sz="1600" dirty="0" smtClean="0"/>
              <a:t>PYTHON.</a:t>
            </a:r>
            <a:endParaRPr lang="en-US" sz="1600" dirty="0"/>
          </a:p>
          <a:p>
            <a:pPr algn="l"/>
            <a:r>
              <a:rPr lang="en-US" sz="1600" dirty="0"/>
              <a:t>Environment to be used will be </a:t>
            </a:r>
            <a:r>
              <a:rPr lang="en-US" sz="1600" dirty="0" smtClean="0"/>
              <a:t>JAVA for the development of application.</a:t>
            </a:r>
            <a:endParaRPr lang="en-US" sz="1600" dirty="0"/>
          </a:p>
          <a:p>
            <a:pPr algn="l"/>
            <a:r>
              <a:rPr lang="en-US" sz="1600" dirty="0"/>
              <a:t>Operating system to be used will be </a:t>
            </a:r>
            <a:r>
              <a:rPr lang="en-US" sz="1600" dirty="0" smtClean="0"/>
              <a:t>Android Operating System.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60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Type Of 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113635"/>
            <a:ext cx="8164810" cy="2443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Research and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8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555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Google Energy Control &amp; Packet Tracking Monitor (GoogleECOM)</vt:lpstr>
      <vt:lpstr>Team Members:</vt:lpstr>
      <vt:lpstr>Problem Description</vt:lpstr>
      <vt:lpstr>Main Tasks</vt:lpstr>
      <vt:lpstr>Motivation</vt:lpstr>
      <vt:lpstr>Expected Outcome</vt:lpstr>
      <vt:lpstr>Scope And Features</vt:lpstr>
      <vt:lpstr>Technology</vt:lpstr>
      <vt:lpstr>Type Of Project</vt:lpstr>
      <vt:lpstr>Previous Project</vt:lpstr>
      <vt:lpstr>Things New In The FYP</vt:lpstr>
      <vt:lpstr>Fin!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137</cp:revision>
  <dcterms:created xsi:type="dcterms:W3CDTF">2013-08-21T19:17:07Z</dcterms:created>
  <dcterms:modified xsi:type="dcterms:W3CDTF">2018-09-03T01:27:13Z</dcterms:modified>
</cp:coreProperties>
</file>