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5" name="Rectangle 214">
            <a:extLst>
              <a:ext uri="{FF2B5EF4-FFF2-40B4-BE49-F238E27FC236}">
                <a16:creationId xmlns:a16="http://schemas.microsoft.com/office/drawing/2014/main" id="{FC530476-9E4F-445D-8134-2376C17E8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CC20C9A-0A22-45EF-A638-6E2B3E358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495610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94A5F35-68BC-4BD6-97F6-504AE885C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581" y="804520"/>
            <a:ext cx="4958419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Group Members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9F615F5-24F1-4F7A-B8E5-E7128891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68B11-1AC1-41D3-A81F-86E51F369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581" y="2015732"/>
            <a:ext cx="4958419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Ahmad Abdul Mogees	i-16-0199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Khizar Shabbir		I-16-0294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Supervisor: Dr. Omer Beg</a:t>
            </a:r>
            <a:endParaRPr lang="en-US" dirty="0"/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881DADC-361B-4490-B5E5-F744ACCD0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D8C9000-70B7-4BEE-BD85-98839C65C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FAB5912-B2E3-44BD-B8E1-167A999BF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7B4F491-7438-4976-8041-7BEDCA16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6789" y="977965"/>
            <a:ext cx="367121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4FA1A5-192B-4A47-B0A3-5F1370345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450" y="1516420"/>
            <a:ext cx="3360025" cy="3066022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48B8FA33-A4F9-456F-B49C-3B9DB4D1B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F2D7D0C-3C09-467B-BCB2-A1A52DAC2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47AE6-3364-45E7-A3E5-D7EA1AA2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Data Preparation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72B2-4EF6-458F-8715-6C8DB756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3114675"/>
            <a:ext cx="6130003" cy="2783204"/>
          </a:xfrm>
        </p:spPr>
        <p:txBody>
          <a:bodyPr anchor="ctr">
            <a:normAutofit/>
          </a:bodyPr>
          <a:lstStyle/>
          <a:p>
            <a:r>
              <a:rPr lang="en-US" dirty="0"/>
              <a:t>XML files with time tags</a:t>
            </a:r>
          </a:p>
          <a:p>
            <a:r>
              <a:rPr lang="en-US" dirty="0"/>
              <a:t>Txt files containing dialogues</a:t>
            </a:r>
          </a:p>
          <a:p>
            <a:r>
              <a:rPr lang="en-US" dirty="0"/>
              <a:t>JSON files containing persona</a:t>
            </a:r>
          </a:p>
          <a:p>
            <a:r>
              <a:rPr lang="en-US" dirty="0"/>
              <a:t>20 candidate sentences with one ground truth</a:t>
            </a:r>
          </a:p>
          <a:p>
            <a:r>
              <a:rPr lang="en-US" dirty="0"/>
              <a:t>Maintaining history of communication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0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B0534-0BAF-4E14-A355-F3614B69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Two Models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B622-8DB6-405C-BA1E-379F40570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Seq 2 Seq LSTM</a:t>
            </a:r>
          </a:p>
          <a:p>
            <a:r>
              <a:rPr lang="en-US" dirty="0"/>
              <a:t>GPT using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241101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829B7-1A22-48F4-B47B-00499ADA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Limitations of Seq 2 Seq LSTM</a:t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02751-FB33-4F4F-8A5D-8E4942B1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Hot encoded  vectors wave used</a:t>
            </a:r>
          </a:p>
          <a:p>
            <a:r>
              <a:rPr lang="en-US" dirty="0"/>
              <a:t>Not able to generate crosswords easily</a:t>
            </a:r>
          </a:p>
        </p:txBody>
      </p:sp>
    </p:spTree>
    <p:extLst>
      <p:ext uri="{BB962C8B-B14F-4D97-AF65-F5344CB8AC3E}">
        <p14:creationId xmlns:p14="http://schemas.microsoft.com/office/powerpoint/2010/main" val="50908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019F5-A295-44E3-ABCE-1646EC2F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Gpt using transfer learning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BF2247-EAC8-4A52-9197-F193D511C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722164"/>
            <a:ext cx="6282919" cy="26545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5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CCF7-9AEE-496C-A338-1923C02F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/>
              <a:t>Demo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42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41111-79D2-48D0-813B-F279D61F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/>
              <a:t>Thank  you</a:t>
            </a:r>
          </a:p>
        </p:txBody>
      </p:sp>
      <p:cxnSp>
        <p:nvCxnSpPr>
          <p:cNvPr id="28" name="Straight Connector 16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6294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A9D122C56F4948A26859876D8EB299" ma:contentTypeVersion="2" ma:contentTypeDescription="Create a new document." ma:contentTypeScope="" ma:versionID="b5382bcb8558a823068bf7d8c64bbf55">
  <xsd:schema xmlns:xsd="http://www.w3.org/2001/XMLSchema" xmlns:xs="http://www.w3.org/2001/XMLSchema" xmlns:p="http://schemas.microsoft.com/office/2006/metadata/properties" xmlns:ns3="2b7c83df-c042-4e02-a362-21146108d5a2" targetNamespace="http://schemas.microsoft.com/office/2006/metadata/properties" ma:root="true" ma:fieldsID="1dfe4db7f09b0f70a09e7c70cc4d9d38" ns3:_="">
    <xsd:import namespace="2b7c83df-c042-4e02-a362-21146108d5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7c83df-c042-4e02-a362-21146108d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0AC127-7060-403A-81AE-30F4AC38F147}">
  <ds:schemaRefs>
    <ds:schemaRef ds:uri="http://www.w3.org/XML/1998/namespace"/>
    <ds:schemaRef ds:uri="2b7c83df-c042-4e02-a362-21146108d5a2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295B88F-1B32-4D62-B1F4-DDD84B3FB3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51222A-B778-4C50-9E86-075CB93E63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7c83df-c042-4e02-a362-21146108d5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Group Members</vt:lpstr>
      <vt:lpstr>Data Preparation</vt:lpstr>
      <vt:lpstr>Two Models</vt:lpstr>
      <vt:lpstr>Limitations of Seq 2 Seq LSTM </vt:lpstr>
      <vt:lpstr>Gpt using transfer learning</vt:lpstr>
      <vt:lpstr>Demo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</dc:title>
  <dc:creator>shazeel Khalil Ahmad</dc:creator>
  <cp:lastModifiedBy>AbdulMogees</cp:lastModifiedBy>
  <cp:revision>7</cp:revision>
  <dcterms:created xsi:type="dcterms:W3CDTF">2019-12-12T10:37:24Z</dcterms:created>
  <dcterms:modified xsi:type="dcterms:W3CDTF">2019-12-12T11:46:29Z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0x01010016A9D122C56F4948A26859876D8EB299</vt:lpwstr>
  </property>
</Properties>
</file>