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1A0D3-EAF0-46E0-B518-1A62AAA950C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23161-3335-4614-9DB3-E168221D4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2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3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C822-481F-47C9-A1DC-31432A63FEB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021F9-E1FF-43A7-AA1C-0B0F9AB3C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686800" cy="5943600"/>
          </a:xfrm>
        </p:spPr>
        <p:txBody>
          <a:bodyPr>
            <a:normAutofit/>
          </a:bodyPr>
          <a:lstStyle/>
          <a:p>
            <a:endParaRPr lang="en-US" b="1" dirty="0">
              <a:latin typeface="Arial Black" pitchFamily="34" charset="0"/>
            </a:endParaRPr>
          </a:p>
          <a:p>
            <a:r>
              <a:rPr lang="en-US" b="1" dirty="0" smtClean="0">
                <a:latin typeface="Arial Black" pitchFamily="34" charset="0"/>
              </a:rPr>
              <a:t>Hexadecimal</a:t>
            </a:r>
            <a:endParaRPr lang="en-US" b="1" dirty="0">
              <a:latin typeface="Arial Black" pitchFamily="34" charset="0"/>
            </a:endParaRPr>
          </a:p>
          <a:p>
            <a:r>
              <a:rPr lang="en-US" b="1" dirty="0">
                <a:latin typeface="Arial Black" pitchFamily="34" charset="0"/>
              </a:rPr>
              <a:t> Base conversions,</a:t>
            </a:r>
          </a:p>
          <a:p>
            <a:r>
              <a:rPr lang="en-US" b="1" dirty="0">
                <a:latin typeface="Arial Black" pitchFamily="34" charset="0"/>
              </a:rPr>
              <a:t>addition, subtraction </a:t>
            </a:r>
          </a:p>
          <a:p>
            <a:endParaRPr lang="en-US" b="1" dirty="0">
              <a:latin typeface="Arial Black" pitchFamily="34" charset="0"/>
            </a:endParaRPr>
          </a:p>
          <a:p>
            <a:endParaRPr lang="en-US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9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76200"/>
            <a:ext cx="88677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581525"/>
            <a:ext cx="69818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4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39" y="1143000"/>
            <a:ext cx="4495800" cy="683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399"/>
            <a:ext cx="6351104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599"/>
            <a:ext cx="7467600" cy="73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5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4267200"/>
            <a:ext cx="278130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76200"/>
            <a:ext cx="88201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5029200"/>
            <a:ext cx="23241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21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3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6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495800"/>
            <a:ext cx="8382001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35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3" y="27039"/>
            <a:ext cx="89820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86200"/>
            <a:ext cx="8715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39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1955"/>
            <a:ext cx="8610601" cy="233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362200"/>
            <a:ext cx="8610601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5276850"/>
            <a:ext cx="84105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206"/>
            <a:ext cx="8686800" cy="37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43375"/>
            <a:ext cx="19145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67150"/>
            <a:ext cx="67818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2296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1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382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3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8229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85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458199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87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7391400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4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7162799" cy="592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1"/>
            <a:ext cx="83820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5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916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40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5344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7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86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5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6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763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070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</Words>
  <Application>Microsoft Office PowerPoint</Application>
  <PresentationFormat>On-screen Show (4:3)</PresentationFormat>
  <Paragraphs>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</dc:creator>
  <cp:lastModifiedBy>User-007</cp:lastModifiedBy>
  <cp:revision>32</cp:revision>
  <dcterms:created xsi:type="dcterms:W3CDTF">2024-02-11T16:08:18Z</dcterms:created>
  <dcterms:modified xsi:type="dcterms:W3CDTF">2024-09-03T07:01:47Z</dcterms:modified>
</cp:coreProperties>
</file>