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 id="269" r:id="rId15"/>
    <p:sldId id="270" r:id="rId16"/>
    <p:sldId id="286" r:id="rId17"/>
    <p:sldId id="271" r:id="rId18"/>
    <p:sldId id="272" r:id="rId19"/>
    <p:sldId id="273" r:id="rId20"/>
    <p:sldId id="274" r:id="rId21"/>
    <p:sldId id="276" r:id="rId22"/>
    <p:sldId id="287" r:id="rId23"/>
    <p:sldId id="275"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1A0D3-EAF0-46E0-B518-1A62AAA950C9}" type="datetimeFigureOut">
              <a:rPr lang="en-US" smtClean="0"/>
              <a:t>8/27/2024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23161-3335-4614-9DB3-E168221D4E1A}" type="slidenum">
              <a:rPr lang="en-US" smtClean="0"/>
              <a:t>‹#›</a:t>
            </a:fld>
            <a:endParaRPr lang="en-US"/>
          </a:p>
        </p:txBody>
      </p:sp>
    </p:spTree>
    <p:extLst>
      <p:ext uri="{BB962C8B-B14F-4D97-AF65-F5344CB8AC3E}">
        <p14:creationId xmlns:p14="http://schemas.microsoft.com/office/powerpoint/2010/main" val="179062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23161-3335-4614-9DB3-E168221D4E1A}" type="slidenum">
              <a:rPr lang="en-US" smtClean="0"/>
              <a:t>21</a:t>
            </a:fld>
            <a:endParaRPr lang="en-US"/>
          </a:p>
        </p:txBody>
      </p:sp>
    </p:spTree>
    <p:extLst>
      <p:ext uri="{BB962C8B-B14F-4D97-AF65-F5344CB8AC3E}">
        <p14:creationId xmlns:p14="http://schemas.microsoft.com/office/powerpoint/2010/main" val="51612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23161-3335-4614-9DB3-E168221D4E1A}" type="slidenum">
              <a:rPr lang="en-US" smtClean="0"/>
              <a:t>23</a:t>
            </a:fld>
            <a:endParaRPr lang="en-US"/>
          </a:p>
        </p:txBody>
      </p:sp>
    </p:spTree>
    <p:extLst>
      <p:ext uri="{BB962C8B-B14F-4D97-AF65-F5344CB8AC3E}">
        <p14:creationId xmlns:p14="http://schemas.microsoft.com/office/powerpoint/2010/main" val="51612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93C822-481F-47C9-A1DC-31432A63FEB3}"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51199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93C822-481F-47C9-A1DC-31432A63FEB3}"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254513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93C822-481F-47C9-A1DC-31432A63FEB3}"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340399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93C822-481F-47C9-A1DC-31432A63FEB3}"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56584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3C822-481F-47C9-A1DC-31432A63FEB3}"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268114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93C822-481F-47C9-A1DC-31432A63FEB3}"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363573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3C822-481F-47C9-A1DC-31432A63FEB3}"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257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93C822-481F-47C9-A1DC-31432A63FEB3}"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409963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3C822-481F-47C9-A1DC-31432A63FEB3}"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297807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3C822-481F-47C9-A1DC-31432A63FEB3}"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41747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3C822-481F-47C9-A1DC-31432A63FEB3}"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021F9-E1FF-43A7-AA1C-0B0F9AB3C2B5}" type="slidenum">
              <a:rPr lang="en-US" smtClean="0"/>
              <a:t>‹#›</a:t>
            </a:fld>
            <a:endParaRPr lang="en-US"/>
          </a:p>
        </p:txBody>
      </p:sp>
    </p:spTree>
    <p:extLst>
      <p:ext uri="{BB962C8B-B14F-4D97-AF65-F5344CB8AC3E}">
        <p14:creationId xmlns:p14="http://schemas.microsoft.com/office/powerpoint/2010/main" val="170978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3C822-481F-47C9-A1DC-31432A63FEB3}" type="datetimeFigureOut">
              <a:rPr lang="en-US" smtClean="0"/>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021F9-E1FF-43A7-AA1C-0B0F9AB3C2B5}" type="slidenum">
              <a:rPr lang="en-US" smtClean="0"/>
              <a:t>‹#›</a:t>
            </a:fld>
            <a:endParaRPr lang="en-US"/>
          </a:p>
        </p:txBody>
      </p:sp>
    </p:spTree>
    <p:extLst>
      <p:ext uri="{BB962C8B-B14F-4D97-AF65-F5344CB8AC3E}">
        <p14:creationId xmlns:p14="http://schemas.microsoft.com/office/powerpoint/2010/main" val="34519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686800" cy="5943600"/>
          </a:xfrm>
        </p:spPr>
        <p:txBody>
          <a:bodyPr>
            <a:normAutofit fontScale="92500" lnSpcReduction="20000"/>
          </a:bodyPr>
          <a:lstStyle/>
          <a:p>
            <a:pPr marL="457200" indent="-457200" algn="l">
              <a:buFont typeface="Arial" panose="020B0604020202020204" pitchFamily="34" charset="0"/>
              <a:buChar char="•"/>
            </a:pPr>
            <a:r>
              <a:rPr lang="en-US" b="1" dirty="0">
                <a:latin typeface="Arial Black" pitchFamily="34" charset="0"/>
              </a:rPr>
              <a:t>Introduction</a:t>
            </a:r>
          </a:p>
          <a:p>
            <a:pPr marL="457200" indent="-457200" algn="l">
              <a:buFont typeface="Arial" panose="020B0604020202020204" pitchFamily="34" charset="0"/>
              <a:buChar char="•"/>
            </a:pPr>
            <a:r>
              <a:rPr lang="en-US" b="1" dirty="0">
                <a:latin typeface="Arial Black" pitchFamily="34" charset="0"/>
              </a:rPr>
              <a:t>Introduction to course</a:t>
            </a:r>
          </a:p>
          <a:p>
            <a:pPr marL="457200" indent="-457200" algn="l">
              <a:buFont typeface="Arial" panose="020B0604020202020204" pitchFamily="34" charset="0"/>
              <a:buChar char="•"/>
            </a:pPr>
            <a:r>
              <a:rPr lang="en-US" b="1" dirty="0">
                <a:latin typeface="Arial Black" pitchFamily="34" charset="0"/>
              </a:rPr>
              <a:t>Binary numbers</a:t>
            </a:r>
          </a:p>
          <a:p>
            <a:pPr marL="457200" indent="-457200" algn="l">
              <a:buFont typeface="Arial" panose="020B0604020202020204" pitchFamily="34" charset="0"/>
              <a:buChar char="•"/>
            </a:pPr>
            <a:r>
              <a:rPr lang="en-US" b="1" dirty="0">
                <a:latin typeface="Arial Black" pitchFamily="34" charset="0"/>
              </a:rPr>
              <a:t> bits and bytes</a:t>
            </a:r>
          </a:p>
          <a:p>
            <a:pPr marL="457200" indent="-457200" algn="l">
              <a:buFont typeface="Arial" panose="020B0604020202020204" pitchFamily="34" charset="0"/>
              <a:buChar char="•"/>
            </a:pPr>
            <a:r>
              <a:rPr lang="en-US" b="1" dirty="0">
                <a:latin typeface="Arial Black" pitchFamily="34" charset="0"/>
              </a:rPr>
              <a:t>MSB and LSB</a:t>
            </a:r>
          </a:p>
          <a:p>
            <a:pPr marL="457200" indent="-457200" algn="l">
              <a:buFont typeface="Arial" panose="020B0604020202020204" pitchFamily="34" charset="0"/>
              <a:buChar char="•"/>
            </a:pPr>
            <a:r>
              <a:rPr lang="en-US" b="1" dirty="0">
                <a:latin typeface="Arial Black" pitchFamily="34" charset="0"/>
              </a:rPr>
              <a:t> Data representation</a:t>
            </a:r>
          </a:p>
          <a:p>
            <a:pPr marL="457200" indent="-457200" algn="l">
              <a:buFont typeface="Arial" panose="020B0604020202020204" pitchFamily="34" charset="0"/>
              <a:buChar char="•"/>
            </a:pPr>
            <a:r>
              <a:rPr lang="en-US" b="1" dirty="0">
                <a:latin typeface="Arial Black" pitchFamily="34" charset="0"/>
              </a:rPr>
              <a:t> Binary numbers,</a:t>
            </a:r>
          </a:p>
          <a:p>
            <a:pPr marL="457200" indent="-457200" algn="l">
              <a:buFont typeface="Arial" panose="020B0604020202020204" pitchFamily="34" charset="0"/>
              <a:buChar char="•"/>
            </a:pPr>
            <a:r>
              <a:rPr lang="en-US" b="1" dirty="0">
                <a:latin typeface="Arial Black" pitchFamily="34" charset="0"/>
              </a:rPr>
              <a:t>Hexadecimal</a:t>
            </a:r>
          </a:p>
          <a:p>
            <a:pPr marL="457200" indent="-457200" algn="l">
              <a:buFont typeface="Arial" panose="020B0604020202020204" pitchFamily="34" charset="0"/>
              <a:buChar char="•"/>
            </a:pPr>
            <a:r>
              <a:rPr lang="en-US" b="1" dirty="0">
                <a:latin typeface="Arial Black" pitchFamily="34" charset="0"/>
              </a:rPr>
              <a:t> Base conversions,</a:t>
            </a:r>
          </a:p>
          <a:p>
            <a:pPr marL="457200" indent="-457200" algn="l">
              <a:buFont typeface="Arial" panose="020B0604020202020204" pitchFamily="34" charset="0"/>
              <a:buChar char="•"/>
            </a:pPr>
            <a:r>
              <a:rPr lang="en-US" b="1" dirty="0">
                <a:latin typeface="Arial Black" pitchFamily="34" charset="0"/>
              </a:rPr>
              <a:t>addition, subtraction </a:t>
            </a:r>
          </a:p>
          <a:p>
            <a:pPr marL="457200" indent="-457200" algn="l">
              <a:buFont typeface="Arial" panose="020B0604020202020204" pitchFamily="34" charset="0"/>
              <a:buChar char="•"/>
            </a:pPr>
            <a:r>
              <a:rPr lang="en-US" b="1" dirty="0">
                <a:latin typeface="Arial Black" pitchFamily="34" charset="0"/>
              </a:rPr>
              <a:t>2’s compliment</a:t>
            </a:r>
          </a:p>
          <a:p>
            <a:pPr marL="457200" indent="-457200" algn="l">
              <a:buFont typeface="Arial" panose="020B0604020202020204" pitchFamily="34" charset="0"/>
              <a:buChar char="•"/>
            </a:pPr>
            <a:r>
              <a:rPr lang="en-US" b="1" dirty="0">
                <a:latin typeface="Arial Black" pitchFamily="34" charset="0"/>
              </a:rPr>
              <a:t> signed integer notation</a:t>
            </a:r>
          </a:p>
          <a:p>
            <a:pPr marL="457200" indent="-457200" algn="l">
              <a:buFont typeface="Arial" panose="020B0604020202020204" pitchFamily="34" charset="0"/>
              <a:buChar char="•"/>
            </a:pPr>
            <a:r>
              <a:rPr lang="en-US" b="1" dirty="0">
                <a:latin typeface="Arial Black" pitchFamily="34" charset="0"/>
              </a:rPr>
              <a:t> </a:t>
            </a:r>
            <a:r>
              <a:rPr lang="en-US" b="1" dirty="0" smtClean="0">
                <a:latin typeface="Arial Black" pitchFamily="34" charset="0"/>
              </a:rPr>
              <a:t>flags</a:t>
            </a:r>
            <a:endParaRPr lang="en-US" b="1" dirty="0">
              <a:latin typeface="Arial Black" pitchFamily="34" charset="0"/>
            </a:endParaRPr>
          </a:p>
        </p:txBody>
      </p:sp>
    </p:spTree>
    <p:extLst>
      <p:ext uri="{BB962C8B-B14F-4D97-AF65-F5344CB8AC3E}">
        <p14:creationId xmlns:p14="http://schemas.microsoft.com/office/powerpoint/2010/main" val="179698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32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59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00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676400"/>
            <a:ext cx="81915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9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228600"/>
            <a:ext cx="68103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600200"/>
            <a:ext cx="82677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55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228600"/>
            <a:ext cx="68103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257300"/>
            <a:ext cx="52387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66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228600"/>
            <a:ext cx="68103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14450"/>
            <a:ext cx="6858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48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18379" t="11464" r="2569" b="26044"/>
          <a:stretch/>
        </p:blipFill>
        <p:spPr>
          <a:xfrm>
            <a:off x="114300" y="2057400"/>
            <a:ext cx="8915400" cy="3962400"/>
          </a:xfrm>
          <a:prstGeom prst="rect">
            <a:avLst/>
          </a:prstGeom>
        </p:spPr>
      </p:pic>
    </p:spTree>
    <p:extLst>
      <p:ext uri="{BB962C8B-B14F-4D97-AF65-F5344CB8AC3E}">
        <p14:creationId xmlns:p14="http://schemas.microsoft.com/office/powerpoint/2010/main" val="95027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452563"/>
            <a:ext cx="75438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61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028700"/>
            <a:ext cx="68103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18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128713"/>
            <a:ext cx="481012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9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06" y="1143000"/>
            <a:ext cx="734209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29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1"/>
            <a:ext cx="6248400" cy="475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590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8600"/>
            <a:ext cx="454342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81000"/>
            <a:ext cx="4648200"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75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9525000" cy="6857999"/>
          </a:xfrm>
        </p:spPr>
        <p:txBody>
          <a:bodyPr>
            <a:normAutofit/>
          </a:bodyPr>
          <a:lstStyle/>
          <a:p>
            <a:r>
              <a:rPr lang="en-US" dirty="0" smtClean="0"/>
              <a:t>Subtraction Facts:</a:t>
            </a:r>
            <a:endParaRPr lang="en-US" dirty="0"/>
          </a:p>
          <a:p>
            <a:pPr marL="0" indent="0">
              <a:buNone/>
            </a:pPr>
            <a:r>
              <a:rPr lang="en-US" dirty="0" smtClean="0"/>
              <a:t>0-0 =0</a:t>
            </a:r>
          </a:p>
          <a:p>
            <a:pPr marL="0" indent="0">
              <a:buNone/>
            </a:pPr>
            <a:r>
              <a:rPr lang="en-US" dirty="0" smtClean="0"/>
              <a:t>1-0=1</a:t>
            </a:r>
          </a:p>
          <a:p>
            <a:pPr marL="0" indent="0">
              <a:buNone/>
            </a:pPr>
            <a:r>
              <a:rPr lang="en-US" dirty="0" smtClean="0"/>
              <a:t>1-1=0</a:t>
            </a:r>
          </a:p>
          <a:p>
            <a:pPr marL="0" indent="0">
              <a:buNone/>
            </a:pPr>
            <a:r>
              <a:rPr lang="en-US" dirty="0" smtClean="0"/>
              <a:t>0-1= 1 (but 0 have to borrow 1 from left side)</a:t>
            </a:r>
          </a:p>
          <a:p>
            <a:pPr marL="0" indent="0">
              <a:buNone/>
            </a:pPr>
            <a:endParaRPr lang="en-US" dirty="0"/>
          </a:p>
          <a:p>
            <a:pPr marL="0" indent="0">
              <a:buNone/>
            </a:pPr>
            <a:r>
              <a:rPr lang="en-US" dirty="0" smtClean="0"/>
              <a:t>1110		1100		11000		11000	</a:t>
            </a:r>
          </a:p>
          <a:p>
            <a:pPr marL="0" indent="0">
              <a:buNone/>
            </a:pPr>
            <a:r>
              <a:rPr lang="en-US" u="sng" dirty="0" smtClean="0"/>
              <a:t>0101</a:t>
            </a:r>
            <a:r>
              <a:rPr lang="en-US" dirty="0" smtClean="0"/>
              <a:t>		</a:t>
            </a:r>
            <a:r>
              <a:rPr lang="en-US" u="sng" dirty="0" smtClean="0"/>
              <a:t>0101</a:t>
            </a:r>
            <a:r>
              <a:rPr lang="en-US" u="sng" dirty="0" smtClean="0"/>
              <a:t>	</a:t>
            </a:r>
            <a:r>
              <a:rPr lang="en-US" dirty="0" smtClean="0"/>
              <a:t>	</a:t>
            </a:r>
            <a:r>
              <a:rPr lang="en-US" u="sng" dirty="0" smtClean="0"/>
              <a:t>00001</a:t>
            </a:r>
            <a:r>
              <a:rPr lang="en-US" dirty="0" smtClean="0"/>
              <a:t>		</a:t>
            </a:r>
            <a:r>
              <a:rPr lang="en-US" u="sng" dirty="0" smtClean="0"/>
              <a:t>01111</a:t>
            </a:r>
          </a:p>
          <a:p>
            <a:pPr marL="0" indent="0">
              <a:buNone/>
            </a:pPr>
            <a:r>
              <a:rPr lang="en-US" dirty="0" smtClean="0"/>
              <a:t>1001		0111		10111		01001</a:t>
            </a:r>
            <a:endParaRPr lang="en-US" dirty="0"/>
          </a:p>
        </p:txBody>
      </p:sp>
    </p:spTree>
    <p:extLst>
      <p:ext uri="{BB962C8B-B14F-4D97-AF65-F5344CB8AC3E}">
        <p14:creationId xmlns:p14="http://schemas.microsoft.com/office/powerpoint/2010/main" val="564813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80999"/>
            <a:ext cx="3124200" cy="609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609600"/>
            <a:ext cx="5267325"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19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
            <a:ext cx="7543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60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001000"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76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47720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16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44" y="1447800"/>
            <a:ext cx="822959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26" y="4495800"/>
            <a:ext cx="8229599"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7325" y="356830"/>
            <a:ext cx="7772400" cy="923330"/>
          </a:xfrm>
          <a:prstGeom prst="rect">
            <a:avLst/>
          </a:prstGeom>
          <a:noFill/>
        </p:spPr>
        <p:txBody>
          <a:bodyPr wrap="square" rtlCol="0">
            <a:spAutoFit/>
          </a:bodyPr>
          <a:lstStyle/>
          <a:p>
            <a:r>
              <a:rPr lang="en-US" b="1" dirty="0" smtClean="0"/>
              <a:t>Assignment No: 1</a:t>
            </a:r>
          </a:p>
          <a:p>
            <a:r>
              <a:rPr lang="en-US" b="1" dirty="0" smtClean="0"/>
              <a:t>Note: Assignment must be handwritten and only use A4 size pages.</a:t>
            </a:r>
          </a:p>
          <a:p>
            <a:r>
              <a:rPr lang="en-US" b="1" dirty="0" smtClean="0"/>
              <a:t>Submission Date: Next working class. Handover to your CR. </a:t>
            </a:r>
            <a:endParaRPr lang="en-US" b="1" dirty="0"/>
          </a:p>
        </p:txBody>
      </p:sp>
    </p:spTree>
    <p:extLst>
      <p:ext uri="{BB962C8B-B14F-4D97-AF65-F5344CB8AC3E}">
        <p14:creationId xmlns:p14="http://schemas.microsoft.com/office/powerpoint/2010/main" val="131801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52400"/>
            <a:ext cx="76390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3352800"/>
            <a:ext cx="82772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227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5819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56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GB" sz="2800" b="1" dirty="0" smtClean="0"/>
              <a:t>Computer Organization and Architecture</a:t>
            </a:r>
            <a:endParaRPr lang="en-US" sz="2800" b="1"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fontAlgn="base"/>
            <a:r>
              <a:rPr lang="en-GB" dirty="0" smtClean="0"/>
              <a:t>It is </a:t>
            </a:r>
            <a:r>
              <a:rPr lang="en-GB" dirty="0"/>
              <a:t>used to design computer systems. </a:t>
            </a:r>
            <a:endParaRPr lang="en-GB" dirty="0" smtClean="0"/>
          </a:p>
          <a:p>
            <a:pPr algn="just" fontAlgn="base"/>
            <a:r>
              <a:rPr lang="en-GB" dirty="0" smtClean="0"/>
              <a:t>Computer </a:t>
            </a:r>
            <a:r>
              <a:rPr lang="en-GB" dirty="0"/>
              <a:t>Architecture is considered to be those attributes of a system that are visible to the user like addressing techniques, instruction sets, and bits used for data, and have a direct impact on the logic execution of a </a:t>
            </a:r>
            <a:r>
              <a:rPr lang="en-GB" dirty="0" smtClean="0"/>
              <a:t>program</a:t>
            </a:r>
            <a:endParaRPr lang="en-GB" dirty="0"/>
          </a:p>
          <a:p>
            <a:pPr algn="just" fontAlgn="base"/>
            <a:r>
              <a:rPr lang="en-GB" dirty="0" smtClean="0"/>
              <a:t>Computer </a:t>
            </a:r>
            <a:r>
              <a:rPr lang="en-GB" dirty="0"/>
              <a:t>Organization is the way in which a system has to structure and It is operational units and the interconnections between them that achieve the architectural specifications, It is the realization of the abstract model, and It deals with How to implement the system.</a:t>
            </a:r>
          </a:p>
          <a:p>
            <a:endParaRPr lang="en-US" dirty="0"/>
          </a:p>
        </p:txBody>
      </p:sp>
    </p:spTree>
    <p:extLst>
      <p:ext uri="{BB962C8B-B14F-4D97-AF65-F5344CB8AC3E}">
        <p14:creationId xmlns:p14="http://schemas.microsoft.com/office/powerpoint/2010/main" val="3882373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
            <a:ext cx="8000999" cy="659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50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7696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4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1"/>
            <a:ext cx="693420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71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914400"/>
          </a:xfrm>
        </p:spPr>
        <p:txBody>
          <a:bodyPr>
            <a:normAutofit/>
          </a:bodyPr>
          <a:lstStyle/>
          <a:p>
            <a:r>
              <a:rPr lang="en-US" sz="3200" b="1" dirty="0" smtClean="0">
                <a:latin typeface="Arial" pitchFamily="34" charset="0"/>
                <a:cs typeface="Arial" pitchFamily="34" charset="0"/>
              </a:rPr>
              <a:t>Computer Architecture and Organization</a:t>
            </a:r>
            <a:endParaRPr lang="en-US" sz="3200" b="1" dirty="0">
              <a:latin typeface="Arial" pitchFamily="34" charset="0"/>
              <a:cs typeface="Arial" pitchFamily="34" charset="0"/>
            </a:endParaRPr>
          </a:p>
        </p:txBody>
      </p:sp>
      <p:sp>
        <p:nvSpPr>
          <p:cNvPr id="6" name="Content Placeholder 5"/>
          <p:cNvSpPr>
            <a:spLocks noGrp="1"/>
          </p:cNvSpPr>
          <p:nvPr>
            <p:ph idx="1"/>
          </p:nvPr>
        </p:nvSpPr>
        <p:spPr>
          <a:xfrm>
            <a:off x="457200" y="990600"/>
            <a:ext cx="8229600" cy="5135563"/>
          </a:xfrm>
        </p:spPr>
        <p:txBody>
          <a:bodyPr/>
          <a:lstStyle/>
          <a:p>
            <a:r>
              <a:rPr lang="en-US" dirty="0" smtClean="0"/>
              <a:t>Architecture describe What computer does</a:t>
            </a:r>
          </a:p>
          <a:p>
            <a:r>
              <a:rPr lang="en-US" dirty="0" smtClean="0"/>
              <a:t>Organization describes how it does</a:t>
            </a:r>
          </a:p>
          <a:p>
            <a:r>
              <a:rPr lang="en-US" dirty="0" smtClean="0"/>
              <a:t>Architecture indicates its hardware</a:t>
            </a:r>
          </a:p>
          <a:p>
            <a:r>
              <a:rPr lang="en-US" dirty="0" smtClean="0"/>
              <a:t>Organization indicates its </a:t>
            </a:r>
            <a:r>
              <a:rPr lang="en-US" dirty="0" err="1" smtClean="0"/>
              <a:t>behaviour</a:t>
            </a:r>
            <a:endParaRPr lang="en-US" dirty="0" smtClean="0"/>
          </a:p>
          <a:p>
            <a:r>
              <a:rPr lang="en-GB" dirty="0"/>
              <a:t>For designing a computer, its architecture is fixed first</a:t>
            </a:r>
            <a:r>
              <a:rPr lang="en-GB" dirty="0" smtClean="0"/>
              <a:t>.</a:t>
            </a:r>
          </a:p>
          <a:p>
            <a:r>
              <a:rPr lang="en-GB" dirty="0"/>
              <a:t>For designing a computer, an organization is decided after its architecture.</a:t>
            </a:r>
            <a:endParaRPr lang="en-US" dirty="0"/>
          </a:p>
        </p:txBody>
      </p:sp>
    </p:spTree>
    <p:extLst>
      <p:ext uri="{BB962C8B-B14F-4D97-AF65-F5344CB8AC3E}">
        <p14:creationId xmlns:p14="http://schemas.microsoft.com/office/powerpoint/2010/main" val="400754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50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7619999"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38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1000"/>
            <a:ext cx="754379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64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8000999"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33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153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023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267</Words>
  <Application>Microsoft Office PowerPoint</Application>
  <PresentationFormat>On-screen Show (4:3)</PresentationFormat>
  <Paragraphs>38</Paragraphs>
  <Slides>32</Slides>
  <Notes>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Office Theme</vt:lpstr>
      <vt:lpstr>PowerPoint Presentation</vt:lpstr>
      <vt:lpstr>PowerPoint Presentation</vt:lpstr>
      <vt:lpstr>Computer Organization and Architecture</vt:lpstr>
      <vt:lpstr>Computer Architecture and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dc:creator>
  <cp:lastModifiedBy>User-007</cp:lastModifiedBy>
  <cp:revision>18</cp:revision>
  <dcterms:created xsi:type="dcterms:W3CDTF">2024-02-11T16:08:18Z</dcterms:created>
  <dcterms:modified xsi:type="dcterms:W3CDTF">2024-08-27T08:10:02Z</dcterms:modified>
</cp:coreProperties>
</file>