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-fedorov/python3_intro/blob/e5ea9fbe686a28557f4b5cf5962c391c52c5c492/lesson_10/number_reader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Лабораторная </a:t>
            </a:r>
            <a:r>
              <a:rPr lang="ru-RU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№</a:t>
            </a:r>
            <a:r>
              <a:rPr lang="ru-RU" dirty="0" smtClean="0"/>
              <a:t>3 «Программа для добавления задач»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Хлопотной-Ромадов</a:t>
            </a:r>
            <a:r>
              <a:rPr lang="ru-RU" dirty="0" smtClean="0"/>
              <a:t> 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Научиться использовать модуль «</a:t>
            </a:r>
            <a:r>
              <a:rPr lang="en-US" dirty="0" err="1" smtClean="0"/>
              <a:t>json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2. Реализовать возможность добавлять задачи.</a:t>
            </a:r>
          </a:p>
          <a:p>
            <a:r>
              <a:rPr lang="ru-RU" dirty="0" smtClean="0"/>
              <a:t>3. Реализовать возможность просмотра текущих задач и завершение работы.</a:t>
            </a:r>
            <a:endParaRPr lang="ru-RU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работы с </a:t>
            </a:r>
            <a:r>
              <a:rPr lang="en-US" dirty="0" err="1" smtClean="0"/>
              <a:t>json</a:t>
            </a:r>
            <a:r>
              <a:rPr lang="ru-RU" dirty="0" smtClean="0"/>
              <a:t>-файлом использовались рекомендации по следующим ссылкам:</a:t>
            </a:r>
          </a:p>
          <a:p>
            <a:endParaRPr lang="ru-RU" dirty="0" smtClean="0"/>
          </a:p>
          <a:p>
            <a:r>
              <a:rPr lang="ru-RU" dirty="0" smtClean="0"/>
              <a:t>1. </a:t>
            </a:r>
            <a:r>
              <a:rPr lang="en-US" dirty="0" smtClean="0">
                <a:hlinkClick r:id="rId2"/>
              </a:rPr>
              <a:t>https://github.com/dm-fedorov/python3_intro/blob/e5ea9fbe686a28557f4b5cf5962c391c52c5c492/lesson_10/number_reader.py</a:t>
            </a:r>
            <a:endParaRPr lang="ru-RU" dirty="0" smtClean="0"/>
          </a:p>
          <a:p>
            <a:r>
              <a:rPr lang="ru-RU" dirty="0" smtClean="0"/>
              <a:t>2. </a:t>
            </a:r>
            <a:r>
              <a:rPr lang="en-US" dirty="0" smtClean="0">
                <a:hlinkClick r:id="rId2"/>
              </a:rPr>
              <a:t>https://github.com/dm-fedorov/python3_intro/blob/e5ea9fbe686a28557f4b5cf5962c391c52c5c492/lesson_10/number_reader.py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взяты важные функции для чтения и записи в </a:t>
            </a:r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файл, с помощью которых можно было перейти к следующему этапу работы.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Каждая задача имеет своё имя, категорию и время. Пользователь просто вводит их по ходу использования программы и они записываются в файл с помощью функции </a:t>
            </a:r>
            <a:r>
              <a:rPr lang="en-US" dirty="0" smtClean="0"/>
              <a:t>writer()</a:t>
            </a:r>
            <a:r>
              <a:rPr lang="ru-RU" dirty="0" smtClean="0"/>
              <a:t>, таким образом список задач пополняется.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задач и завершение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Пользователь имеет возможность вывести список текущих задач, используя программу просто с помощью чтения файла.</a:t>
            </a:r>
          </a:p>
          <a:p>
            <a:r>
              <a:rPr lang="ru-RU" dirty="0" smtClean="0"/>
              <a:t>Работа завершается, если пользователь передаст соответствующее действие.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Все необходимые задачи были реализованы. Программа имеет простой функционал и ничего дополнительного добавлено не было, хотя можно значительно расширить возможности работы. К примеру, добавить «удаление выполненной </a:t>
            </a:r>
            <a:r>
              <a:rPr lang="ru-RU" smtClean="0"/>
              <a:t>задачи».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</TotalTime>
  <Words>186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Лабораторная работа №3 «Программа для добавления задач»</vt:lpstr>
      <vt:lpstr>Задачи работы</vt:lpstr>
      <vt:lpstr>Основа</vt:lpstr>
      <vt:lpstr>Добавление задач</vt:lpstr>
      <vt:lpstr>Просмотр задач и завершение работы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работа№3 «Программа для добавления задач»</dc:title>
  <dc:creator>Екатерина Ромадова</dc:creator>
  <cp:lastModifiedBy>Екатерина Ромадова</cp:lastModifiedBy>
  <cp:revision>3</cp:revision>
  <dcterms:created xsi:type="dcterms:W3CDTF">2022-06-18T05:59:15Z</dcterms:created>
  <dcterms:modified xsi:type="dcterms:W3CDTF">2022-06-19T17:13:48Z</dcterms:modified>
</cp:coreProperties>
</file>