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FEF8BA-1E92-4270-8771-9B0D871903AD}" v="19" dt="2025-05-05T04:47:02.8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73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arin khondoker" userId="a0b03f2e4412cbf3" providerId="LiveId" clId="{A1FEF8BA-1E92-4270-8771-9B0D871903AD}"/>
    <pc:docChg chg="undo custSel addSld delSld modSld">
      <pc:chgData name="maharin khondoker" userId="a0b03f2e4412cbf3" providerId="LiveId" clId="{A1FEF8BA-1E92-4270-8771-9B0D871903AD}" dt="2025-05-05T05:55:13.623" v="219" actId="20577"/>
      <pc:docMkLst>
        <pc:docMk/>
      </pc:docMkLst>
      <pc:sldChg chg="modSp mod">
        <pc:chgData name="maharin khondoker" userId="a0b03f2e4412cbf3" providerId="LiveId" clId="{A1FEF8BA-1E92-4270-8771-9B0D871903AD}" dt="2025-05-05T05:55:13.623" v="219" actId="20577"/>
        <pc:sldMkLst>
          <pc:docMk/>
          <pc:sldMk cId="2112727911" sldId="256"/>
        </pc:sldMkLst>
        <pc:spChg chg="mod">
          <ac:chgData name="maharin khondoker" userId="a0b03f2e4412cbf3" providerId="LiveId" clId="{A1FEF8BA-1E92-4270-8771-9B0D871903AD}" dt="2025-05-05T05:55:13.623" v="219" actId="20577"/>
          <ac:spMkLst>
            <pc:docMk/>
            <pc:sldMk cId="2112727911" sldId="256"/>
            <ac:spMk id="2" creationId="{0F4F6B05-F58D-EB51-5C2C-9424635A18E7}"/>
          </ac:spMkLst>
        </pc:spChg>
      </pc:sldChg>
      <pc:sldChg chg="modSp mod">
        <pc:chgData name="maharin khondoker" userId="a0b03f2e4412cbf3" providerId="LiveId" clId="{A1FEF8BA-1E92-4270-8771-9B0D871903AD}" dt="2025-05-05T04:14:38.111" v="1" actId="1076"/>
        <pc:sldMkLst>
          <pc:docMk/>
          <pc:sldMk cId="195283874" sldId="265"/>
        </pc:sldMkLst>
        <pc:spChg chg="mod">
          <ac:chgData name="maharin khondoker" userId="a0b03f2e4412cbf3" providerId="LiveId" clId="{A1FEF8BA-1E92-4270-8771-9B0D871903AD}" dt="2025-05-05T04:14:33.713" v="0" actId="1076"/>
          <ac:spMkLst>
            <pc:docMk/>
            <pc:sldMk cId="195283874" sldId="265"/>
            <ac:spMk id="2" creationId="{D91B86B3-CF21-DD0F-2257-5697FDEC3EF0}"/>
          </ac:spMkLst>
        </pc:spChg>
        <pc:picChg chg="mod">
          <ac:chgData name="maharin khondoker" userId="a0b03f2e4412cbf3" providerId="LiveId" clId="{A1FEF8BA-1E92-4270-8771-9B0D871903AD}" dt="2025-05-05T04:14:38.111" v="1" actId="1076"/>
          <ac:picMkLst>
            <pc:docMk/>
            <pc:sldMk cId="195283874" sldId="265"/>
            <ac:picMk id="5" creationId="{FC0849C0-97D9-1562-5464-747A3A4C4B9F}"/>
          </ac:picMkLst>
        </pc:picChg>
      </pc:sldChg>
      <pc:sldChg chg="addSp delSp modSp new mod setBg">
        <pc:chgData name="maharin khondoker" userId="a0b03f2e4412cbf3" providerId="LiveId" clId="{A1FEF8BA-1E92-4270-8771-9B0D871903AD}" dt="2025-05-05T04:17:18.813" v="18" actId="14100"/>
        <pc:sldMkLst>
          <pc:docMk/>
          <pc:sldMk cId="1539617314" sldId="266"/>
        </pc:sldMkLst>
        <pc:spChg chg="mod">
          <ac:chgData name="maharin khondoker" userId="a0b03f2e4412cbf3" providerId="LiveId" clId="{A1FEF8BA-1E92-4270-8771-9B0D871903AD}" dt="2025-05-05T04:17:05.066" v="16"/>
          <ac:spMkLst>
            <pc:docMk/>
            <pc:sldMk cId="1539617314" sldId="266"/>
            <ac:spMk id="2" creationId="{37E920A0-FA90-907C-452E-B9504367D2DB}"/>
          </ac:spMkLst>
        </pc:spChg>
        <pc:spChg chg="del">
          <ac:chgData name="maharin khondoker" userId="a0b03f2e4412cbf3" providerId="LiveId" clId="{A1FEF8BA-1E92-4270-8771-9B0D871903AD}" dt="2025-05-05T04:16:02.456" v="6"/>
          <ac:spMkLst>
            <pc:docMk/>
            <pc:sldMk cId="1539617314" sldId="266"/>
            <ac:spMk id="3" creationId="{D43AA981-4B72-F1AE-F6B5-B8212A0CE2F7}"/>
          </ac:spMkLst>
        </pc:spChg>
        <pc:spChg chg="add del mod">
          <ac:chgData name="maharin khondoker" userId="a0b03f2e4412cbf3" providerId="LiveId" clId="{A1FEF8BA-1E92-4270-8771-9B0D871903AD}" dt="2025-05-05T04:16:19.660" v="9" actId="22"/>
          <ac:spMkLst>
            <pc:docMk/>
            <pc:sldMk cId="1539617314" sldId="266"/>
            <ac:spMk id="6" creationId="{58B2B7D0-0A6A-5011-C1D1-F7647B9F6226}"/>
          </ac:spMkLst>
        </pc:spChg>
        <pc:spChg chg="add">
          <ac:chgData name="maharin khondoker" userId="a0b03f2e4412cbf3" providerId="LiveId" clId="{A1FEF8BA-1E92-4270-8771-9B0D871903AD}" dt="2025-05-05T04:16:11.097" v="8" actId="26606"/>
          <ac:spMkLst>
            <pc:docMk/>
            <pc:sldMk cId="1539617314" sldId="266"/>
            <ac:spMk id="11" creationId="{1B15ED52-F352-441B-82BF-E0EA34836D08}"/>
          </ac:spMkLst>
        </pc:spChg>
        <pc:spChg chg="add">
          <ac:chgData name="maharin khondoker" userId="a0b03f2e4412cbf3" providerId="LiveId" clId="{A1FEF8BA-1E92-4270-8771-9B0D871903AD}" dt="2025-05-05T04:16:11.097" v="8" actId="26606"/>
          <ac:spMkLst>
            <pc:docMk/>
            <pc:sldMk cId="1539617314" sldId="266"/>
            <ac:spMk id="13" creationId="{3B2E3793-BFE6-45A2-9B7B-E18844431C99}"/>
          </ac:spMkLst>
        </pc:spChg>
        <pc:spChg chg="add">
          <ac:chgData name="maharin khondoker" userId="a0b03f2e4412cbf3" providerId="LiveId" clId="{A1FEF8BA-1E92-4270-8771-9B0D871903AD}" dt="2025-05-05T04:16:11.097" v="8" actId="26606"/>
          <ac:spMkLst>
            <pc:docMk/>
            <pc:sldMk cId="1539617314" sldId="266"/>
            <ac:spMk id="15" creationId="{BC4C4868-CB8F-4AF9-9CDB-8108F2C19B67}"/>
          </ac:spMkLst>
        </pc:spChg>
        <pc:spChg chg="add">
          <ac:chgData name="maharin khondoker" userId="a0b03f2e4412cbf3" providerId="LiveId" clId="{A1FEF8BA-1E92-4270-8771-9B0D871903AD}" dt="2025-05-05T04:16:11.097" v="8" actId="26606"/>
          <ac:spMkLst>
            <pc:docMk/>
            <pc:sldMk cId="1539617314" sldId="266"/>
            <ac:spMk id="17" creationId="{375E0459-6403-40CD-989D-56A4407CA12E}"/>
          </ac:spMkLst>
        </pc:spChg>
        <pc:spChg chg="add">
          <ac:chgData name="maharin khondoker" userId="a0b03f2e4412cbf3" providerId="LiveId" clId="{A1FEF8BA-1E92-4270-8771-9B0D871903AD}" dt="2025-05-05T04:16:11.097" v="8" actId="26606"/>
          <ac:spMkLst>
            <pc:docMk/>
            <pc:sldMk cId="1539617314" sldId="266"/>
            <ac:spMk id="19" creationId="{53E5B1A8-3AC9-4BD1-9BBC-78CA94F2D1BA}"/>
          </ac:spMkLst>
        </pc:spChg>
        <pc:picChg chg="add del mod">
          <ac:chgData name="maharin khondoker" userId="a0b03f2e4412cbf3" providerId="LiveId" clId="{A1FEF8BA-1E92-4270-8771-9B0D871903AD}" dt="2025-05-05T04:16:04.978" v="7" actId="478"/>
          <ac:picMkLst>
            <pc:docMk/>
            <pc:sldMk cId="1539617314" sldId="266"/>
            <ac:picMk id="4" creationId="{EFCF54FF-D1DD-DAD8-A6E5-694345740984}"/>
          </ac:picMkLst>
        </pc:picChg>
        <pc:picChg chg="add mod ord">
          <ac:chgData name="maharin khondoker" userId="a0b03f2e4412cbf3" providerId="LiveId" clId="{A1FEF8BA-1E92-4270-8771-9B0D871903AD}" dt="2025-05-05T04:17:18.813" v="18" actId="14100"/>
          <ac:picMkLst>
            <pc:docMk/>
            <pc:sldMk cId="1539617314" sldId="266"/>
            <ac:picMk id="8" creationId="{7FA21D44-D917-2DCD-A4FF-7A18E8B82AA7}"/>
          </ac:picMkLst>
        </pc:picChg>
      </pc:sldChg>
      <pc:sldChg chg="addSp delSp modSp add mod setBg delDesignElem">
        <pc:chgData name="maharin khondoker" userId="a0b03f2e4412cbf3" providerId="LiveId" clId="{A1FEF8BA-1E92-4270-8771-9B0D871903AD}" dt="2025-05-05T04:26:15.025" v="39" actId="26606"/>
        <pc:sldMkLst>
          <pc:docMk/>
          <pc:sldMk cId="1378597048" sldId="267"/>
        </pc:sldMkLst>
        <pc:spChg chg="mod">
          <ac:chgData name="maharin khondoker" userId="a0b03f2e4412cbf3" providerId="LiveId" clId="{A1FEF8BA-1E92-4270-8771-9B0D871903AD}" dt="2025-05-05T04:26:15.016" v="38" actId="26606"/>
          <ac:spMkLst>
            <pc:docMk/>
            <pc:sldMk cId="1378597048" sldId="267"/>
            <ac:spMk id="2" creationId="{81239DCE-0410-A961-DECE-2CF7885CC6CD}"/>
          </ac:spMkLst>
        </pc:spChg>
        <pc:spChg chg="mod">
          <ac:chgData name="maharin khondoker" userId="a0b03f2e4412cbf3" providerId="LiveId" clId="{A1FEF8BA-1E92-4270-8771-9B0D871903AD}" dt="2025-05-05T04:26:15.016" v="38" actId="26606"/>
          <ac:spMkLst>
            <pc:docMk/>
            <pc:sldMk cId="1378597048" sldId="267"/>
            <ac:spMk id="3" creationId="{61094FF6-F9DD-E5BE-FC0C-5B2177DD38E0}"/>
          </ac:spMkLst>
        </pc:spChg>
        <pc:spChg chg="add del">
          <ac:chgData name="maharin khondoker" userId="a0b03f2e4412cbf3" providerId="LiveId" clId="{A1FEF8BA-1E92-4270-8771-9B0D871903AD}" dt="2025-05-05T04:26:06.597" v="36" actId="26606"/>
          <ac:spMkLst>
            <pc:docMk/>
            <pc:sldMk cId="1378597048" sldId="267"/>
            <ac:spMk id="5" creationId="{1B15ED52-F352-441B-82BF-E0EA34836D08}"/>
          </ac:spMkLst>
        </pc:spChg>
        <pc:spChg chg="add del">
          <ac:chgData name="maharin khondoker" userId="a0b03f2e4412cbf3" providerId="LiveId" clId="{A1FEF8BA-1E92-4270-8771-9B0D871903AD}" dt="2025-05-05T04:26:06.597" v="36" actId="26606"/>
          <ac:spMkLst>
            <pc:docMk/>
            <pc:sldMk cId="1378597048" sldId="267"/>
            <ac:spMk id="6" creationId="{3B2E3793-BFE6-45A2-9B7B-E18844431C99}"/>
          </ac:spMkLst>
        </pc:spChg>
        <pc:spChg chg="add del">
          <ac:chgData name="maharin khondoker" userId="a0b03f2e4412cbf3" providerId="LiveId" clId="{A1FEF8BA-1E92-4270-8771-9B0D871903AD}" dt="2025-05-05T04:26:06.597" v="36" actId="26606"/>
          <ac:spMkLst>
            <pc:docMk/>
            <pc:sldMk cId="1378597048" sldId="267"/>
            <ac:spMk id="7" creationId="{BC4C4868-CB8F-4AF9-9CDB-8108F2C19B67}"/>
          </ac:spMkLst>
        </pc:spChg>
        <pc:spChg chg="del">
          <ac:chgData name="maharin khondoker" userId="a0b03f2e4412cbf3" providerId="LiveId" clId="{A1FEF8BA-1E92-4270-8771-9B0D871903AD}" dt="2025-05-05T04:15:01.391" v="4"/>
          <ac:spMkLst>
            <pc:docMk/>
            <pc:sldMk cId="1378597048" sldId="267"/>
            <ac:spMk id="8" creationId="{1B15ED52-F352-441B-82BF-E0EA34836D08}"/>
          </ac:spMkLst>
        </pc:spChg>
        <pc:spChg chg="add del">
          <ac:chgData name="maharin khondoker" userId="a0b03f2e4412cbf3" providerId="LiveId" clId="{A1FEF8BA-1E92-4270-8771-9B0D871903AD}" dt="2025-05-05T04:26:06.597" v="36" actId="26606"/>
          <ac:spMkLst>
            <pc:docMk/>
            <pc:sldMk cId="1378597048" sldId="267"/>
            <ac:spMk id="9" creationId="{375E0459-6403-40CD-989D-56A4407CA12E}"/>
          </ac:spMkLst>
        </pc:spChg>
        <pc:spChg chg="del">
          <ac:chgData name="maharin khondoker" userId="a0b03f2e4412cbf3" providerId="LiveId" clId="{A1FEF8BA-1E92-4270-8771-9B0D871903AD}" dt="2025-05-05T04:15:01.391" v="4"/>
          <ac:spMkLst>
            <pc:docMk/>
            <pc:sldMk cId="1378597048" sldId="267"/>
            <ac:spMk id="10" creationId="{3B2E3793-BFE6-45A2-9B7B-E18844431C99}"/>
          </ac:spMkLst>
        </pc:spChg>
        <pc:spChg chg="add del">
          <ac:chgData name="maharin khondoker" userId="a0b03f2e4412cbf3" providerId="LiveId" clId="{A1FEF8BA-1E92-4270-8771-9B0D871903AD}" dt="2025-05-05T04:26:06.597" v="36" actId="26606"/>
          <ac:spMkLst>
            <pc:docMk/>
            <pc:sldMk cId="1378597048" sldId="267"/>
            <ac:spMk id="11" creationId="{53E5B1A8-3AC9-4BD1-9BBC-78CA94F2D1BA}"/>
          </ac:spMkLst>
        </pc:spChg>
        <pc:spChg chg="del">
          <ac:chgData name="maharin khondoker" userId="a0b03f2e4412cbf3" providerId="LiveId" clId="{A1FEF8BA-1E92-4270-8771-9B0D871903AD}" dt="2025-05-05T04:15:01.391" v="4"/>
          <ac:spMkLst>
            <pc:docMk/>
            <pc:sldMk cId="1378597048" sldId="267"/>
            <ac:spMk id="12" creationId="{BC4C4868-CB8F-4AF9-9CDB-8108F2C19B67}"/>
          </ac:spMkLst>
        </pc:spChg>
        <pc:spChg chg="add del">
          <ac:chgData name="maharin khondoker" userId="a0b03f2e4412cbf3" providerId="LiveId" clId="{A1FEF8BA-1E92-4270-8771-9B0D871903AD}" dt="2025-05-05T04:26:06.597" v="35" actId="26606"/>
          <ac:spMkLst>
            <pc:docMk/>
            <pc:sldMk cId="1378597048" sldId="267"/>
            <ac:spMk id="13" creationId="{70DFC902-7D23-471A-B557-B6B6917D7A0D}"/>
          </ac:spMkLst>
        </pc:spChg>
        <pc:spChg chg="del">
          <ac:chgData name="maharin khondoker" userId="a0b03f2e4412cbf3" providerId="LiveId" clId="{A1FEF8BA-1E92-4270-8771-9B0D871903AD}" dt="2025-05-05T04:15:01.391" v="4"/>
          <ac:spMkLst>
            <pc:docMk/>
            <pc:sldMk cId="1378597048" sldId="267"/>
            <ac:spMk id="14" creationId="{375E0459-6403-40CD-989D-56A4407CA12E}"/>
          </ac:spMkLst>
        </pc:spChg>
        <pc:spChg chg="del">
          <ac:chgData name="maharin khondoker" userId="a0b03f2e4412cbf3" providerId="LiveId" clId="{A1FEF8BA-1E92-4270-8771-9B0D871903AD}" dt="2025-05-05T04:15:01.391" v="4"/>
          <ac:spMkLst>
            <pc:docMk/>
            <pc:sldMk cId="1378597048" sldId="267"/>
            <ac:spMk id="16" creationId="{53E5B1A8-3AC9-4BD1-9BBC-78CA94F2D1BA}"/>
          </ac:spMkLst>
        </pc:spChg>
        <pc:spChg chg="add del">
          <ac:chgData name="maharin khondoker" userId="a0b03f2e4412cbf3" providerId="LiveId" clId="{A1FEF8BA-1E92-4270-8771-9B0D871903AD}" dt="2025-05-05T04:26:06.597" v="35" actId="26606"/>
          <ac:spMkLst>
            <pc:docMk/>
            <pc:sldMk cId="1378597048" sldId="267"/>
            <ac:spMk id="18" creationId="{A55D5633-D557-4DCA-982C-FF36EB7A1C00}"/>
          </ac:spMkLst>
        </pc:spChg>
        <pc:spChg chg="add del">
          <ac:chgData name="maharin khondoker" userId="a0b03f2e4412cbf3" providerId="LiveId" clId="{A1FEF8BA-1E92-4270-8771-9B0D871903AD}" dt="2025-05-05T04:26:06.597" v="35" actId="26606"/>
          <ac:spMkLst>
            <pc:docMk/>
            <pc:sldMk cId="1378597048" sldId="267"/>
            <ac:spMk id="20" creationId="{450D3AD2-FA80-415F-A9CE-54D884561CD7}"/>
          </ac:spMkLst>
        </pc:spChg>
        <pc:spChg chg="add del">
          <ac:chgData name="maharin khondoker" userId="a0b03f2e4412cbf3" providerId="LiveId" clId="{A1FEF8BA-1E92-4270-8771-9B0D871903AD}" dt="2025-05-05T04:26:15.025" v="39" actId="26606"/>
          <ac:spMkLst>
            <pc:docMk/>
            <pc:sldMk cId="1378597048" sldId="267"/>
            <ac:spMk id="22" creationId="{375E0459-6403-40CD-989D-56A4407CA12E}"/>
          </ac:spMkLst>
        </pc:spChg>
        <pc:spChg chg="add del">
          <ac:chgData name="maharin khondoker" userId="a0b03f2e4412cbf3" providerId="LiveId" clId="{A1FEF8BA-1E92-4270-8771-9B0D871903AD}" dt="2025-05-05T04:26:15.025" v="39" actId="26606"/>
          <ac:spMkLst>
            <pc:docMk/>
            <pc:sldMk cId="1378597048" sldId="267"/>
            <ac:spMk id="23" creationId="{1B15ED52-F352-441B-82BF-E0EA34836D08}"/>
          </ac:spMkLst>
        </pc:spChg>
        <pc:spChg chg="add del">
          <ac:chgData name="maharin khondoker" userId="a0b03f2e4412cbf3" providerId="LiveId" clId="{A1FEF8BA-1E92-4270-8771-9B0D871903AD}" dt="2025-05-05T04:26:15.025" v="39" actId="26606"/>
          <ac:spMkLst>
            <pc:docMk/>
            <pc:sldMk cId="1378597048" sldId="267"/>
            <ac:spMk id="24" creationId="{53E5B1A8-3AC9-4BD1-9BBC-78CA94F2D1BA}"/>
          </ac:spMkLst>
        </pc:spChg>
        <pc:spChg chg="add del">
          <ac:chgData name="maharin khondoker" userId="a0b03f2e4412cbf3" providerId="LiveId" clId="{A1FEF8BA-1E92-4270-8771-9B0D871903AD}" dt="2025-05-05T04:26:15.025" v="39" actId="26606"/>
          <ac:spMkLst>
            <pc:docMk/>
            <pc:sldMk cId="1378597048" sldId="267"/>
            <ac:spMk id="25" creationId="{3B2E3793-BFE6-45A2-9B7B-E18844431C99}"/>
          </ac:spMkLst>
        </pc:spChg>
        <pc:spChg chg="add del">
          <ac:chgData name="maharin khondoker" userId="a0b03f2e4412cbf3" providerId="LiveId" clId="{A1FEF8BA-1E92-4270-8771-9B0D871903AD}" dt="2025-05-05T04:26:15.025" v="39" actId="26606"/>
          <ac:spMkLst>
            <pc:docMk/>
            <pc:sldMk cId="1378597048" sldId="267"/>
            <ac:spMk id="26" creationId="{BC4C4868-CB8F-4AF9-9CDB-8108F2C19B67}"/>
          </ac:spMkLst>
        </pc:spChg>
        <pc:spChg chg="add del">
          <ac:chgData name="maharin khondoker" userId="a0b03f2e4412cbf3" providerId="LiveId" clId="{A1FEF8BA-1E92-4270-8771-9B0D871903AD}" dt="2025-05-05T04:26:15.016" v="38" actId="26606"/>
          <ac:spMkLst>
            <pc:docMk/>
            <pc:sldMk cId="1378597048" sldId="267"/>
            <ac:spMk id="31" creationId="{70DFC902-7D23-471A-B557-B6B6917D7A0D}"/>
          </ac:spMkLst>
        </pc:spChg>
        <pc:spChg chg="add del">
          <ac:chgData name="maharin khondoker" userId="a0b03f2e4412cbf3" providerId="LiveId" clId="{A1FEF8BA-1E92-4270-8771-9B0D871903AD}" dt="2025-05-05T04:26:15.016" v="38" actId="26606"/>
          <ac:spMkLst>
            <pc:docMk/>
            <pc:sldMk cId="1378597048" sldId="267"/>
            <ac:spMk id="33" creationId="{A55D5633-D557-4DCA-982C-FF36EB7A1C00}"/>
          </ac:spMkLst>
        </pc:spChg>
        <pc:spChg chg="add del">
          <ac:chgData name="maharin khondoker" userId="a0b03f2e4412cbf3" providerId="LiveId" clId="{A1FEF8BA-1E92-4270-8771-9B0D871903AD}" dt="2025-05-05T04:26:15.016" v="38" actId="26606"/>
          <ac:spMkLst>
            <pc:docMk/>
            <pc:sldMk cId="1378597048" sldId="267"/>
            <ac:spMk id="35" creationId="{450D3AD2-FA80-415F-A9CE-54D884561CD7}"/>
          </ac:spMkLst>
        </pc:spChg>
        <pc:spChg chg="add">
          <ac:chgData name="maharin khondoker" userId="a0b03f2e4412cbf3" providerId="LiveId" clId="{A1FEF8BA-1E92-4270-8771-9B0D871903AD}" dt="2025-05-05T04:26:15.025" v="39" actId="26606"/>
          <ac:spMkLst>
            <pc:docMk/>
            <pc:sldMk cId="1378597048" sldId="267"/>
            <ac:spMk id="37" creationId="{375E0459-6403-40CD-989D-56A4407CA12E}"/>
          </ac:spMkLst>
        </pc:spChg>
        <pc:spChg chg="add">
          <ac:chgData name="maharin khondoker" userId="a0b03f2e4412cbf3" providerId="LiveId" clId="{A1FEF8BA-1E92-4270-8771-9B0D871903AD}" dt="2025-05-05T04:26:15.025" v="39" actId="26606"/>
          <ac:spMkLst>
            <pc:docMk/>
            <pc:sldMk cId="1378597048" sldId="267"/>
            <ac:spMk id="38" creationId="{1B15ED52-F352-441B-82BF-E0EA34836D08}"/>
          </ac:spMkLst>
        </pc:spChg>
        <pc:spChg chg="add">
          <ac:chgData name="maharin khondoker" userId="a0b03f2e4412cbf3" providerId="LiveId" clId="{A1FEF8BA-1E92-4270-8771-9B0D871903AD}" dt="2025-05-05T04:26:15.025" v="39" actId="26606"/>
          <ac:spMkLst>
            <pc:docMk/>
            <pc:sldMk cId="1378597048" sldId="267"/>
            <ac:spMk id="39" creationId="{53E5B1A8-3AC9-4BD1-9BBC-78CA94F2D1BA}"/>
          </ac:spMkLst>
        </pc:spChg>
        <pc:spChg chg="add">
          <ac:chgData name="maharin khondoker" userId="a0b03f2e4412cbf3" providerId="LiveId" clId="{A1FEF8BA-1E92-4270-8771-9B0D871903AD}" dt="2025-05-05T04:26:15.025" v="39" actId="26606"/>
          <ac:spMkLst>
            <pc:docMk/>
            <pc:sldMk cId="1378597048" sldId="267"/>
            <ac:spMk id="40" creationId="{3B2E3793-BFE6-45A2-9B7B-E18844431C99}"/>
          </ac:spMkLst>
        </pc:spChg>
        <pc:spChg chg="add">
          <ac:chgData name="maharin khondoker" userId="a0b03f2e4412cbf3" providerId="LiveId" clId="{A1FEF8BA-1E92-4270-8771-9B0D871903AD}" dt="2025-05-05T04:26:15.025" v="39" actId="26606"/>
          <ac:spMkLst>
            <pc:docMk/>
            <pc:sldMk cId="1378597048" sldId="267"/>
            <ac:spMk id="41" creationId="{BC4C4868-CB8F-4AF9-9CDB-8108F2C19B67}"/>
          </ac:spMkLst>
        </pc:spChg>
      </pc:sldChg>
      <pc:sldChg chg="addSp delSp modSp new del mod setBg">
        <pc:chgData name="maharin khondoker" userId="a0b03f2e4412cbf3" providerId="LiveId" clId="{A1FEF8BA-1E92-4270-8771-9B0D871903AD}" dt="2025-05-05T04:40:39.902" v="67" actId="2696"/>
        <pc:sldMkLst>
          <pc:docMk/>
          <pc:sldMk cId="1089149773" sldId="268"/>
        </pc:sldMkLst>
        <pc:spChg chg="mod">
          <ac:chgData name="maharin khondoker" userId="a0b03f2e4412cbf3" providerId="LiveId" clId="{A1FEF8BA-1E92-4270-8771-9B0D871903AD}" dt="2025-05-05T04:36:04.770" v="57" actId="403"/>
          <ac:spMkLst>
            <pc:docMk/>
            <pc:sldMk cId="1089149773" sldId="268"/>
            <ac:spMk id="2" creationId="{4D42458A-8AD3-DB7E-5F3B-46D27C40A311}"/>
          </ac:spMkLst>
        </pc:spChg>
        <pc:spChg chg="del mod">
          <ac:chgData name="maharin khondoker" userId="a0b03f2e4412cbf3" providerId="LiveId" clId="{A1FEF8BA-1E92-4270-8771-9B0D871903AD}" dt="2025-05-05T04:36:13.877" v="58" actId="26606"/>
          <ac:spMkLst>
            <pc:docMk/>
            <pc:sldMk cId="1089149773" sldId="268"/>
            <ac:spMk id="3" creationId="{66F6CE6D-46CD-0E1C-70B0-D25BBCCF41C5}"/>
          </ac:spMkLst>
        </pc:spChg>
        <pc:spChg chg="add">
          <ac:chgData name="maharin khondoker" userId="a0b03f2e4412cbf3" providerId="LiveId" clId="{A1FEF8BA-1E92-4270-8771-9B0D871903AD}" dt="2025-05-05T04:35:29.639" v="41" actId="26606"/>
          <ac:spMkLst>
            <pc:docMk/>
            <pc:sldMk cId="1089149773" sldId="268"/>
            <ac:spMk id="8" creationId="{1B15ED52-F352-441B-82BF-E0EA34836D08}"/>
          </ac:spMkLst>
        </pc:spChg>
        <pc:spChg chg="add">
          <ac:chgData name="maharin khondoker" userId="a0b03f2e4412cbf3" providerId="LiveId" clId="{A1FEF8BA-1E92-4270-8771-9B0D871903AD}" dt="2025-05-05T04:35:29.639" v="41" actId="26606"/>
          <ac:spMkLst>
            <pc:docMk/>
            <pc:sldMk cId="1089149773" sldId="268"/>
            <ac:spMk id="10" creationId="{3B2E3793-BFE6-45A2-9B7B-E18844431C99}"/>
          </ac:spMkLst>
        </pc:spChg>
        <pc:spChg chg="add">
          <ac:chgData name="maharin khondoker" userId="a0b03f2e4412cbf3" providerId="LiveId" clId="{A1FEF8BA-1E92-4270-8771-9B0D871903AD}" dt="2025-05-05T04:35:29.639" v="41" actId="26606"/>
          <ac:spMkLst>
            <pc:docMk/>
            <pc:sldMk cId="1089149773" sldId="268"/>
            <ac:spMk id="12" creationId="{BC4C4868-CB8F-4AF9-9CDB-8108F2C19B67}"/>
          </ac:spMkLst>
        </pc:spChg>
        <pc:spChg chg="add">
          <ac:chgData name="maharin khondoker" userId="a0b03f2e4412cbf3" providerId="LiveId" clId="{A1FEF8BA-1E92-4270-8771-9B0D871903AD}" dt="2025-05-05T04:35:29.639" v="41" actId="26606"/>
          <ac:spMkLst>
            <pc:docMk/>
            <pc:sldMk cId="1089149773" sldId="268"/>
            <ac:spMk id="14" creationId="{375E0459-6403-40CD-989D-56A4407CA12E}"/>
          </ac:spMkLst>
        </pc:spChg>
        <pc:spChg chg="add">
          <ac:chgData name="maharin khondoker" userId="a0b03f2e4412cbf3" providerId="LiveId" clId="{A1FEF8BA-1E92-4270-8771-9B0D871903AD}" dt="2025-05-05T04:35:29.639" v="41" actId="26606"/>
          <ac:spMkLst>
            <pc:docMk/>
            <pc:sldMk cId="1089149773" sldId="268"/>
            <ac:spMk id="16" creationId="{53E5B1A8-3AC9-4BD1-9BBC-78CA94F2D1BA}"/>
          </ac:spMkLst>
        </pc:spChg>
        <pc:graphicFrameChg chg="add mod">
          <ac:chgData name="maharin khondoker" userId="a0b03f2e4412cbf3" providerId="LiveId" clId="{A1FEF8BA-1E92-4270-8771-9B0D871903AD}" dt="2025-05-05T04:36:25.223" v="60" actId="20577"/>
          <ac:graphicFrameMkLst>
            <pc:docMk/>
            <pc:sldMk cId="1089149773" sldId="268"/>
            <ac:graphicFrameMk id="18" creationId="{0E3947B6-B1E3-4CCD-2496-E9FB60A06B81}"/>
          </ac:graphicFrameMkLst>
        </pc:graphicFrameChg>
      </pc:sldChg>
      <pc:sldChg chg="delSp add del setBg delDesignElem">
        <pc:chgData name="maharin khondoker" userId="a0b03f2e4412cbf3" providerId="LiveId" clId="{A1FEF8BA-1E92-4270-8771-9B0D871903AD}" dt="2025-05-05T04:41:09.886" v="75" actId="47"/>
        <pc:sldMkLst>
          <pc:docMk/>
          <pc:sldMk cId="3553759213" sldId="268"/>
        </pc:sldMkLst>
        <pc:spChg chg="del">
          <ac:chgData name="maharin khondoker" userId="a0b03f2e4412cbf3" providerId="LiveId" clId="{A1FEF8BA-1E92-4270-8771-9B0D871903AD}" dt="2025-05-05T04:40:52.626" v="71"/>
          <ac:spMkLst>
            <pc:docMk/>
            <pc:sldMk cId="3553759213" sldId="268"/>
            <ac:spMk id="8" creationId="{1B15ED52-F352-441B-82BF-E0EA34836D08}"/>
          </ac:spMkLst>
        </pc:spChg>
        <pc:spChg chg="del">
          <ac:chgData name="maharin khondoker" userId="a0b03f2e4412cbf3" providerId="LiveId" clId="{A1FEF8BA-1E92-4270-8771-9B0D871903AD}" dt="2025-05-05T04:40:52.626" v="71"/>
          <ac:spMkLst>
            <pc:docMk/>
            <pc:sldMk cId="3553759213" sldId="268"/>
            <ac:spMk id="10" creationId="{3B2E3793-BFE6-45A2-9B7B-E18844431C99}"/>
          </ac:spMkLst>
        </pc:spChg>
        <pc:spChg chg="del">
          <ac:chgData name="maharin khondoker" userId="a0b03f2e4412cbf3" providerId="LiveId" clId="{A1FEF8BA-1E92-4270-8771-9B0D871903AD}" dt="2025-05-05T04:40:52.626" v="71"/>
          <ac:spMkLst>
            <pc:docMk/>
            <pc:sldMk cId="3553759213" sldId="268"/>
            <ac:spMk id="12" creationId="{BC4C4868-CB8F-4AF9-9CDB-8108F2C19B67}"/>
          </ac:spMkLst>
        </pc:spChg>
        <pc:spChg chg="del">
          <ac:chgData name="maharin khondoker" userId="a0b03f2e4412cbf3" providerId="LiveId" clId="{A1FEF8BA-1E92-4270-8771-9B0D871903AD}" dt="2025-05-05T04:40:52.626" v="71"/>
          <ac:spMkLst>
            <pc:docMk/>
            <pc:sldMk cId="3553759213" sldId="268"/>
            <ac:spMk id="14" creationId="{375E0459-6403-40CD-989D-56A4407CA12E}"/>
          </ac:spMkLst>
        </pc:spChg>
        <pc:spChg chg="del">
          <ac:chgData name="maharin khondoker" userId="a0b03f2e4412cbf3" providerId="LiveId" clId="{A1FEF8BA-1E92-4270-8771-9B0D871903AD}" dt="2025-05-05T04:40:52.626" v="71"/>
          <ac:spMkLst>
            <pc:docMk/>
            <pc:sldMk cId="3553759213" sldId="268"/>
            <ac:spMk id="16" creationId="{53E5B1A8-3AC9-4BD1-9BBC-78CA94F2D1BA}"/>
          </ac:spMkLst>
        </pc:spChg>
      </pc:sldChg>
      <pc:sldChg chg="addSp delSp modSp new mod setBg">
        <pc:chgData name="maharin khondoker" userId="a0b03f2e4412cbf3" providerId="LiveId" clId="{A1FEF8BA-1E92-4270-8771-9B0D871903AD}" dt="2025-05-05T04:39:29.012" v="66"/>
        <pc:sldMkLst>
          <pc:docMk/>
          <pc:sldMk cId="34099902" sldId="269"/>
        </pc:sldMkLst>
        <pc:spChg chg="mod">
          <ac:chgData name="maharin khondoker" userId="a0b03f2e4412cbf3" providerId="LiveId" clId="{A1FEF8BA-1E92-4270-8771-9B0D871903AD}" dt="2025-05-05T04:39:29.012" v="66"/>
          <ac:spMkLst>
            <pc:docMk/>
            <pc:sldMk cId="34099902" sldId="269"/>
            <ac:spMk id="2" creationId="{CABC4500-9FA8-5922-818C-CCE0042B3C44}"/>
          </ac:spMkLst>
        </pc:spChg>
        <pc:spChg chg="del mod">
          <ac:chgData name="maharin khondoker" userId="a0b03f2e4412cbf3" providerId="LiveId" clId="{A1FEF8BA-1E92-4270-8771-9B0D871903AD}" dt="2025-05-05T04:39:05.534" v="65" actId="26606"/>
          <ac:spMkLst>
            <pc:docMk/>
            <pc:sldMk cId="34099902" sldId="269"/>
            <ac:spMk id="3" creationId="{E96E2E37-F5BB-7F51-A8CD-E7B01737A911}"/>
          </ac:spMkLst>
        </pc:spChg>
        <pc:spChg chg="add">
          <ac:chgData name="maharin khondoker" userId="a0b03f2e4412cbf3" providerId="LiveId" clId="{A1FEF8BA-1E92-4270-8771-9B0D871903AD}" dt="2025-05-05T04:38:50.388" v="62" actId="26606"/>
          <ac:spMkLst>
            <pc:docMk/>
            <pc:sldMk cId="34099902" sldId="269"/>
            <ac:spMk id="8" creationId="{1B15ED52-F352-441B-82BF-E0EA34836D08}"/>
          </ac:spMkLst>
        </pc:spChg>
        <pc:spChg chg="add">
          <ac:chgData name="maharin khondoker" userId="a0b03f2e4412cbf3" providerId="LiveId" clId="{A1FEF8BA-1E92-4270-8771-9B0D871903AD}" dt="2025-05-05T04:38:50.388" v="62" actId="26606"/>
          <ac:spMkLst>
            <pc:docMk/>
            <pc:sldMk cId="34099902" sldId="269"/>
            <ac:spMk id="10" creationId="{3B2E3793-BFE6-45A2-9B7B-E18844431C99}"/>
          </ac:spMkLst>
        </pc:spChg>
        <pc:spChg chg="add">
          <ac:chgData name="maharin khondoker" userId="a0b03f2e4412cbf3" providerId="LiveId" clId="{A1FEF8BA-1E92-4270-8771-9B0D871903AD}" dt="2025-05-05T04:38:50.388" v="62" actId="26606"/>
          <ac:spMkLst>
            <pc:docMk/>
            <pc:sldMk cId="34099902" sldId="269"/>
            <ac:spMk id="12" creationId="{BC4C4868-CB8F-4AF9-9CDB-8108F2C19B67}"/>
          </ac:spMkLst>
        </pc:spChg>
        <pc:spChg chg="add">
          <ac:chgData name="maharin khondoker" userId="a0b03f2e4412cbf3" providerId="LiveId" clId="{A1FEF8BA-1E92-4270-8771-9B0D871903AD}" dt="2025-05-05T04:38:50.388" v="62" actId="26606"/>
          <ac:spMkLst>
            <pc:docMk/>
            <pc:sldMk cId="34099902" sldId="269"/>
            <ac:spMk id="14" creationId="{375E0459-6403-40CD-989D-56A4407CA12E}"/>
          </ac:spMkLst>
        </pc:spChg>
        <pc:spChg chg="add">
          <ac:chgData name="maharin khondoker" userId="a0b03f2e4412cbf3" providerId="LiveId" clId="{A1FEF8BA-1E92-4270-8771-9B0D871903AD}" dt="2025-05-05T04:38:50.388" v="62" actId="26606"/>
          <ac:spMkLst>
            <pc:docMk/>
            <pc:sldMk cId="34099902" sldId="269"/>
            <ac:spMk id="16" creationId="{53E5B1A8-3AC9-4BD1-9BBC-78CA94F2D1BA}"/>
          </ac:spMkLst>
        </pc:spChg>
        <pc:graphicFrameChg chg="add">
          <ac:chgData name="maharin khondoker" userId="a0b03f2e4412cbf3" providerId="LiveId" clId="{A1FEF8BA-1E92-4270-8771-9B0D871903AD}" dt="2025-05-05T04:39:05.534" v="65" actId="26606"/>
          <ac:graphicFrameMkLst>
            <pc:docMk/>
            <pc:sldMk cId="34099902" sldId="269"/>
            <ac:graphicFrameMk id="18" creationId="{C0A905BD-513D-8170-892C-0DD3CFEA3FE2}"/>
          </ac:graphicFrameMkLst>
        </pc:graphicFrameChg>
      </pc:sldChg>
      <pc:sldChg chg="addSp delSp modSp new mod setBg">
        <pc:chgData name="maharin khondoker" userId="a0b03f2e4412cbf3" providerId="LiveId" clId="{A1FEF8BA-1E92-4270-8771-9B0D871903AD}" dt="2025-05-05T04:47:02.840" v="144" actId="14100"/>
        <pc:sldMkLst>
          <pc:docMk/>
          <pc:sldMk cId="1930410777" sldId="270"/>
        </pc:sldMkLst>
        <pc:spChg chg="mod">
          <ac:chgData name="maharin khondoker" userId="a0b03f2e4412cbf3" providerId="LiveId" clId="{A1FEF8BA-1E92-4270-8771-9B0D871903AD}" dt="2025-05-05T04:46:52.250" v="142" actId="26606"/>
          <ac:spMkLst>
            <pc:docMk/>
            <pc:sldMk cId="1930410777" sldId="270"/>
            <ac:spMk id="2" creationId="{9B90845B-B3AC-DDFB-3240-80930F111BAE}"/>
          </ac:spMkLst>
        </pc:spChg>
        <pc:spChg chg="del mod">
          <ac:chgData name="maharin khondoker" userId="a0b03f2e4412cbf3" providerId="LiveId" clId="{A1FEF8BA-1E92-4270-8771-9B0D871903AD}" dt="2025-05-05T04:43:41.115" v="96"/>
          <ac:spMkLst>
            <pc:docMk/>
            <pc:sldMk cId="1930410777" sldId="270"/>
            <ac:spMk id="3" creationId="{7A1AF37A-956D-EA78-9142-89006395F016}"/>
          </ac:spMkLst>
        </pc:spChg>
        <pc:spChg chg="add mod">
          <ac:chgData name="maharin khondoker" userId="a0b03f2e4412cbf3" providerId="LiveId" clId="{A1FEF8BA-1E92-4270-8771-9B0D871903AD}" dt="2025-05-05T04:47:02.840" v="144" actId="14100"/>
          <ac:spMkLst>
            <pc:docMk/>
            <pc:sldMk cId="1930410777" sldId="270"/>
            <ac:spMk id="4" creationId="{7B326C41-2381-D349-F214-55D119099731}"/>
          </ac:spMkLst>
        </pc:spChg>
        <pc:spChg chg="add del">
          <ac:chgData name="maharin khondoker" userId="a0b03f2e4412cbf3" providerId="LiveId" clId="{A1FEF8BA-1E92-4270-8771-9B0D871903AD}" dt="2025-05-05T04:44:54.459" v="112" actId="26606"/>
          <ac:spMkLst>
            <pc:docMk/>
            <pc:sldMk cId="1930410777" sldId="270"/>
            <ac:spMk id="8" creationId="{1B15ED52-F352-441B-82BF-E0EA34836D08}"/>
          </ac:spMkLst>
        </pc:spChg>
        <pc:spChg chg="add del">
          <ac:chgData name="maharin khondoker" userId="a0b03f2e4412cbf3" providerId="LiveId" clId="{A1FEF8BA-1E92-4270-8771-9B0D871903AD}" dt="2025-05-05T04:44:54.459" v="112" actId="26606"/>
          <ac:spMkLst>
            <pc:docMk/>
            <pc:sldMk cId="1930410777" sldId="270"/>
            <ac:spMk id="10" creationId="{3B2E3793-BFE6-45A2-9B7B-E18844431C99}"/>
          </ac:spMkLst>
        </pc:spChg>
        <pc:spChg chg="add">
          <ac:chgData name="maharin khondoker" userId="a0b03f2e4412cbf3" providerId="LiveId" clId="{A1FEF8BA-1E92-4270-8771-9B0D871903AD}" dt="2025-05-05T04:43:00.313" v="93" actId="26606"/>
          <ac:spMkLst>
            <pc:docMk/>
            <pc:sldMk cId="1930410777" sldId="270"/>
            <ac:spMk id="12" creationId="{BC4C4868-CB8F-4AF9-9CDB-8108F2C19B67}"/>
          </ac:spMkLst>
        </pc:spChg>
        <pc:spChg chg="add del">
          <ac:chgData name="maharin khondoker" userId="a0b03f2e4412cbf3" providerId="LiveId" clId="{A1FEF8BA-1E92-4270-8771-9B0D871903AD}" dt="2025-05-05T04:44:54.459" v="112" actId="26606"/>
          <ac:spMkLst>
            <pc:docMk/>
            <pc:sldMk cId="1930410777" sldId="270"/>
            <ac:spMk id="14" creationId="{375E0459-6403-40CD-989D-56A4407CA12E}"/>
          </ac:spMkLst>
        </pc:spChg>
        <pc:spChg chg="add">
          <ac:chgData name="maharin khondoker" userId="a0b03f2e4412cbf3" providerId="LiveId" clId="{A1FEF8BA-1E92-4270-8771-9B0D871903AD}" dt="2025-05-05T04:43:00.313" v="93" actId="26606"/>
          <ac:spMkLst>
            <pc:docMk/>
            <pc:sldMk cId="1930410777" sldId="270"/>
            <ac:spMk id="16" creationId="{53E5B1A8-3AC9-4BD1-9BBC-78CA94F2D1BA}"/>
          </ac:spMkLst>
        </pc:spChg>
        <pc:spChg chg="add del">
          <ac:chgData name="maharin khondoker" userId="a0b03f2e4412cbf3" providerId="LiveId" clId="{A1FEF8BA-1E92-4270-8771-9B0D871903AD}" dt="2025-05-05T04:45:25.752" v="114" actId="26606"/>
          <ac:spMkLst>
            <pc:docMk/>
            <pc:sldMk cId="1930410777" sldId="270"/>
            <ac:spMk id="21" creationId="{1B15ED52-F352-441B-82BF-E0EA34836D08}"/>
          </ac:spMkLst>
        </pc:spChg>
        <pc:spChg chg="add del">
          <ac:chgData name="maharin khondoker" userId="a0b03f2e4412cbf3" providerId="LiveId" clId="{A1FEF8BA-1E92-4270-8771-9B0D871903AD}" dt="2025-05-05T04:45:37.669" v="119" actId="26606"/>
          <ac:spMkLst>
            <pc:docMk/>
            <pc:sldMk cId="1930410777" sldId="270"/>
            <ac:spMk id="23" creationId="{3B2E3793-BFE6-45A2-9B7B-E18844431C99}"/>
          </ac:spMkLst>
        </pc:spChg>
        <pc:spChg chg="add del">
          <ac:chgData name="maharin khondoker" userId="a0b03f2e4412cbf3" providerId="LiveId" clId="{A1FEF8BA-1E92-4270-8771-9B0D871903AD}" dt="2025-05-05T04:45:37.669" v="119" actId="26606"/>
          <ac:spMkLst>
            <pc:docMk/>
            <pc:sldMk cId="1930410777" sldId="270"/>
            <ac:spMk id="25" creationId="{BC4C4868-CB8F-4AF9-9CDB-8108F2C19B67}"/>
          </ac:spMkLst>
        </pc:spChg>
        <pc:spChg chg="add del">
          <ac:chgData name="maharin khondoker" userId="a0b03f2e4412cbf3" providerId="LiveId" clId="{A1FEF8BA-1E92-4270-8771-9B0D871903AD}" dt="2025-05-05T04:45:37.669" v="119" actId="26606"/>
          <ac:spMkLst>
            <pc:docMk/>
            <pc:sldMk cId="1930410777" sldId="270"/>
            <ac:spMk id="27" creationId="{375E0459-6403-40CD-989D-56A4407CA12E}"/>
          </ac:spMkLst>
        </pc:spChg>
        <pc:spChg chg="add del">
          <ac:chgData name="maharin khondoker" userId="a0b03f2e4412cbf3" providerId="LiveId" clId="{A1FEF8BA-1E92-4270-8771-9B0D871903AD}" dt="2025-05-05T04:45:37.669" v="119" actId="26606"/>
          <ac:spMkLst>
            <pc:docMk/>
            <pc:sldMk cId="1930410777" sldId="270"/>
            <ac:spMk id="29" creationId="{53E5B1A8-3AC9-4BD1-9BBC-78CA94F2D1BA}"/>
          </ac:spMkLst>
        </pc:spChg>
        <pc:spChg chg="add del">
          <ac:chgData name="maharin khondoker" userId="a0b03f2e4412cbf3" providerId="LiveId" clId="{A1FEF8BA-1E92-4270-8771-9B0D871903AD}" dt="2025-05-05T04:45:25.752" v="114" actId="26606"/>
          <ac:spMkLst>
            <pc:docMk/>
            <pc:sldMk cId="1930410777" sldId="270"/>
            <ac:spMk id="34" creationId="{1B15ED52-F352-441B-82BF-E0EA34836D08}"/>
          </ac:spMkLst>
        </pc:spChg>
        <pc:spChg chg="add del">
          <ac:chgData name="maharin khondoker" userId="a0b03f2e4412cbf3" providerId="LiveId" clId="{A1FEF8BA-1E92-4270-8771-9B0D871903AD}" dt="2025-05-05T04:45:25.752" v="114" actId="26606"/>
          <ac:spMkLst>
            <pc:docMk/>
            <pc:sldMk cId="1930410777" sldId="270"/>
            <ac:spMk id="36" creationId="{3B2E3793-BFE6-45A2-9B7B-E18844431C99}"/>
          </ac:spMkLst>
        </pc:spChg>
        <pc:spChg chg="add del">
          <ac:chgData name="maharin khondoker" userId="a0b03f2e4412cbf3" providerId="LiveId" clId="{A1FEF8BA-1E92-4270-8771-9B0D871903AD}" dt="2025-05-05T04:45:25.752" v="114" actId="26606"/>
          <ac:spMkLst>
            <pc:docMk/>
            <pc:sldMk cId="1930410777" sldId="270"/>
            <ac:spMk id="38" creationId="{BC4C4868-CB8F-4AF9-9CDB-8108F2C19B67}"/>
          </ac:spMkLst>
        </pc:spChg>
        <pc:spChg chg="add del">
          <ac:chgData name="maharin khondoker" userId="a0b03f2e4412cbf3" providerId="LiveId" clId="{A1FEF8BA-1E92-4270-8771-9B0D871903AD}" dt="2025-05-05T04:45:25.752" v="114" actId="26606"/>
          <ac:spMkLst>
            <pc:docMk/>
            <pc:sldMk cId="1930410777" sldId="270"/>
            <ac:spMk id="42" creationId="{53E5B1A8-3AC9-4BD1-9BBC-78CA94F2D1BA}"/>
          </ac:spMkLst>
        </pc:spChg>
        <pc:spChg chg="add del">
          <ac:chgData name="maharin khondoker" userId="a0b03f2e4412cbf3" providerId="LiveId" clId="{A1FEF8BA-1E92-4270-8771-9B0D871903AD}" dt="2025-05-05T04:45:34.726" v="116" actId="26606"/>
          <ac:spMkLst>
            <pc:docMk/>
            <pc:sldMk cId="1930410777" sldId="270"/>
            <ac:spMk id="44" creationId="{38FAA1A1-D861-433F-88FA-1E9D6FD31D11}"/>
          </ac:spMkLst>
        </pc:spChg>
        <pc:spChg chg="add del">
          <ac:chgData name="maharin khondoker" userId="a0b03f2e4412cbf3" providerId="LiveId" clId="{A1FEF8BA-1E92-4270-8771-9B0D871903AD}" dt="2025-05-05T04:45:34.726" v="116" actId="26606"/>
          <ac:spMkLst>
            <pc:docMk/>
            <pc:sldMk cId="1930410777" sldId="270"/>
            <ac:spMk id="45" creationId="{09588DA8-065E-4F6F-8EFD-43104AB2E0CF}"/>
          </ac:spMkLst>
        </pc:spChg>
        <pc:spChg chg="add del">
          <ac:chgData name="maharin khondoker" userId="a0b03f2e4412cbf3" providerId="LiveId" clId="{A1FEF8BA-1E92-4270-8771-9B0D871903AD}" dt="2025-05-05T04:45:34.726" v="116" actId="26606"/>
          <ac:spMkLst>
            <pc:docMk/>
            <pc:sldMk cId="1930410777" sldId="270"/>
            <ac:spMk id="48" creationId="{CD9FE4EF-C4D8-49A0-B2FF-81D8DB7D8A24}"/>
          </ac:spMkLst>
        </pc:spChg>
        <pc:spChg chg="add del">
          <ac:chgData name="maharin khondoker" userId="a0b03f2e4412cbf3" providerId="LiveId" clId="{A1FEF8BA-1E92-4270-8771-9B0D871903AD}" dt="2025-05-05T04:45:34.726" v="116" actId="26606"/>
          <ac:spMkLst>
            <pc:docMk/>
            <pc:sldMk cId="1930410777" sldId="270"/>
            <ac:spMk id="49" creationId="{4300840D-0A0B-4512-BACA-B439D5B9C57C}"/>
          </ac:spMkLst>
        </pc:spChg>
        <pc:spChg chg="add del">
          <ac:chgData name="maharin khondoker" userId="a0b03f2e4412cbf3" providerId="LiveId" clId="{A1FEF8BA-1E92-4270-8771-9B0D871903AD}" dt="2025-05-05T04:45:34.726" v="116" actId="26606"/>
          <ac:spMkLst>
            <pc:docMk/>
            <pc:sldMk cId="1930410777" sldId="270"/>
            <ac:spMk id="50" creationId="{D2B78728-A580-49A7-84F9-6EF6F583ADE0}"/>
          </ac:spMkLst>
        </pc:spChg>
        <pc:spChg chg="add del">
          <ac:chgData name="maharin khondoker" userId="a0b03f2e4412cbf3" providerId="LiveId" clId="{A1FEF8BA-1E92-4270-8771-9B0D871903AD}" dt="2025-05-05T04:45:37.653" v="118" actId="26606"/>
          <ac:spMkLst>
            <pc:docMk/>
            <pc:sldMk cId="1930410777" sldId="270"/>
            <ac:spMk id="53" creationId="{C1F06963-6374-4B48-844F-071A9BAAAE02}"/>
          </ac:spMkLst>
        </pc:spChg>
        <pc:spChg chg="add del">
          <ac:chgData name="maharin khondoker" userId="a0b03f2e4412cbf3" providerId="LiveId" clId="{A1FEF8BA-1E92-4270-8771-9B0D871903AD}" dt="2025-05-05T04:45:37.653" v="118" actId="26606"/>
          <ac:spMkLst>
            <pc:docMk/>
            <pc:sldMk cId="1930410777" sldId="270"/>
            <ac:spMk id="54" creationId="{6CB927A4-E432-4310-9CD5-E89FF5063179}"/>
          </ac:spMkLst>
        </pc:spChg>
        <pc:spChg chg="add del">
          <ac:chgData name="maharin khondoker" userId="a0b03f2e4412cbf3" providerId="LiveId" clId="{A1FEF8BA-1E92-4270-8771-9B0D871903AD}" dt="2025-05-05T04:45:37.653" v="118" actId="26606"/>
          <ac:spMkLst>
            <pc:docMk/>
            <pc:sldMk cId="1930410777" sldId="270"/>
            <ac:spMk id="55" creationId="{1453BF6C-B012-48B7-B4E8-6D7AC7C27D02}"/>
          </ac:spMkLst>
        </pc:spChg>
        <pc:spChg chg="add del">
          <ac:chgData name="maharin khondoker" userId="a0b03f2e4412cbf3" providerId="LiveId" clId="{A1FEF8BA-1E92-4270-8771-9B0D871903AD}" dt="2025-05-05T04:45:37.653" v="118" actId="26606"/>
          <ac:spMkLst>
            <pc:docMk/>
            <pc:sldMk cId="1930410777" sldId="270"/>
            <ac:spMk id="56" creationId="{E3020543-B24B-4EC4-8FFC-8DD88EEA91A8}"/>
          </ac:spMkLst>
        </pc:spChg>
        <pc:spChg chg="add del">
          <ac:chgData name="maharin khondoker" userId="a0b03f2e4412cbf3" providerId="LiveId" clId="{A1FEF8BA-1E92-4270-8771-9B0D871903AD}" dt="2025-05-05T04:46:52.250" v="142" actId="26606"/>
          <ac:spMkLst>
            <pc:docMk/>
            <pc:sldMk cId="1930410777" sldId="270"/>
            <ac:spMk id="59" creationId="{1B15ED52-F352-441B-82BF-E0EA34836D08}"/>
          </ac:spMkLst>
        </pc:spChg>
        <pc:spChg chg="add del">
          <ac:chgData name="maharin khondoker" userId="a0b03f2e4412cbf3" providerId="LiveId" clId="{A1FEF8BA-1E92-4270-8771-9B0D871903AD}" dt="2025-05-05T04:46:52.250" v="142" actId="26606"/>
          <ac:spMkLst>
            <pc:docMk/>
            <pc:sldMk cId="1930410777" sldId="270"/>
            <ac:spMk id="60" creationId="{3B2E3793-BFE6-45A2-9B7B-E18844431C99}"/>
          </ac:spMkLst>
        </pc:spChg>
        <pc:spChg chg="add del">
          <ac:chgData name="maharin khondoker" userId="a0b03f2e4412cbf3" providerId="LiveId" clId="{A1FEF8BA-1E92-4270-8771-9B0D871903AD}" dt="2025-05-05T04:46:52.250" v="142" actId="26606"/>
          <ac:spMkLst>
            <pc:docMk/>
            <pc:sldMk cId="1930410777" sldId="270"/>
            <ac:spMk id="61" creationId="{BC4C4868-CB8F-4AF9-9CDB-8108F2C19B67}"/>
          </ac:spMkLst>
        </pc:spChg>
        <pc:spChg chg="add del">
          <ac:chgData name="maharin khondoker" userId="a0b03f2e4412cbf3" providerId="LiveId" clId="{A1FEF8BA-1E92-4270-8771-9B0D871903AD}" dt="2025-05-05T04:46:52.250" v="142" actId="26606"/>
          <ac:spMkLst>
            <pc:docMk/>
            <pc:sldMk cId="1930410777" sldId="270"/>
            <ac:spMk id="62" creationId="{375E0459-6403-40CD-989D-56A4407CA12E}"/>
          </ac:spMkLst>
        </pc:spChg>
        <pc:spChg chg="add del">
          <ac:chgData name="maharin khondoker" userId="a0b03f2e4412cbf3" providerId="LiveId" clId="{A1FEF8BA-1E92-4270-8771-9B0D871903AD}" dt="2025-05-05T04:46:52.250" v="142" actId="26606"/>
          <ac:spMkLst>
            <pc:docMk/>
            <pc:sldMk cId="1930410777" sldId="270"/>
            <ac:spMk id="63" creationId="{53E5B1A8-3AC9-4BD1-9BBC-78CA94F2D1BA}"/>
          </ac:spMkLst>
        </pc:spChg>
        <pc:spChg chg="add">
          <ac:chgData name="maharin khondoker" userId="a0b03f2e4412cbf3" providerId="LiveId" clId="{A1FEF8BA-1E92-4270-8771-9B0D871903AD}" dt="2025-05-05T04:46:52.250" v="142" actId="26606"/>
          <ac:spMkLst>
            <pc:docMk/>
            <pc:sldMk cId="1930410777" sldId="270"/>
            <ac:spMk id="74" creationId="{4300840D-0A0B-4512-BACA-B439D5B9C57C}"/>
          </ac:spMkLst>
        </pc:spChg>
        <pc:spChg chg="add">
          <ac:chgData name="maharin khondoker" userId="a0b03f2e4412cbf3" providerId="LiveId" clId="{A1FEF8BA-1E92-4270-8771-9B0D871903AD}" dt="2025-05-05T04:46:52.250" v="142" actId="26606"/>
          <ac:spMkLst>
            <pc:docMk/>
            <pc:sldMk cId="1930410777" sldId="270"/>
            <ac:spMk id="78" creationId="{38FAA1A1-D861-433F-88FA-1E9D6FD31D11}"/>
          </ac:spMkLst>
        </pc:spChg>
        <pc:spChg chg="add">
          <ac:chgData name="maharin khondoker" userId="a0b03f2e4412cbf3" providerId="LiveId" clId="{A1FEF8BA-1E92-4270-8771-9B0D871903AD}" dt="2025-05-05T04:46:52.250" v="142" actId="26606"/>
          <ac:spMkLst>
            <pc:docMk/>
            <pc:sldMk cId="1930410777" sldId="270"/>
            <ac:spMk id="80" creationId="{8D71EDA1-87BF-4D5D-AB79-F346FD19278A}"/>
          </ac:spMkLst>
        </pc:spChg>
      </pc:sldChg>
      <pc:sldChg chg="addSp delSp modSp new del mod setBg">
        <pc:chgData name="maharin khondoker" userId="a0b03f2e4412cbf3" providerId="LiveId" clId="{A1FEF8BA-1E92-4270-8771-9B0D871903AD}" dt="2025-05-05T04:42:52.472" v="91" actId="2696"/>
        <pc:sldMkLst>
          <pc:docMk/>
          <pc:sldMk cId="3048186204" sldId="270"/>
        </pc:sldMkLst>
        <pc:spChg chg="mod">
          <ac:chgData name="maharin khondoker" userId="a0b03f2e4412cbf3" providerId="LiveId" clId="{A1FEF8BA-1E92-4270-8771-9B0D871903AD}" dt="2025-05-05T04:41:45.504" v="85" actId="403"/>
          <ac:spMkLst>
            <pc:docMk/>
            <pc:sldMk cId="3048186204" sldId="270"/>
            <ac:spMk id="2" creationId="{529B9DBC-21ED-55F4-D844-D3CA7341D64F}"/>
          </ac:spMkLst>
        </pc:spChg>
        <pc:spChg chg="del mod">
          <ac:chgData name="maharin khondoker" userId="a0b03f2e4412cbf3" providerId="LiveId" clId="{A1FEF8BA-1E92-4270-8771-9B0D871903AD}" dt="2025-05-05T04:42:29.911" v="89"/>
          <ac:spMkLst>
            <pc:docMk/>
            <pc:sldMk cId="3048186204" sldId="270"/>
            <ac:spMk id="3" creationId="{DA54F869-3711-BC05-F0EB-5231E0DA5110}"/>
          </ac:spMkLst>
        </pc:spChg>
        <pc:spChg chg="add mod">
          <ac:chgData name="maharin khondoker" userId="a0b03f2e4412cbf3" providerId="LiveId" clId="{A1FEF8BA-1E92-4270-8771-9B0D871903AD}" dt="2025-05-05T04:42:45.678" v="90" actId="20577"/>
          <ac:spMkLst>
            <pc:docMk/>
            <pc:sldMk cId="3048186204" sldId="270"/>
            <ac:spMk id="4" creationId="{5D5F0218-B723-DD08-65F6-A44D9DEADAC6}"/>
          </ac:spMkLst>
        </pc:spChg>
        <pc:spChg chg="add">
          <ac:chgData name="maharin khondoker" userId="a0b03f2e4412cbf3" providerId="LiveId" clId="{A1FEF8BA-1E92-4270-8771-9B0D871903AD}" dt="2025-05-05T04:40:49.817" v="69" actId="26606"/>
          <ac:spMkLst>
            <pc:docMk/>
            <pc:sldMk cId="3048186204" sldId="270"/>
            <ac:spMk id="8" creationId="{1B15ED52-F352-441B-82BF-E0EA34836D08}"/>
          </ac:spMkLst>
        </pc:spChg>
        <pc:spChg chg="add">
          <ac:chgData name="maharin khondoker" userId="a0b03f2e4412cbf3" providerId="LiveId" clId="{A1FEF8BA-1E92-4270-8771-9B0D871903AD}" dt="2025-05-05T04:40:49.817" v="69" actId="26606"/>
          <ac:spMkLst>
            <pc:docMk/>
            <pc:sldMk cId="3048186204" sldId="270"/>
            <ac:spMk id="10" creationId="{3B2E3793-BFE6-45A2-9B7B-E18844431C99}"/>
          </ac:spMkLst>
        </pc:spChg>
        <pc:spChg chg="add">
          <ac:chgData name="maharin khondoker" userId="a0b03f2e4412cbf3" providerId="LiveId" clId="{A1FEF8BA-1E92-4270-8771-9B0D871903AD}" dt="2025-05-05T04:40:49.817" v="69" actId="26606"/>
          <ac:spMkLst>
            <pc:docMk/>
            <pc:sldMk cId="3048186204" sldId="270"/>
            <ac:spMk id="12" creationId="{BC4C4868-CB8F-4AF9-9CDB-8108F2C19B67}"/>
          </ac:spMkLst>
        </pc:spChg>
        <pc:spChg chg="add">
          <ac:chgData name="maharin khondoker" userId="a0b03f2e4412cbf3" providerId="LiveId" clId="{A1FEF8BA-1E92-4270-8771-9B0D871903AD}" dt="2025-05-05T04:40:49.817" v="69" actId="26606"/>
          <ac:spMkLst>
            <pc:docMk/>
            <pc:sldMk cId="3048186204" sldId="270"/>
            <ac:spMk id="14" creationId="{375E0459-6403-40CD-989D-56A4407CA12E}"/>
          </ac:spMkLst>
        </pc:spChg>
        <pc:spChg chg="add">
          <ac:chgData name="maharin khondoker" userId="a0b03f2e4412cbf3" providerId="LiveId" clId="{A1FEF8BA-1E92-4270-8771-9B0D871903AD}" dt="2025-05-05T04:40:49.817" v="69" actId="26606"/>
          <ac:spMkLst>
            <pc:docMk/>
            <pc:sldMk cId="3048186204" sldId="270"/>
            <ac:spMk id="16" creationId="{53E5B1A8-3AC9-4BD1-9BBC-78CA94F2D1BA}"/>
          </ac:spMkLst>
        </pc:spChg>
      </pc:sldChg>
      <pc:sldChg chg="delSp modSp add del setBg delDesignElem">
        <pc:chgData name="maharin khondoker" userId="a0b03f2e4412cbf3" providerId="LiveId" clId="{A1FEF8BA-1E92-4270-8771-9B0D871903AD}" dt="2025-05-05T04:41:11.629" v="76" actId="47"/>
        <pc:sldMkLst>
          <pc:docMk/>
          <pc:sldMk cId="2196111786" sldId="271"/>
        </pc:sldMkLst>
        <pc:spChg chg="del">
          <ac:chgData name="maharin khondoker" userId="a0b03f2e4412cbf3" providerId="LiveId" clId="{A1FEF8BA-1E92-4270-8771-9B0D871903AD}" dt="2025-05-05T04:41:01.008" v="73"/>
          <ac:spMkLst>
            <pc:docMk/>
            <pc:sldMk cId="2196111786" sldId="271"/>
            <ac:spMk id="8" creationId="{FAAA7F10-DA97-082B-C123-0122B5AB325A}"/>
          </ac:spMkLst>
        </pc:spChg>
        <pc:spChg chg="del">
          <ac:chgData name="maharin khondoker" userId="a0b03f2e4412cbf3" providerId="LiveId" clId="{A1FEF8BA-1E92-4270-8771-9B0D871903AD}" dt="2025-05-05T04:41:01.008" v="73"/>
          <ac:spMkLst>
            <pc:docMk/>
            <pc:sldMk cId="2196111786" sldId="271"/>
            <ac:spMk id="10" creationId="{A2F7174B-965F-8833-9A27-77E892AABD40}"/>
          </ac:spMkLst>
        </pc:spChg>
        <pc:spChg chg="del">
          <ac:chgData name="maharin khondoker" userId="a0b03f2e4412cbf3" providerId="LiveId" clId="{A1FEF8BA-1E92-4270-8771-9B0D871903AD}" dt="2025-05-05T04:41:01.008" v="73"/>
          <ac:spMkLst>
            <pc:docMk/>
            <pc:sldMk cId="2196111786" sldId="271"/>
            <ac:spMk id="12" creationId="{4F7B4DB1-0632-0007-7F4E-3901EFE49922}"/>
          </ac:spMkLst>
        </pc:spChg>
        <pc:spChg chg="del">
          <ac:chgData name="maharin khondoker" userId="a0b03f2e4412cbf3" providerId="LiveId" clId="{A1FEF8BA-1E92-4270-8771-9B0D871903AD}" dt="2025-05-05T04:41:01.008" v="73"/>
          <ac:spMkLst>
            <pc:docMk/>
            <pc:sldMk cId="2196111786" sldId="271"/>
            <ac:spMk id="14" creationId="{67E9F9E9-F567-1E9C-8968-1BFB89A63B18}"/>
          </ac:spMkLst>
        </pc:spChg>
        <pc:spChg chg="del">
          <ac:chgData name="maharin khondoker" userId="a0b03f2e4412cbf3" providerId="LiveId" clId="{A1FEF8BA-1E92-4270-8771-9B0D871903AD}" dt="2025-05-05T04:41:01.008" v="73"/>
          <ac:spMkLst>
            <pc:docMk/>
            <pc:sldMk cId="2196111786" sldId="271"/>
            <ac:spMk id="16" creationId="{C7056F26-D054-B2AB-5681-F63CD5E38869}"/>
          </ac:spMkLst>
        </pc:spChg>
        <pc:graphicFrameChg chg="mod">
          <ac:chgData name="maharin khondoker" userId="a0b03f2e4412cbf3" providerId="LiveId" clId="{A1FEF8BA-1E92-4270-8771-9B0D871903AD}" dt="2025-05-05T04:41:03.816" v="74" actId="20577"/>
          <ac:graphicFrameMkLst>
            <pc:docMk/>
            <pc:sldMk cId="2196111786" sldId="271"/>
            <ac:graphicFrameMk id="18" creationId="{662F4C3C-D844-F71F-6F88-F892FEA1C007}"/>
          </ac:graphicFrameMkLst>
        </pc:graphicFrameChg>
      </pc:sldChg>
      <pc:sldChg chg="add del">
        <pc:chgData name="maharin khondoker" userId="a0b03f2e4412cbf3" providerId="LiveId" clId="{A1FEF8BA-1E92-4270-8771-9B0D871903AD}" dt="2025-05-05T04:43:09.822" v="95"/>
        <pc:sldMkLst>
          <pc:docMk/>
          <pc:sldMk cId="2891741601" sldId="271"/>
        </pc:sldMkLst>
      </pc:sldChg>
      <pc:sldChg chg="addSp delSp modSp new mod setBg">
        <pc:chgData name="maharin khondoker" userId="a0b03f2e4412cbf3" providerId="LiveId" clId="{A1FEF8BA-1E92-4270-8771-9B0D871903AD}" dt="2025-05-05T04:49:41.654" v="187" actId="20577"/>
        <pc:sldMkLst>
          <pc:docMk/>
          <pc:sldMk cId="4138237959" sldId="271"/>
        </pc:sldMkLst>
        <pc:spChg chg="mod">
          <ac:chgData name="maharin khondoker" userId="a0b03f2e4412cbf3" providerId="LiveId" clId="{A1FEF8BA-1E92-4270-8771-9B0D871903AD}" dt="2025-05-05T04:49:41.654" v="187" actId="20577"/>
          <ac:spMkLst>
            <pc:docMk/>
            <pc:sldMk cId="4138237959" sldId="271"/>
            <ac:spMk id="2" creationId="{55425728-BB8D-8A38-8A9D-C429A9746DAD}"/>
          </ac:spMkLst>
        </pc:spChg>
        <pc:spChg chg="del mod">
          <ac:chgData name="maharin khondoker" userId="a0b03f2e4412cbf3" providerId="LiveId" clId="{A1FEF8BA-1E92-4270-8771-9B0D871903AD}" dt="2025-05-05T04:48:51.991" v="147" actId="22"/>
          <ac:spMkLst>
            <pc:docMk/>
            <pc:sldMk cId="4138237959" sldId="271"/>
            <ac:spMk id="3" creationId="{0EA2D491-8600-234F-3498-333CEE0F7754}"/>
          </ac:spMkLst>
        </pc:spChg>
        <pc:spChg chg="add">
          <ac:chgData name="maharin khondoker" userId="a0b03f2e4412cbf3" providerId="LiveId" clId="{A1FEF8BA-1E92-4270-8771-9B0D871903AD}" dt="2025-05-05T04:47:20.210" v="146" actId="26606"/>
          <ac:spMkLst>
            <pc:docMk/>
            <pc:sldMk cId="4138237959" sldId="271"/>
            <ac:spMk id="8" creationId="{1B15ED52-F352-441B-82BF-E0EA34836D08}"/>
          </ac:spMkLst>
        </pc:spChg>
        <pc:spChg chg="add">
          <ac:chgData name="maharin khondoker" userId="a0b03f2e4412cbf3" providerId="LiveId" clId="{A1FEF8BA-1E92-4270-8771-9B0D871903AD}" dt="2025-05-05T04:47:20.210" v="146" actId="26606"/>
          <ac:spMkLst>
            <pc:docMk/>
            <pc:sldMk cId="4138237959" sldId="271"/>
            <ac:spMk id="10" creationId="{3B2E3793-BFE6-45A2-9B7B-E18844431C99}"/>
          </ac:spMkLst>
        </pc:spChg>
        <pc:spChg chg="add">
          <ac:chgData name="maharin khondoker" userId="a0b03f2e4412cbf3" providerId="LiveId" clId="{A1FEF8BA-1E92-4270-8771-9B0D871903AD}" dt="2025-05-05T04:47:20.210" v="146" actId="26606"/>
          <ac:spMkLst>
            <pc:docMk/>
            <pc:sldMk cId="4138237959" sldId="271"/>
            <ac:spMk id="12" creationId="{BC4C4868-CB8F-4AF9-9CDB-8108F2C19B67}"/>
          </ac:spMkLst>
        </pc:spChg>
        <pc:spChg chg="add">
          <ac:chgData name="maharin khondoker" userId="a0b03f2e4412cbf3" providerId="LiveId" clId="{A1FEF8BA-1E92-4270-8771-9B0D871903AD}" dt="2025-05-05T04:47:20.210" v="146" actId="26606"/>
          <ac:spMkLst>
            <pc:docMk/>
            <pc:sldMk cId="4138237959" sldId="271"/>
            <ac:spMk id="14" creationId="{375E0459-6403-40CD-989D-56A4407CA12E}"/>
          </ac:spMkLst>
        </pc:spChg>
        <pc:spChg chg="add">
          <ac:chgData name="maharin khondoker" userId="a0b03f2e4412cbf3" providerId="LiveId" clId="{A1FEF8BA-1E92-4270-8771-9B0D871903AD}" dt="2025-05-05T04:47:20.210" v="146" actId="26606"/>
          <ac:spMkLst>
            <pc:docMk/>
            <pc:sldMk cId="4138237959" sldId="271"/>
            <ac:spMk id="16" creationId="{53E5B1A8-3AC9-4BD1-9BBC-78CA94F2D1BA}"/>
          </ac:spMkLst>
        </pc:spChg>
        <pc:picChg chg="add mod ord">
          <ac:chgData name="maharin khondoker" userId="a0b03f2e4412cbf3" providerId="LiveId" clId="{A1FEF8BA-1E92-4270-8771-9B0D871903AD}" dt="2025-05-05T04:48:58.591" v="149" actId="14100"/>
          <ac:picMkLst>
            <pc:docMk/>
            <pc:sldMk cId="4138237959" sldId="271"/>
            <ac:picMk id="5" creationId="{CF685667-8EEE-273C-B03D-F157B5E4CE25}"/>
          </ac:picMkLst>
        </pc:picChg>
      </pc:sldChg>
      <pc:sldChg chg="addSp delSp modSp new mod setBg">
        <pc:chgData name="maharin khondoker" userId="a0b03f2e4412cbf3" providerId="LiveId" clId="{A1FEF8BA-1E92-4270-8771-9B0D871903AD}" dt="2025-05-05T04:54:28.032" v="210" actId="20577"/>
        <pc:sldMkLst>
          <pc:docMk/>
          <pc:sldMk cId="1794139794" sldId="272"/>
        </pc:sldMkLst>
        <pc:spChg chg="mod">
          <ac:chgData name="maharin khondoker" userId="a0b03f2e4412cbf3" providerId="LiveId" clId="{A1FEF8BA-1E92-4270-8771-9B0D871903AD}" dt="2025-05-05T04:54:28.032" v="210" actId="20577"/>
          <ac:spMkLst>
            <pc:docMk/>
            <pc:sldMk cId="1794139794" sldId="272"/>
            <ac:spMk id="2" creationId="{238E8EA9-8EAE-3CA5-55ED-8979EF98F037}"/>
          </ac:spMkLst>
        </pc:spChg>
        <pc:spChg chg="del">
          <ac:chgData name="maharin khondoker" userId="a0b03f2e4412cbf3" providerId="LiveId" clId="{A1FEF8BA-1E92-4270-8771-9B0D871903AD}" dt="2025-05-05T04:53:50.931" v="196" actId="22"/>
          <ac:spMkLst>
            <pc:docMk/>
            <pc:sldMk cId="1794139794" sldId="272"/>
            <ac:spMk id="3" creationId="{6A0F5F66-5054-DA57-51E6-C02015CDD16A}"/>
          </ac:spMkLst>
        </pc:spChg>
        <pc:spChg chg="add">
          <ac:chgData name="maharin khondoker" userId="a0b03f2e4412cbf3" providerId="LiveId" clId="{A1FEF8BA-1E92-4270-8771-9B0D871903AD}" dt="2025-05-05T04:53:57.712" v="197" actId="26606"/>
          <ac:spMkLst>
            <pc:docMk/>
            <pc:sldMk cId="1794139794" sldId="272"/>
            <ac:spMk id="10" creationId="{A8384FB5-9ADC-4DDC-881B-597D56F5B15D}"/>
          </ac:spMkLst>
        </pc:spChg>
        <pc:spChg chg="add">
          <ac:chgData name="maharin khondoker" userId="a0b03f2e4412cbf3" providerId="LiveId" clId="{A1FEF8BA-1E92-4270-8771-9B0D871903AD}" dt="2025-05-05T04:53:57.712" v="197" actId="26606"/>
          <ac:spMkLst>
            <pc:docMk/>
            <pc:sldMk cId="1794139794" sldId="272"/>
            <ac:spMk id="12" creationId="{1199E1B1-A8C0-4FE8-A5A8-1CB41D69F857}"/>
          </ac:spMkLst>
        </pc:spChg>
        <pc:spChg chg="add">
          <ac:chgData name="maharin khondoker" userId="a0b03f2e4412cbf3" providerId="LiveId" clId="{A1FEF8BA-1E92-4270-8771-9B0D871903AD}" dt="2025-05-05T04:53:57.712" v="197" actId="26606"/>
          <ac:spMkLst>
            <pc:docMk/>
            <pc:sldMk cId="1794139794" sldId="272"/>
            <ac:spMk id="14" creationId="{84A8DE83-DE75-4B41-9DB4-A7EC0B0DEC0B}"/>
          </ac:spMkLst>
        </pc:spChg>
        <pc:spChg chg="add">
          <ac:chgData name="maharin khondoker" userId="a0b03f2e4412cbf3" providerId="LiveId" clId="{A1FEF8BA-1E92-4270-8771-9B0D871903AD}" dt="2025-05-05T04:53:57.712" v="197" actId="26606"/>
          <ac:spMkLst>
            <pc:docMk/>
            <pc:sldMk cId="1794139794" sldId="272"/>
            <ac:spMk id="16" creationId="{A7009A0A-BEF5-4EAC-AF15-E4F9F002E239}"/>
          </ac:spMkLst>
        </pc:spChg>
        <pc:picChg chg="add mod ord">
          <ac:chgData name="maharin khondoker" userId="a0b03f2e4412cbf3" providerId="LiveId" clId="{A1FEF8BA-1E92-4270-8771-9B0D871903AD}" dt="2025-05-05T04:53:57.712" v="197" actId="26606"/>
          <ac:picMkLst>
            <pc:docMk/>
            <pc:sldMk cId="1794139794" sldId="272"/>
            <ac:picMk id="5" creationId="{F9E6EF31-B660-C0C3-731F-47357598EA49}"/>
          </ac:picMkLst>
        </pc:picChg>
      </pc:sldChg>
      <pc:sldChg chg="new del">
        <pc:chgData name="maharin khondoker" userId="a0b03f2e4412cbf3" providerId="LiveId" clId="{A1FEF8BA-1E92-4270-8771-9B0D871903AD}" dt="2025-05-05T05:54:51.480" v="217" actId="2696"/>
        <pc:sldMkLst>
          <pc:docMk/>
          <pc:sldMk cId="3865533500" sldId="273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9AC2C0-AF66-4271-951C-C1A35821FB9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3D72FD-A6E1-4C27-8C50-AA560C7E814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Created onlinebeauty database using </a:t>
          </a:r>
          <a:r>
            <a:rPr lang="en-US" b="1" i="0" baseline="0"/>
            <a:t>phpMyAdmin</a:t>
          </a:r>
          <a:r>
            <a:rPr lang="en-US" b="0" i="0" baseline="0"/>
            <a:t>.</a:t>
          </a:r>
          <a:endParaRPr lang="en-US"/>
        </a:p>
      </dgm:t>
    </dgm:pt>
    <dgm:pt modelId="{F2725AE9-7FF9-4609-9B0D-CA4FD5BCAD4D}" type="parTrans" cxnId="{10199007-8F1C-467B-828D-43CD9A11B5F9}">
      <dgm:prSet/>
      <dgm:spPr/>
      <dgm:t>
        <a:bodyPr/>
        <a:lstStyle/>
        <a:p>
          <a:endParaRPr lang="en-US"/>
        </a:p>
      </dgm:t>
    </dgm:pt>
    <dgm:pt modelId="{9C53A6F9-2EBD-4BEE-B92F-703442DD0CD1}" type="sibTrans" cxnId="{10199007-8F1C-467B-828D-43CD9A11B5F9}">
      <dgm:prSet/>
      <dgm:spPr/>
      <dgm:t>
        <a:bodyPr/>
        <a:lstStyle/>
        <a:p>
          <a:endParaRPr lang="en-US"/>
        </a:p>
      </dgm:t>
    </dgm:pt>
    <dgm:pt modelId="{7B43D698-D4B6-4234-9F2A-16CE9099FA7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Built 7 tables: Customer, Products, Orders, OrderItems, Payment, Shipping, Feedback.</a:t>
          </a:r>
          <a:endParaRPr lang="en-US"/>
        </a:p>
      </dgm:t>
    </dgm:pt>
    <dgm:pt modelId="{AB58D5A3-0EC3-40E8-9763-79619148B022}" type="parTrans" cxnId="{1C03ED32-9B17-4302-A299-C697073C8FC7}">
      <dgm:prSet/>
      <dgm:spPr/>
      <dgm:t>
        <a:bodyPr/>
        <a:lstStyle/>
        <a:p>
          <a:endParaRPr lang="en-US"/>
        </a:p>
      </dgm:t>
    </dgm:pt>
    <dgm:pt modelId="{1C768D2A-77B1-4C41-94CF-9E033B6F2226}" type="sibTrans" cxnId="{1C03ED32-9B17-4302-A299-C697073C8FC7}">
      <dgm:prSet/>
      <dgm:spPr/>
      <dgm:t>
        <a:bodyPr/>
        <a:lstStyle/>
        <a:p>
          <a:endParaRPr lang="en-US"/>
        </a:p>
      </dgm:t>
    </dgm:pt>
    <dgm:pt modelId="{CCEC6E0B-1284-46E4-BEC1-476B0F81AC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Used </a:t>
          </a:r>
          <a:r>
            <a:rPr lang="en-US" b="1" i="0" baseline="0"/>
            <a:t>SQL queries</a:t>
          </a:r>
          <a:r>
            <a:rPr lang="en-US" b="0" i="0" baseline="0"/>
            <a:t> to define tables and relationships.</a:t>
          </a:r>
          <a:endParaRPr lang="en-US"/>
        </a:p>
      </dgm:t>
    </dgm:pt>
    <dgm:pt modelId="{43D749DA-5624-469D-A3A6-FF7B38B08CF8}" type="parTrans" cxnId="{87732401-1468-4747-A0A7-1DF2DEE73BDB}">
      <dgm:prSet/>
      <dgm:spPr/>
      <dgm:t>
        <a:bodyPr/>
        <a:lstStyle/>
        <a:p>
          <a:endParaRPr lang="en-US"/>
        </a:p>
      </dgm:t>
    </dgm:pt>
    <dgm:pt modelId="{29118361-BBC6-4C1C-8EEE-F9EC52F48031}" type="sibTrans" cxnId="{87732401-1468-4747-A0A7-1DF2DEE73BDB}">
      <dgm:prSet/>
      <dgm:spPr/>
      <dgm:t>
        <a:bodyPr/>
        <a:lstStyle/>
        <a:p>
          <a:endParaRPr lang="en-US"/>
        </a:p>
      </dgm:t>
    </dgm:pt>
    <dgm:pt modelId="{1D3E204D-E599-4694-824E-09CC7A6560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Applied </a:t>
          </a:r>
          <a:r>
            <a:rPr lang="en-US" b="1" i="0" baseline="0"/>
            <a:t>primary &amp; foreign keys</a:t>
          </a:r>
          <a:r>
            <a:rPr lang="en-US" b="0" i="0" baseline="0"/>
            <a:t> to ensure data integrity.</a:t>
          </a:r>
          <a:endParaRPr lang="en-US"/>
        </a:p>
      </dgm:t>
    </dgm:pt>
    <dgm:pt modelId="{176980ED-6768-4F78-B784-12A5F389FA08}" type="parTrans" cxnId="{2250DCD3-E1C0-4472-8E46-9D84BF42E658}">
      <dgm:prSet/>
      <dgm:spPr/>
      <dgm:t>
        <a:bodyPr/>
        <a:lstStyle/>
        <a:p>
          <a:endParaRPr lang="en-US"/>
        </a:p>
      </dgm:t>
    </dgm:pt>
    <dgm:pt modelId="{04F1F279-3958-45F4-A18E-BBE08108C2E1}" type="sibTrans" cxnId="{2250DCD3-E1C0-4472-8E46-9D84BF42E658}">
      <dgm:prSet/>
      <dgm:spPr/>
      <dgm:t>
        <a:bodyPr/>
        <a:lstStyle/>
        <a:p>
          <a:endParaRPr lang="en-US"/>
        </a:p>
      </dgm:t>
    </dgm:pt>
    <dgm:pt modelId="{71CA6D35-F33D-47AF-AEA5-D03BB10A92F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Designed for an </a:t>
          </a:r>
          <a:r>
            <a:rPr lang="en-US" b="1" i="0" baseline="0"/>
            <a:t>e-commerce beauty store</a:t>
          </a:r>
          <a:r>
            <a:rPr lang="en-US" b="0" i="0" baseline="0"/>
            <a:t> system.</a:t>
          </a:r>
          <a:endParaRPr lang="en-US"/>
        </a:p>
      </dgm:t>
    </dgm:pt>
    <dgm:pt modelId="{A326E5A1-E776-4785-B835-194D80A445F6}" type="parTrans" cxnId="{54BC1C4E-4A93-4B05-99A5-82BFD2C76F76}">
      <dgm:prSet/>
      <dgm:spPr/>
      <dgm:t>
        <a:bodyPr/>
        <a:lstStyle/>
        <a:p>
          <a:endParaRPr lang="en-US"/>
        </a:p>
      </dgm:t>
    </dgm:pt>
    <dgm:pt modelId="{AAA3294E-004A-43C4-A5AC-65F78587951F}" type="sibTrans" cxnId="{54BC1C4E-4A93-4B05-99A5-82BFD2C76F76}">
      <dgm:prSet/>
      <dgm:spPr/>
      <dgm:t>
        <a:bodyPr/>
        <a:lstStyle/>
        <a:p>
          <a:endParaRPr lang="en-US"/>
        </a:p>
      </dgm:t>
    </dgm:pt>
    <dgm:pt modelId="{7938E737-7A63-46A4-824C-E19F712800B1}" type="pres">
      <dgm:prSet presAssocID="{4C9AC2C0-AF66-4271-951C-C1A35821FB90}" presName="root" presStyleCnt="0">
        <dgm:presLayoutVars>
          <dgm:dir/>
          <dgm:resizeHandles val="exact"/>
        </dgm:presLayoutVars>
      </dgm:prSet>
      <dgm:spPr/>
    </dgm:pt>
    <dgm:pt modelId="{1B710D9A-9785-4577-9F1E-A47ACAA5B9A7}" type="pres">
      <dgm:prSet presAssocID="{A33D72FD-A6E1-4C27-8C50-AA560C7E8146}" presName="compNode" presStyleCnt="0"/>
      <dgm:spPr/>
    </dgm:pt>
    <dgm:pt modelId="{64BF190B-B59C-4545-BC3C-A9E64C7C19BF}" type="pres">
      <dgm:prSet presAssocID="{A33D72FD-A6E1-4C27-8C50-AA560C7E8146}" presName="bgRect" presStyleLbl="bgShp" presStyleIdx="0" presStyleCnt="5"/>
      <dgm:spPr/>
    </dgm:pt>
    <dgm:pt modelId="{10C8C66F-26A8-43B7-962A-76072AFCC7C3}" type="pres">
      <dgm:prSet presAssocID="{A33D72FD-A6E1-4C27-8C50-AA560C7E814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F7B32EA-84A9-475C-85EC-915013F95BBB}" type="pres">
      <dgm:prSet presAssocID="{A33D72FD-A6E1-4C27-8C50-AA560C7E8146}" presName="spaceRect" presStyleCnt="0"/>
      <dgm:spPr/>
    </dgm:pt>
    <dgm:pt modelId="{D3B1E847-A050-4C0D-AE3F-6BF4890E3D1E}" type="pres">
      <dgm:prSet presAssocID="{A33D72FD-A6E1-4C27-8C50-AA560C7E8146}" presName="parTx" presStyleLbl="revTx" presStyleIdx="0" presStyleCnt="5">
        <dgm:presLayoutVars>
          <dgm:chMax val="0"/>
          <dgm:chPref val="0"/>
        </dgm:presLayoutVars>
      </dgm:prSet>
      <dgm:spPr/>
    </dgm:pt>
    <dgm:pt modelId="{27E47807-C21C-4920-8D16-B900072D3BE0}" type="pres">
      <dgm:prSet presAssocID="{9C53A6F9-2EBD-4BEE-B92F-703442DD0CD1}" presName="sibTrans" presStyleCnt="0"/>
      <dgm:spPr/>
    </dgm:pt>
    <dgm:pt modelId="{A0F888E5-B3C8-4E9D-A757-D6DE6B55A789}" type="pres">
      <dgm:prSet presAssocID="{7B43D698-D4B6-4234-9F2A-16CE9099FA71}" presName="compNode" presStyleCnt="0"/>
      <dgm:spPr/>
    </dgm:pt>
    <dgm:pt modelId="{B65AF72E-ED32-4A6A-9212-31C441D1C883}" type="pres">
      <dgm:prSet presAssocID="{7B43D698-D4B6-4234-9F2A-16CE9099FA71}" presName="bgRect" presStyleLbl="bgShp" presStyleIdx="1" presStyleCnt="5"/>
      <dgm:spPr/>
    </dgm:pt>
    <dgm:pt modelId="{25A63E8B-588D-4391-9D17-FC9F049E1BE5}" type="pres">
      <dgm:prSet presAssocID="{7B43D698-D4B6-4234-9F2A-16CE9099FA7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ug boat"/>
        </a:ext>
      </dgm:extLst>
    </dgm:pt>
    <dgm:pt modelId="{485F7483-C25B-45A1-86CF-4FA18FF047CB}" type="pres">
      <dgm:prSet presAssocID="{7B43D698-D4B6-4234-9F2A-16CE9099FA71}" presName="spaceRect" presStyleCnt="0"/>
      <dgm:spPr/>
    </dgm:pt>
    <dgm:pt modelId="{1943DF3B-3E08-4895-B846-C3C977ABB039}" type="pres">
      <dgm:prSet presAssocID="{7B43D698-D4B6-4234-9F2A-16CE9099FA71}" presName="parTx" presStyleLbl="revTx" presStyleIdx="1" presStyleCnt="5">
        <dgm:presLayoutVars>
          <dgm:chMax val="0"/>
          <dgm:chPref val="0"/>
        </dgm:presLayoutVars>
      </dgm:prSet>
      <dgm:spPr/>
    </dgm:pt>
    <dgm:pt modelId="{A5D1B213-6A04-42A8-AC1D-118A50BB93E2}" type="pres">
      <dgm:prSet presAssocID="{1C768D2A-77B1-4C41-94CF-9E033B6F2226}" presName="sibTrans" presStyleCnt="0"/>
      <dgm:spPr/>
    </dgm:pt>
    <dgm:pt modelId="{0A0D1054-FE77-41FF-9263-8C6B26764274}" type="pres">
      <dgm:prSet presAssocID="{CCEC6E0B-1284-46E4-BEC1-476B0F81ACCB}" presName="compNode" presStyleCnt="0"/>
      <dgm:spPr/>
    </dgm:pt>
    <dgm:pt modelId="{920AB28C-3A7A-4F38-B002-34D16DD4AF5D}" type="pres">
      <dgm:prSet presAssocID="{CCEC6E0B-1284-46E4-BEC1-476B0F81ACCB}" presName="bgRect" presStyleLbl="bgShp" presStyleIdx="2" presStyleCnt="5"/>
      <dgm:spPr/>
    </dgm:pt>
    <dgm:pt modelId="{E141BDCD-E594-49BB-952D-3BBF9B4C5BA0}" type="pres">
      <dgm:prSet presAssocID="{CCEC6E0B-1284-46E4-BEC1-476B0F81ACC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59E80268-13F2-498B-95B5-C5BCE37BC47A}" type="pres">
      <dgm:prSet presAssocID="{CCEC6E0B-1284-46E4-BEC1-476B0F81ACCB}" presName="spaceRect" presStyleCnt="0"/>
      <dgm:spPr/>
    </dgm:pt>
    <dgm:pt modelId="{D573A1EF-8AB8-4D97-A39E-F21B63AD4E18}" type="pres">
      <dgm:prSet presAssocID="{CCEC6E0B-1284-46E4-BEC1-476B0F81ACCB}" presName="parTx" presStyleLbl="revTx" presStyleIdx="2" presStyleCnt="5">
        <dgm:presLayoutVars>
          <dgm:chMax val="0"/>
          <dgm:chPref val="0"/>
        </dgm:presLayoutVars>
      </dgm:prSet>
      <dgm:spPr/>
    </dgm:pt>
    <dgm:pt modelId="{D6C94996-8CDB-4618-B0FB-AD1FCCCF77D6}" type="pres">
      <dgm:prSet presAssocID="{29118361-BBC6-4C1C-8EEE-F9EC52F48031}" presName="sibTrans" presStyleCnt="0"/>
      <dgm:spPr/>
    </dgm:pt>
    <dgm:pt modelId="{7BF591A6-9386-44D3-80D4-429C5305F9B8}" type="pres">
      <dgm:prSet presAssocID="{1D3E204D-E599-4694-824E-09CC7A656052}" presName="compNode" presStyleCnt="0"/>
      <dgm:spPr/>
    </dgm:pt>
    <dgm:pt modelId="{378DFB11-13CA-43AE-B9B5-F46F241324A8}" type="pres">
      <dgm:prSet presAssocID="{1D3E204D-E599-4694-824E-09CC7A656052}" presName="bgRect" presStyleLbl="bgShp" presStyleIdx="3" presStyleCnt="5"/>
      <dgm:spPr/>
    </dgm:pt>
    <dgm:pt modelId="{16FA149E-6B23-40C0-BBC5-EC08911BD9DC}" type="pres">
      <dgm:prSet presAssocID="{1D3E204D-E599-4694-824E-09CC7A65605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EFFD0D33-3677-4C5C-B048-0E1AD35188FE}" type="pres">
      <dgm:prSet presAssocID="{1D3E204D-E599-4694-824E-09CC7A656052}" presName="spaceRect" presStyleCnt="0"/>
      <dgm:spPr/>
    </dgm:pt>
    <dgm:pt modelId="{7C40CEBD-194E-40A1-8788-BF86584718C9}" type="pres">
      <dgm:prSet presAssocID="{1D3E204D-E599-4694-824E-09CC7A656052}" presName="parTx" presStyleLbl="revTx" presStyleIdx="3" presStyleCnt="5">
        <dgm:presLayoutVars>
          <dgm:chMax val="0"/>
          <dgm:chPref val="0"/>
        </dgm:presLayoutVars>
      </dgm:prSet>
      <dgm:spPr/>
    </dgm:pt>
    <dgm:pt modelId="{D1CDE071-C0DD-4169-8EB6-4B4E2F40FA9A}" type="pres">
      <dgm:prSet presAssocID="{04F1F279-3958-45F4-A18E-BBE08108C2E1}" presName="sibTrans" presStyleCnt="0"/>
      <dgm:spPr/>
    </dgm:pt>
    <dgm:pt modelId="{7A1466C1-CDED-4099-8676-D3946DE00E83}" type="pres">
      <dgm:prSet presAssocID="{71CA6D35-F33D-47AF-AEA5-D03BB10A92FE}" presName="compNode" presStyleCnt="0"/>
      <dgm:spPr/>
    </dgm:pt>
    <dgm:pt modelId="{4EFEC771-976F-4670-AEC7-490A0C00F481}" type="pres">
      <dgm:prSet presAssocID="{71CA6D35-F33D-47AF-AEA5-D03BB10A92FE}" presName="bgRect" presStyleLbl="bgShp" presStyleIdx="4" presStyleCnt="5"/>
      <dgm:spPr/>
    </dgm:pt>
    <dgm:pt modelId="{59CCDCC5-91A6-41F7-A103-C0AF6F292ED9}" type="pres">
      <dgm:prSet presAssocID="{71CA6D35-F33D-47AF-AEA5-D03BB10A92F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opping bag"/>
        </a:ext>
      </dgm:extLst>
    </dgm:pt>
    <dgm:pt modelId="{2B5AEF00-3F6F-497C-9ACE-087928DDBB6C}" type="pres">
      <dgm:prSet presAssocID="{71CA6D35-F33D-47AF-AEA5-D03BB10A92FE}" presName="spaceRect" presStyleCnt="0"/>
      <dgm:spPr/>
    </dgm:pt>
    <dgm:pt modelId="{DA30431B-9B6A-4B3E-88F6-7DEEBC5D57E8}" type="pres">
      <dgm:prSet presAssocID="{71CA6D35-F33D-47AF-AEA5-D03BB10A92FE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87732401-1468-4747-A0A7-1DF2DEE73BDB}" srcId="{4C9AC2C0-AF66-4271-951C-C1A35821FB90}" destId="{CCEC6E0B-1284-46E4-BEC1-476B0F81ACCB}" srcOrd="2" destOrd="0" parTransId="{43D749DA-5624-469D-A3A6-FF7B38B08CF8}" sibTransId="{29118361-BBC6-4C1C-8EEE-F9EC52F48031}"/>
    <dgm:cxn modelId="{10199007-8F1C-467B-828D-43CD9A11B5F9}" srcId="{4C9AC2C0-AF66-4271-951C-C1A35821FB90}" destId="{A33D72FD-A6E1-4C27-8C50-AA560C7E8146}" srcOrd="0" destOrd="0" parTransId="{F2725AE9-7FF9-4609-9B0D-CA4FD5BCAD4D}" sibTransId="{9C53A6F9-2EBD-4BEE-B92F-703442DD0CD1}"/>
    <dgm:cxn modelId="{A8EDDE0B-9663-41AD-A012-44CCA9C2A756}" type="presOf" srcId="{A33D72FD-A6E1-4C27-8C50-AA560C7E8146}" destId="{D3B1E847-A050-4C0D-AE3F-6BF4890E3D1E}" srcOrd="0" destOrd="0" presId="urn:microsoft.com/office/officeart/2018/2/layout/IconVerticalSolidList"/>
    <dgm:cxn modelId="{84407A1D-00FE-47B7-ABFF-1EC1E58BDE86}" type="presOf" srcId="{1D3E204D-E599-4694-824E-09CC7A656052}" destId="{7C40CEBD-194E-40A1-8788-BF86584718C9}" srcOrd="0" destOrd="0" presId="urn:microsoft.com/office/officeart/2018/2/layout/IconVerticalSolidList"/>
    <dgm:cxn modelId="{1C03ED32-9B17-4302-A299-C697073C8FC7}" srcId="{4C9AC2C0-AF66-4271-951C-C1A35821FB90}" destId="{7B43D698-D4B6-4234-9F2A-16CE9099FA71}" srcOrd="1" destOrd="0" parTransId="{AB58D5A3-0EC3-40E8-9763-79619148B022}" sibTransId="{1C768D2A-77B1-4C41-94CF-9E033B6F2226}"/>
    <dgm:cxn modelId="{9DF0CF38-9620-42D4-9C17-30B53B41D11A}" type="presOf" srcId="{CCEC6E0B-1284-46E4-BEC1-476B0F81ACCB}" destId="{D573A1EF-8AB8-4D97-A39E-F21B63AD4E18}" srcOrd="0" destOrd="0" presId="urn:microsoft.com/office/officeart/2018/2/layout/IconVerticalSolidList"/>
    <dgm:cxn modelId="{52EB5765-9F89-4635-81DE-8FF353F61610}" type="presOf" srcId="{4C9AC2C0-AF66-4271-951C-C1A35821FB90}" destId="{7938E737-7A63-46A4-824C-E19F712800B1}" srcOrd="0" destOrd="0" presId="urn:microsoft.com/office/officeart/2018/2/layout/IconVerticalSolidList"/>
    <dgm:cxn modelId="{54BC1C4E-4A93-4B05-99A5-82BFD2C76F76}" srcId="{4C9AC2C0-AF66-4271-951C-C1A35821FB90}" destId="{71CA6D35-F33D-47AF-AEA5-D03BB10A92FE}" srcOrd="4" destOrd="0" parTransId="{A326E5A1-E776-4785-B835-194D80A445F6}" sibTransId="{AAA3294E-004A-43C4-A5AC-65F78587951F}"/>
    <dgm:cxn modelId="{786BD283-55F1-48B3-8174-4CFBBAD197EE}" type="presOf" srcId="{71CA6D35-F33D-47AF-AEA5-D03BB10A92FE}" destId="{DA30431B-9B6A-4B3E-88F6-7DEEBC5D57E8}" srcOrd="0" destOrd="0" presId="urn:microsoft.com/office/officeart/2018/2/layout/IconVerticalSolidList"/>
    <dgm:cxn modelId="{C6170DC1-C0A7-454E-B7CD-5FF425C6EAD9}" type="presOf" srcId="{7B43D698-D4B6-4234-9F2A-16CE9099FA71}" destId="{1943DF3B-3E08-4895-B846-C3C977ABB039}" srcOrd="0" destOrd="0" presId="urn:microsoft.com/office/officeart/2018/2/layout/IconVerticalSolidList"/>
    <dgm:cxn modelId="{2250DCD3-E1C0-4472-8E46-9D84BF42E658}" srcId="{4C9AC2C0-AF66-4271-951C-C1A35821FB90}" destId="{1D3E204D-E599-4694-824E-09CC7A656052}" srcOrd="3" destOrd="0" parTransId="{176980ED-6768-4F78-B784-12A5F389FA08}" sibTransId="{04F1F279-3958-45F4-A18E-BBE08108C2E1}"/>
    <dgm:cxn modelId="{EC59CCF8-361F-4CD4-AB7A-0FE06649E36E}" type="presParOf" srcId="{7938E737-7A63-46A4-824C-E19F712800B1}" destId="{1B710D9A-9785-4577-9F1E-A47ACAA5B9A7}" srcOrd="0" destOrd="0" presId="urn:microsoft.com/office/officeart/2018/2/layout/IconVerticalSolidList"/>
    <dgm:cxn modelId="{47F14FBA-3295-4017-8D27-C9F7590D94C7}" type="presParOf" srcId="{1B710D9A-9785-4577-9F1E-A47ACAA5B9A7}" destId="{64BF190B-B59C-4545-BC3C-A9E64C7C19BF}" srcOrd="0" destOrd="0" presId="urn:microsoft.com/office/officeart/2018/2/layout/IconVerticalSolidList"/>
    <dgm:cxn modelId="{6D4C6970-FCFB-44AC-9237-5395AD9CC11A}" type="presParOf" srcId="{1B710D9A-9785-4577-9F1E-A47ACAA5B9A7}" destId="{10C8C66F-26A8-43B7-962A-76072AFCC7C3}" srcOrd="1" destOrd="0" presId="urn:microsoft.com/office/officeart/2018/2/layout/IconVerticalSolidList"/>
    <dgm:cxn modelId="{A7B99DEE-94EF-4065-852E-26D8A5BB44DD}" type="presParOf" srcId="{1B710D9A-9785-4577-9F1E-A47ACAA5B9A7}" destId="{2F7B32EA-84A9-475C-85EC-915013F95BBB}" srcOrd="2" destOrd="0" presId="urn:microsoft.com/office/officeart/2018/2/layout/IconVerticalSolidList"/>
    <dgm:cxn modelId="{7200CB37-124B-4A77-B886-66A89AE6DF61}" type="presParOf" srcId="{1B710D9A-9785-4577-9F1E-A47ACAA5B9A7}" destId="{D3B1E847-A050-4C0D-AE3F-6BF4890E3D1E}" srcOrd="3" destOrd="0" presId="urn:microsoft.com/office/officeart/2018/2/layout/IconVerticalSolidList"/>
    <dgm:cxn modelId="{D04D0C5E-4AE8-4270-8B75-8400126580BE}" type="presParOf" srcId="{7938E737-7A63-46A4-824C-E19F712800B1}" destId="{27E47807-C21C-4920-8D16-B900072D3BE0}" srcOrd="1" destOrd="0" presId="urn:microsoft.com/office/officeart/2018/2/layout/IconVerticalSolidList"/>
    <dgm:cxn modelId="{AAAEDE36-EEE9-45FF-A0C2-17881107E964}" type="presParOf" srcId="{7938E737-7A63-46A4-824C-E19F712800B1}" destId="{A0F888E5-B3C8-4E9D-A757-D6DE6B55A789}" srcOrd="2" destOrd="0" presId="urn:microsoft.com/office/officeart/2018/2/layout/IconVerticalSolidList"/>
    <dgm:cxn modelId="{B9D2ADBF-6276-47D7-A197-82341A3A4F3E}" type="presParOf" srcId="{A0F888E5-B3C8-4E9D-A757-D6DE6B55A789}" destId="{B65AF72E-ED32-4A6A-9212-31C441D1C883}" srcOrd="0" destOrd="0" presId="urn:microsoft.com/office/officeart/2018/2/layout/IconVerticalSolidList"/>
    <dgm:cxn modelId="{7F6E5F46-7D1C-4717-A8ED-EBC10671D235}" type="presParOf" srcId="{A0F888E5-B3C8-4E9D-A757-D6DE6B55A789}" destId="{25A63E8B-588D-4391-9D17-FC9F049E1BE5}" srcOrd="1" destOrd="0" presId="urn:microsoft.com/office/officeart/2018/2/layout/IconVerticalSolidList"/>
    <dgm:cxn modelId="{3F862857-074A-4C8B-B9D8-B1FD55DD87CA}" type="presParOf" srcId="{A0F888E5-B3C8-4E9D-A757-D6DE6B55A789}" destId="{485F7483-C25B-45A1-86CF-4FA18FF047CB}" srcOrd="2" destOrd="0" presId="urn:microsoft.com/office/officeart/2018/2/layout/IconVerticalSolidList"/>
    <dgm:cxn modelId="{CC5AFA87-CACC-4F47-9756-7AB7DD8B698A}" type="presParOf" srcId="{A0F888E5-B3C8-4E9D-A757-D6DE6B55A789}" destId="{1943DF3B-3E08-4895-B846-C3C977ABB039}" srcOrd="3" destOrd="0" presId="urn:microsoft.com/office/officeart/2018/2/layout/IconVerticalSolidList"/>
    <dgm:cxn modelId="{423F7841-A15D-4135-B0D2-67ADB19D67C3}" type="presParOf" srcId="{7938E737-7A63-46A4-824C-E19F712800B1}" destId="{A5D1B213-6A04-42A8-AC1D-118A50BB93E2}" srcOrd="3" destOrd="0" presId="urn:microsoft.com/office/officeart/2018/2/layout/IconVerticalSolidList"/>
    <dgm:cxn modelId="{9B7D7737-3F88-4D68-B144-DA0FD1B38976}" type="presParOf" srcId="{7938E737-7A63-46A4-824C-E19F712800B1}" destId="{0A0D1054-FE77-41FF-9263-8C6B26764274}" srcOrd="4" destOrd="0" presId="urn:microsoft.com/office/officeart/2018/2/layout/IconVerticalSolidList"/>
    <dgm:cxn modelId="{D571848C-B8AC-476C-98B8-531FB898385F}" type="presParOf" srcId="{0A0D1054-FE77-41FF-9263-8C6B26764274}" destId="{920AB28C-3A7A-4F38-B002-34D16DD4AF5D}" srcOrd="0" destOrd="0" presId="urn:microsoft.com/office/officeart/2018/2/layout/IconVerticalSolidList"/>
    <dgm:cxn modelId="{F48F39EE-B724-4292-BB32-6265499F1DC8}" type="presParOf" srcId="{0A0D1054-FE77-41FF-9263-8C6B26764274}" destId="{E141BDCD-E594-49BB-952D-3BBF9B4C5BA0}" srcOrd="1" destOrd="0" presId="urn:microsoft.com/office/officeart/2018/2/layout/IconVerticalSolidList"/>
    <dgm:cxn modelId="{372820BD-EBE7-4095-B8C8-0A94BD3A4859}" type="presParOf" srcId="{0A0D1054-FE77-41FF-9263-8C6B26764274}" destId="{59E80268-13F2-498B-95B5-C5BCE37BC47A}" srcOrd="2" destOrd="0" presId="urn:microsoft.com/office/officeart/2018/2/layout/IconVerticalSolidList"/>
    <dgm:cxn modelId="{80F3C1A4-8EB9-4FB4-8A18-FD78126FFEFC}" type="presParOf" srcId="{0A0D1054-FE77-41FF-9263-8C6B26764274}" destId="{D573A1EF-8AB8-4D97-A39E-F21B63AD4E18}" srcOrd="3" destOrd="0" presId="urn:microsoft.com/office/officeart/2018/2/layout/IconVerticalSolidList"/>
    <dgm:cxn modelId="{5B707F15-5130-4B9D-8B9C-17578DBE0D2D}" type="presParOf" srcId="{7938E737-7A63-46A4-824C-E19F712800B1}" destId="{D6C94996-8CDB-4618-B0FB-AD1FCCCF77D6}" srcOrd="5" destOrd="0" presId="urn:microsoft.com/office/officeart/2018/2/layout/IconVerticalSolidList"/>
    <dgm:cxn modelId="{54E1F232-CF01-47C1-9FC1-9AC083BFB9A1}" type="presParOf" srcId="{7938E737-7A63-46A4-824C-E19F712800B1}" destId="{7BF591A6-9386-44D3-80D4-429C5305F9B8}" srcOrd="6" destOrd="0" presId="urn:microsoft.com/office/officeart/2018/2/layout/IconVerticalSolidList"/>
    <dgm:cxn modelId="{AADA770E-124F-4250-B56F-E829C1F71479}" type="presParOf" srcId="{7BF591A6-9386-44D3-80D4-429C5305F9B8}" destId="{378DFB11-13CA-43AE-B9B5-F46F241324A8}" srcOrd="0" destOrd="0" presId="urn:microsoft.com/office/officeart/2018/2/layout/IconVerticalSolidList"/>
    <dgm:cxn modelId="{375E25DE-631D-4A46-8E34-D43900F0E4F3}" type="presParOf" srcId="{7BF591A6-9386-44D3-80D4-429C5305F9B8}" destId="{16FA149E-6B23-40C0-BBC5-EC08911BD9DC}" srcOrd="1" destOrd="0" presId="urn:microsoft.com/office/officeart/2018/2/layout/IconVerticalSolidList"/>
    <dgm:cxn modelId="{501D0938-C794-4B89-BB20-EC3E567D5A18}" type="presParOf" srcId="{7BF591A6-9386-44D3-80D4-429C5305F9B8}" destId="{EFFD0D33-3677-4C5C-B048-0E1AD35188FE}" srcOrd="2" destOrd="0" presId="urn:microsoft.com/office/officeart/2018/2/layout/IconVerticalSolidList"/>
    <dgm:cxn modelId="{046574CA-79F3-4A0F-9FE8-5785FBCD8D5E}" type="presParOf" srcId="{7BF591A6-9386-44D3-80D4-429C5305F9B8}" destId="{7C40CEBD-194E-40A1-8788-BF86584718C9}" srcOrd="3" destOrd="0" presId="urn:microsoft.com/office/officeart/2018/2/layout/IconVerticalSolidList"/>
    <dgm:cxn modelId="{E68DE75B-DE67-4971-825D-753C6D6057A3}" type="presParOf" srcId="{7938E737-7A63-46A4-824C-E19F712800B1}" destId="{D1CDE071-C0DD-4169-8EB6-4B4E2F40FA9A}" srcOrd="7" destOrd="0" presId="urn:microsoft.com/office/officeart/2018/2/layout/IconVerticalSolidList"/>
    <dgm:cxn modelId="{DD79A648-6C03-4D1C-A2A7-A8B085486D1C}" type="presParOf" srcId="{7938E737-7A63-46A4-824C-E19F712800B1}" destId="{7A1466C1-CDED-4099-8676-D3946DE00E83}" srcOrd="8" destOrd="0" presId="urn:microsoft.com/office/officeart/2018/2/layout/IconVerticalSolidList"/>
    <dgm:cxn modelId="{944758DD-E030-4580-A546-FA5023D25A32}" type="presParOf" srcId="{7A1466C1-CDED-4099-8676-D3946DE00E83}" destId="{4EFEC771-976F-4670-AEC7-490A0C00F481}" srcOrd="0" destOrd="0" presId="urn:microsoft.com/office/officeart/2018/2/layout/IconVerticalSolidList"/>
    <dgm:cxn modelId="{EC244886-D5B3-4F95-9808-FC5A52919E8A}" type="presParOf" srcId="{7A1466C1-CDED-4099-8676-D3946DE00E83}" destId="{59CCDCC5-91A6-41F7-A103-C0AF6F292ED9}" srcOrd="1" destOrd="0" presId="urn:microsoft.com/office/officeart/2018/2/layout/IconVerticalSolidList"/>
    <dgm:cxn modelId="{BC2CBEA4-DDA7-440D-AD55-DE61771C1116}" type="presParOf" srcId="{7A1466C1-CDED-4099-8676-D3946DE00E83}" destId="{2B5AEF00-3F6F-497C-9ACE-087928DDBB6C}" srcOrd="2" destOrd="0" presId="urn:microsoft.com/office/officeart/2018/2/layout/IconVerticalSolidList"/>
    <dgm:cxn modelId="{3740E4BE-DCD9-4D0A-B3F7-8B56D1BB0AE2}" type="presParOf" srcId="{7A1466C1-CDED-4099-8676-D3946DE00E83}" destId="{DA30431B-9B6A-4B3E-88F6-7DEEBC5D57E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1B9892-672D-48CE-AD50-82B5FCA58DE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4183B2F-4A23-4ED8-8EA8-E9F208A01D6C}">
      <dgm:prSet/>
      <dgm:spPr/>
      <dgm:t>
        <a:bodyPr/>
        <a:lstStyle/>
        <a:p>
          <a:r>
            <a:rPr lang="en-US" b="1"/>
            <a:t>Read Committed</a:t>
          </a:r>
          <a:endParaRPr lang="en-US"/>
        </a:p>
      </dgm:t>
    </dgm:pt>
    <dgm:pt modelId="{74CF33E9-3D07-48F4-9C44-0CE6F8438B7D}" type="parTrans" cxnId="{8D1296B8-90AF-4DDD-8F9C-760620750C94}">
      <dgm:prSet/>
      <dgm:spPr/>
      <dgm:t>
        <a:bodyPr/>
        <a:lstStyle/>
        <a:p>
          <a:endParaRPr lang="en-US"/>
        </a:p>
      </dgm:t>
    </dgm:pt>
    <dgm:pt modelId="{839E42D5-B212-4BC0-87F0-C71AD5727F40}" type="sibTrans" cxnId="{8D1296B8-90AF-4DDD-8F9C-760620750C94}">
      <dgm:prSet/>
      <dgm:spPr/>
      <dgm:t>
        <a:bodyPr/>
        <a:lstStyle/>
        <a:p>
          <a:endParaRPr lang="en-US"/>
        </a:p>
      </dgm:t>
    </dgm:pt>
    <dgm:pt modelId="{54CAD63A-CBF1-4001-9EC1-CCA37E8D09EF}">
      <dgm:prSet/>
      <dgm:spPr/>
      <dgm:t>
        <a:bodyPr/>
        <a:lstStyle/>
        <a:p>
          <a:r>
            <a:rPr lang="en-US" b="1"/>
            <a:t>Where</a:t>
          </a:r>
          <a:r>
            <a:rPr lang="en-US"/>
            <a:t>: Payment, Orders, Shipping.</a:t>
          </a:r>
        </a:p>
      </dgm:t>
    </dgm:pt>
    <dgm:pt modelId="{8C0ACD77-EF2B-4BBE-B39E-DF754453E858}" type="parTrans" cxnId="{6E1BAE83-0745-4B09-8DC1-6240C2E586B4}">
      <dgm:prSet/>
      <dgm:spPr/>
      <dgm:t>
        <a:bodyPr/>
        <a:lstStyle/>
        <a:p>
          <a:endParaRPr lang="en-US"/>
        </a:p>
      </dgm:t>
    </dgm:pt>
    <dgm:pt modelId="{7B697431-FF2F-444E-B7DD-58D32BD8DA2D}" type="sibTrans" cxnId="{6E1BAE83-0745-4B09-8DC1-6240C2E586B4}">
      <dgm:prSet/>
      <dgm:spPr/>
      <dgm:t>
        <a:bodyPr/>
        <a:lstStyle/>
        <a:p>
          <a:endParaRPr lang="en-US"/>
        </a:p>
      </dgm:t>
    </dgm:pt>
    <dgm:pt modelId="{57AD9260-8AA4-4F41-85FF-8E82BE7EC269}">
      <dgm:prSet/>
      <dgm:spPr/>
      <dgm:t>
        <a:bodyPr/>
        <a:lstStyle/>
        <a:p>
          <a:r>
            <a:rPr lang="en-US" b="1"/>
            <a:t>Why</a:t>
          </a:r>
          <a:r>
            <a:rPr lang="en-US"/>
            <a:t>: Ensures no dirty reads. Useful for avoiding partial/invalid data reads during payment or order updates.</a:t>
          </a:r>
        </a:p>
      </dgm:t>
    </dgm:pt>
    <dgm:pt modelId="{05099A9B-883F-4535-98E2-9A56A4426B9F}" type="parTrans" cxnId="{FEA055E9-27C0-4229-A3E3-7FF7F4044890}">
      <dgm:prSet/>
      <dgm:spPr/>
      <dgm:t>
        <a:bodyPr/>
        <a:lstStyle/>
        <a:p>
          <a:endParaRPr lang="en-US"/>
        </a:p>
      </dgm:t>
    </dgm:pt>
    <dgm:pt modelId="{03325C8B-C368-4CE3-9B06-5F47B4BBE404}" type="sibTrans" cxnId="{FEA055E9-27C0-4229-A3E3-7FF7F4044890}">
      <dgm:prSet/>
      <dgm:spPr/>
      <dgm:t>
        <a:bodyPr/>
        <a:lstStyle/>
        <a:p>
          <a:endParaRPr lang="en-US"/>
        </a:p>
      </dgm:t>
    </dgm:pt>
    <dgm:pt modelId="{42EAE9FB-6019-4545-BFAF-6B4703BD3328}">
      <dgm:prSet/>
      <dgm:spPr/>
      <dgm:t>
        <a:bodyPr/>
        <a:lstStyle/>
        <a:p>
          <a:r>
            <a:rPr lang="en-US" b="1"/>
            <a:t>Repeatable Read</a:t>
          </a:r>
          <a:endParaRPr lang="en-US"/>
        </a:p>
      </dgm:t>
    </dgm:pt>
    <dgm:pt modelId="{7E67F4CE-BCE3-4CFA-BF3F-C619D0FA2CF3}" type="parTrans" cxnId="{52C4835B-3AE3-404A-B279-4F986624D72F}">
      <dgm:prSet/>
      <dgm:spPr/>
      <dgm:t>
        <a:bodyPr/>
        <a:lstStyle/>
        <a:p>
          <a:endParaRPr lang="en-US"/>
        </a:p>
      </dgm:t>
    </dgm:pt>
    <dgm:pt modelId="{7A72226B-25FF-4DD2-9E54-DEBC10AA2C7F}" type="sibTrans" cxnId="{52C4835B-3AE3-404A-B279-4F986624D72F}">
      <dgm:prSet/>
      <dgm:spPr/>
      <dgm:t>
        <a:bodyPr/>
        <a:lstStyle/>
        <a:p>
          <a:endParaRPr lang="en-US"/>
        </a:p>
      </dgm:t>
    </dgm:pt>
    <dgm:pt modelId="{FCB68352-96CA-40B0-A3BA-ED2639B58C05}">
      <dgm:prSet/>
      <dgm:spPr/>
      <dgm:t>
        <a:bodyPr/>
        <a:lstStyle/>
        <a:p>
          <a:r>
            <a:rPr lang="en-US" b="1"/>
            <a:t>Where</a:t>
          </a:r>
          <a:r>
            <a:rPr lang="en-US"/>
            <a:t>: OrderItems, Products.</a:t>
          </a:r>
        </a:p>
      </dgm:t>
    </dgm:pt>
    <dgm:pt modelId="{3D60E25E-364A-4CB4-BC87-0224A9B17A9C}" type="parTrans" cxnId="{CD8F251E-017B-4BAF-9C9C-2122930A1972}">
      <dgm:prSet/>
      <dgm:spPr/>
      <dgm:t>
        <a:bodyPr/>
        <a:lstStyle/>
        <a:p>
          <a:endParaRPr lang="en-US"/>
        </a:p>
      </dgm:t>
    </dgm:pt>
    <dgm:pt modelId="{440432D0-0174-498D-9929-B4AA4A00104F}" type="sibTrans" cxnId="{CD8F251E-017B-4BAF-9C9C-2122930A1972}">
      <dgm:prSet/>
      <dgm:spPr/>
      <dgm:t>
        <a:bodyPr/>
        <a:lstStyle/>
        <a:p>
          <a:endParaRPr lang="en-US"/>
        </a:p>
      </dgm:t>
    </dgm:pt>
    <dgm:pt modelId="{50BFF9E2-76DB-422E-8942-7DF19A3B3B6B}">
      <dgm:prSet/>
      <dgm:spPr/>
      <dgm:t>
        <a:bodyPr/>
        <a:lstStyle/>
        <a:p>
          <a:r>
            <a:rPr lang="en-US" b="1"/>
            <a:t>Why</a:t>
          </a:r>
          <a:r>
            <a:rPr lang="en-US"/>
            <a:t>: Prevents quantity mismatch or stock changes while processing a customer order.</a:t>
          </a:r>
        </a:p>
      </dgm:t>
    </dgm:pt>
    <dgm:pt modelId="{D9914E1B-9477-483E-A5AE-4EC4DF019ADA}" type="parTrans" cxnId="{A4483593-98FE-41FF-8F8D-9E76455F6DEB}">
      <dgm:prSet/>
      <dgm:spPr/>
      <dgm:t>
        <a:bodyPr/>
        <a:lstStyle/>
        <a:p>
          <a:endParaRPr lang="en-US"/>
        </a:p>
      </dgm:t>
    </dgm:pt>
    <dgm:pt modelId="{4034C76F-7A6D-469F-AF7E-B6FB3ADBA77D}" type="sibTrans" cxnId="{A4483593-98FE-41FF-8F8D-9E76455F6DEB}">
      <dgm:prSet/>
      <dgm:spPr/>
      <dgm:t>
        <a:bodyPr/>
        <a:lstStyle/>
        <a:p>
          <a:endParaRPr lang="en-US"/>
        </a:p>
      </dgm:t>
    </dgm:pt>
    <dgm:pt modelId="{2552C1BD-0F0F-4D37-A698-D2C72CA061FF}">
      <dgm:prSet/>
      <dgm:spPr/>
      <dgm:t>
        <a:bodyPr/>
        <a:lstStyle/>
        <a:p>
          <a:r>
            <a:rPr lang="en-US" b="1"/>
            <a:t>Serializable</a:t>
          </a:r>
          <a:endParaRPr lang="en-US"/>
        </a:p>
      </dgm:t>
    </dgm:pt>
    <dgm:pt modelId="{2E38F0B4-E4EA-4D05-81CD-2C61230773CD}" type="parTrans" cxnId="{9D635820-7331-494A-8D66-40383139B5A2}">
      <dgm:prSet/>
      <dgm:spPr/>
      <dgm:t>
        <a:bodyPr/>
        <a:lstStyle/>
        <a:p>
          <a:endParaRPr lang="en-US"/>
        </a:p>
      </dgm:t>
    </dgm:pt>
    <dgm:pt modelId="{877856D7-9CF7-401D-B0E9-5427630F7806}" type="sibTrans" cxnId="{9D635820-7331-494A-8D66-40383139B5A2}">
      <dgm:prSet/>
      <dgm:spPr/>
      <dgm:t>
        <a:bodyPr/>
        <a:lstStyle/>
        <a:p>
          <a:endParaRPr lang="en-US"/>
        </a:p>
      </dgm:t>
    </dgm:pt>
    <dgm:pt modelId="{DE3D4531-2AB5-438B-96A8-A3AEE0BBCA5C}">
      <dgm:prSet/>
      <dgm:spPr/>
      <dgm:t>
        <a:bodyPr/>
        <a:lstStyle/>
        <a:p>
          <a:r>
            <a:rPr lang="en-US" b="1"/>
            <a:t>Where</a:t>
          </a:r>
          <a:r>
            <a:rPr lang="en-US"/>
            <a:t>: Customer and Feedback insertions.</a:t>
          </a:r>
        </a:p>
      </dgm:t>
    </dgm:pt>
    <dgm:pt modelId="{6C3F0F93-D1DB-4D2A-AEEF-D77E7AF75E53}" type="parTrans" cxnId="{0AE5F6EA-7220-466C-8D81-13A580184F43}">
      <dgm:prSet/>
      <dgm:spPr/>
      <dgm:t>
        <a:bodyPr/>
        <a:lstStyle/>
        <a:p>
          <a:endParaRPr lang="en-US"/>
        </a:p>
      </dgm:t>
    </dgm:pt>
    <dgm:pt modelId="{06FC8938-948B-49E4-A5B3-CDB656EFF9C5}" type="sibTrans" cxnId="{0AE5F6EA-7220-466C-8D81-13A580184F43}">
      <dgm:prSet/>
      <dgm:spPr/>
      <dgm:t>
        <a:bodyPr/>
        <a:lstStyle/>
        <a:p>
          <a:endParaRPr lang="en-US"/>
        </a:p>
      </dgm:t>
    </dgm:pt>
    <dgm:pt modelId="{A3DF250B-4399-45AA-863F-A5EF3102B56B}">
      <dgm:prSet/>
      <dgm:spPr/>
      <dgm:t>
        <a:bodyPr/>
        <a:lstStyle/>
        <a:p>
          <a:r>
            <a:rPr lang="en-US" b="1"/>
            <a:t>Why</a:t>
          </a:r>
          <a:r>
            <a:rPr lang="en-US"/>
            <a:t>: Ensures full consistency. Prevents duplicate customer entries and race conditions during feedback logging.</a:t>
          </a:r>
        </a:p>
      </dgm:t>
    </dgm:pt>
    <dgm:pt modelId="{19994334-579C-44EB-9C63-000B69198CD2}" type="parTrans" cxnId="{848B9462-F770-4C3E-ACF6-778D687C4347}">
      <dgm:prSet/>
      <dgm:spPr/>
      <dgm:t>
        <a:bodyPr/>
        <a:lstStyle/>
        <a:p>
          <a:endParaRPr lang="en-US"/>
        </a:p>
      </dgm:t>
    </dgm:pt>
    <dgm:pt modelId="{FCFD4C3A-AB92-4CFB-B8D1-31C2F9C1CE16}" type="sibTrans" cxnId="{848B9462-F770-4C3E-ACF6-778D687C4347}">
      <dgm:prSet/>
      <dgm:spPr/>
      <dgm:t>
        <a:bodyPr/>
        <a:lstStyle/>
        <a:p>
          <a:endParaRPr lang="en-US"/>
        </a:p>
      </dgm:t>
    </dgm:pt>
    <dgm:pt modelId="{0E8E34DA-A573-4441-9635-3433F1A6D057}" type="pres">
      <dgm:prSet presAssocID="{551B9892-672D-48CE-AD50-82B5FCA58DED}" presName="Name0" presStyleCnt="0">
        <dgm:presLayoutVars>
          <dgm:dir/>
          <dgm:animLvl val="lvl"/>
          <dgm:resizeHandles val="exact"/>
        </dgm:presLayoutVars>
      </dgm:prSet>
      <dgm:spPr/>
    </dgm:pt>
    <dgm:pt modelId="{6038FBA5-319B-45AA-AD15-526599780441}" type="pres">
      <dgm:prSet presAssocID="{C4183B2F-4A23-4ED8-8EA8-E9F208A01D6C}" presName="linNode" presStyleCnt="0"/>
      <dgm:spPr/>
    </dgm:pt>
    <dgm:pt modelId="{DBD31B15-6030-4315-8D9E-119B5690BAD7}" type="pres">
      <dgm:prSet presAssocID="{C4183B2F-4A23-4ED8-8EA8-E9F208A01D6C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7463D035-CEA3-4262-ADAC-6295803E3004}" type="pres">
      <dgm:prSet presAssocID="{C4183B2F-4A23-4ED8-8EA8-E9F208A01D6C}" presName="descendantText" presStyleLbl="alignAccFollowNode1" presStyleIdx="0" presStyleCnt="3">
        <dgm:presLayoutVars>
          <dgm:bulletEnabled val="1"/>
        </dgm:presLayoutVars>
      </dgm:prSet>
      <dgm:spPr/>
    </dgm:pt>
    <dgm:pt modelId="{82A8511D-F2FB-4E7B-91C1-491F3ACEC8BF}" type="pres">
      <dgm:prSet presAssocID="{839E42D5-B212-4BC0-87F0-C71AD5727F40}" presName="sp" presStyleCnt="0"/>
      <dgm:spPr/>
    </dgm:pt>
    <dgm:pt modelId="{D5CC9745-5A9A-4C75-BCF7-A3969E50F26B}" type="pres">
      <dgm:prSet presAssocID="{42EAE9FB-6019-4545-BFAF-6B4703BD3328}" presName="linNode" presStyleCnt="0"/>
      <dgm:spPr/>
    </dgm:pt>
    <dgm:pt modelId="{8D241430-3B08-4589-B958-470528E0BECA}" type="pres">
      <dgm:prSet presAssocID="{42EAE9FB-6019-4545-BFAF-6B4703BD3328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4D9AA7F0-249A-4ADE-BB6A-BEC16DF10D46}" type="pres">
      <dgm:prSet presAssocID="{42EAE9FB-6019-4545-BFAF-6B4703BD3328}" presName="descendantText" presStyleLbl="alignAccFollowNode1" presStyleIdx="1" presStyleCnt="3">
        <dgm:presLayoutVars>
          <dgm:bulletEnabled val="1"/>
        </dgm:presLayoutVars>
      </dgm:prSet>
      <dgm:spPr/>
    </dgm:pt>
    <dgm:pt modelId="{D50D5F57-432C-4A4B-8041-AAA5AC29AC4B}" type="pres">
      <dgm:prSet presAssocID="{7A72226B-25FF-4DD2-9E54-DEBC10AA2C7F}" presName="sp" presStyleCnt="0"/>
      <dgm:spPr/>
    </dgm:pt>
    <dgm:pt modelId="{74AB742D-43D7-4291-8B7F-0066D3F69B14}" type="pres">
      <dgm:prSet presAssocID="{2552C1BD-0F0F-4D37-A698-D2C72CA061FF}" presName="linNode" presStyleCnt="0"/>
      <dgm:spPr/>
    </dgm:pt>
    <dgm:pt modelId="{80563571-67C6-42F4-88C0-8CDD8FF4DCAF}" type="pres">
      <dgm:prSet presAssocID="{2552C1BD-0F0F-4D37-A698-D2C72CA061FF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0CDF275A-37F1-451C-948D-7B79336F9974}" type="pres">
      <dgm:prSet presAssocID="{2552C1BD-0F0F-4D37-A698-D2C72CA061FF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CD8F251E-017B-4BAF-9C9C-2122930A1972}" srcId="{42EAE9FB-6019-4545-BFAF-6B4703BD3328}" destId="{FCB68352-96CA-40B0-A3BA-ED2639B58C05}" srcOrd="0" destOrd="0" parTransId="{3D60E25E-364A-4CB4-BC87-0224A9B17A9C}" sibTransId="{440432D0-0174-498D-9929-B4AA4A00104F}"/>
    <dgm:cxn modelId="{9D635820-7331-494A-8D66-40383139B5A2}" srcId="{551B9892-672D-48CE-AD50-82B5FCA58DED}" destId="{2552C1BD-0F0F-4D37-A698-D2C72CA061FF}" srcOrd="2" destOrd="0" parTransId="{2E38F0B4-E4EA-4D05-81CD-2C61230773CD}" sibTransId="{877856D7-9CF7-401D-B0E9-5427630F7806}"/>
    <dgm:cxn modelId="{878D3C21-21CD-4BAA-8E5E-12DB6A7CB3F4}" type="presOf" srcId="{42EAE9FB-6019-4545-BFAF-6B4703BD3328}" destId="{8D241430-3B08-4589-B958-470528E0BECA}" srcOrd="0" destOrd="0" presId="urn:microsoft.com/office/officeart/2005/8/layout/vList5"/>
    <dgm:cxn modelId="{52C4835B-3AE3-404A-B279-4F986624D72F}" srcId="{551B9892-672D-48CE-AD50-82B5FCA58DED}" destId="{42EAE9FB-6019-4545-BFAF-6B4703BD3328}" srcOrd="1" destOrd="0" parTransId="{7E67F4CE-BCE3-4CFA-BF3F-C619D0FA2CF3}" sibTransId="{7A72226B-25FF-4DD2-9E54-DEBC10AA2C7F}"/>
    <dgm:cxn modelId="{848B9462-F770-4C3E-ACF6-778D687C4347}" srcId="{2552C1BD-0F0F-4D37-A698-D2C72CA061FF}" destId="{A3DF250B-4399-45AA-863F-A5EF3102B56B}" srcOrd="1" destOrd="0" parTransId="{19994334-579C-44EB-9C63-000B69198CD2}" sibTransId="{FCFD4C3A-AB92-4CFB-B8D1-31C2F9C1CE16}"/>
    <dgm:cxn modelId="{047CB147-B498-411B-8B29-F6CEEDE12EE9}" type="presOf" srcId="{54CAD63A-CBF1-4001-9EC1-CCA37E8D09EF}" destId="{7463D035-CEA3-4262-ADAC-6295803E3004}" srcOrd="0" destOrd="0" presId="urn:microsoft.com/office/officeart/2005/8/layout/vList5"/>
    <dgm:cxn modelId="{F2B9F972-E6AE-4AA8-99F3-6D1A402958D3}" type="presOf" srcId="{551B9892-672D-48CE-AD50-82B5FCA58DED}" destId="{0E8E34DA-A573-4441-9635-3433F1A6D057}" srcOrd="0" destOrd="0" presId="urn:microsoft.com/office/officeart/2005/8/layout/vList5"/>
    <dgm:cxn modelId="{6E1BAE83-0745-4B09-8DC1-6240C2E586B4}" srcId="{C4183B2F-4A23-4ED8-8EA8-E9F208A01D6C}" destId="{54CAD63A-CBF1-4001-9EC1-CCA37E8D09EF}" srcOrd="0" destOrd="0" parTransId="{8C0ACD77-EF2B-4BBE-B39E-DF754453E858}" sibTransId="{7B697431-FF2F-444E-B7DD-58D32BD8DA2D}"/>
    <dgm:cxn modelId="{A4483593-98FE-41FF-8F8D-9E76455F6DEB}" srcId="{42EAE9FB-6019-4545-BFAF-6B4703BD3328}" destId="{50BFF9E2-76DB-422E-8942-7DF19A3B3B6B}" srcOrd="1" destOrd="0" parTransId="{D9914E1B-9477-483E-A5AE-4EC4DF019ADA}" sibTransId="{4034C76F-7A6D-469F-AF7E-B6FB3ADBA77D}"/>
    <dgm:cxn modelId="{632F7994-0D4F-40AA-8F5C-2FCA2EFCF34F}" type="presOf" srcId="{DE3D4531-2AB5-438B-96A8-A3AEE0BBCA5C}" destId="{0CDF275A-37F1-451C-948D-7B79336F9974}" srcOrd="0" destOrd="0" presId="urn:microsoft.com/office/officeart/2005/8/layout/vList5"/>
    <dgm:cxn modelId="{823B84A9-A468-45A9-B02F-EDEE0F3928C3}" type="presOf" srcId="{FCB68352-96CA-40B0-A3BA-ED2639B58C05}" destId="{4D9AA7F0-249A-4ADE-BB6A-BEC16DF10D46}" srcOrd="0" destOrd="0" presId="urn:microsoft.com/office/officeart/2005/8/layout/vList5"/>
    <dgm:cxn modelId="{8B0EEBAF-BC5C-4548-AB97-6806E1C8A0B3}" type="presOf" srcId="{57AD9260-8AA4-4F41-85FF-8E82BE7EC269}" destId="{7463D035-CEA3-4262-ADAC-6295803E3004}" srcOrd="0" destOrd="1" presId="urn:microsoft.com/office/officeart/2005/8/layout/vList5"/>
    <dgm:cxn modelId="{8D1296B8-90AF-4DDD-8F9C-760620750C94}" srcId="{551B9892-672D-48CE-AD50-82B5FCA58DED}" destId="{C4183B2F-4A23-4ED8-8EA8-E9F208A01D6C}" srcOrd="0" destOrd="0" parTransId="{74CF33E9-3D07-48F4-9C44-0CE6F8438B7D}" sibTransId="{839E42D5-B212-4BC0-87F0-C71AD5727F40}"/>
    <dgm:cxn modelId="{971FF2C3-1FD1-4C26-954E-2BB8766796DE}" type="presOf" srcId="{2552C1BD-0F0F-4D37-A698-D2C72CA061FF}" destId="{80563571-67C6-42F4-88C0-8CDD8FF4DCAF}" srcOrd="0" destOrd="0" presId="urn:microsoft.com/office/officeart/2005/8/layout/vList5"/>
    <dgm:cxn modelId="{12B4E3D5-E3FC-48C2-A880-487CFBC776F8}" type="presOf" srcId="{C4183B2F-4A23-4ED8-8EA8-E9F208A01D6C}" destId="{DBD31B15-6030-4315-8D9E-119B5690BAD7}" srcOrd="0" destOrd="0" presId="urn:microsoft.com/office/officeart/2005/8/layout/vList5"/>
    <dgm:cxn modelId="{FEA055E9-27C0-4229-A3E3-7FF7F4044890}" srcId="{C4183B2F-4A23-4ED8-8EA8-E9F208A01D6C}" destId="{57AD9260-8AA4-4F41-85FF-8E82BE7EC269}" srcOrd="1" destOrd="0" parTransId="{05099A9B-883F-4535-98E2-9A56A4426B9F}" sibTransId="{03325C8B-C368-4CE3-9B06-5F47B4BBE404}"/>
    <dgm:cxn modelId="{C96C27EA-2D36-40BA-8E23-BF234C0AD26C}" type="presOf" srcId="{A3DF250B-4399-45AA-863F-A5EF3102B56B}" destId="{0CDF275A-37F1-451C-948D-7B79336F9974}" srcOrd="0" destOrd="1" presId="urn:microsoft.com/office/officeart/2005/8/layout/vList5"/>
    <dgm:cxn modelId="{0AE5F6EA-7220-466C-8D81-13A580184F43}" srcId="{2552C1BD-0F0F-4D37-A698-D2C72CA061FF}" destId="{DE3D4531-2AB5-438B-96A8-A3AEE0BBCA5C}" srcOrd="0" destOrd="0" parTransId="{6C3F0F93-D1DB-4D2A-AEEF-D77E7AF75E53}" sibTransId="{06FC8938-948B-49E4-A5B3-CDB656EFF9C5}"/>
    <dgm:cxn modelId="{BC793AF5-FC85-4AF0-85D1-2A0C983B2A13}" type="presOf" srcId="{50BFF9E2-76DB-422E-8942-7DF19A3B3B6B}" destId="{4D9AA7F0-249A-4ADE-BB6A-BEC16DF10D46}" srcOrd="0" destOrd="1" presId="urn:microsoft.com/office/officeart/2005/8/layout/vList5"/>
    <dgm:cxn modelId="{71777791-B099-473A-BF74-E884DC599533}" type="presParOf" srcId="{0E8E34DA-A573-4441-9635-3433F1A6D057}" destId="{6038FBA5-319B-45AA-AD15-526599780441}" srcOrd="0" destOrd="0" presId="urn:microsoft.com/office/officeart/2005/8/layout/vList5"/>
    <dgm:cxn modelId="{16F42DB5-FD22-450E-A555-911C563FB8F1}" type="presParOf" srcId="{6038FBA5-319B-45AA-AD15-526599780441}" destId="{DBD31B15-6030-4315-8D9E-119B5690BAD7}" srcOrd="0" destOrd="0" presId="urn:microsoft.com/office/officeart/2005/8/layout/vList5"/>
    <dgm:cxn modelId="{CDBCBCDB-CEE5-401D-9086-950A679D268F}" type="presParOf" srcId="{6038FBA5-319B-45AA-AD15-526599780441}" destId="{7463D035-CEA3-4262-ADAC-6295803E3004}" srcOrd="1" destOrd="0" presId="urn:microsoft.com/office/officeart/2005/8/layout/vList5"/>
    <dgm:cxn modelId="{D6C37C6D-CDCF-4265-BE3B-5B4372F57EDB}" type="presParOf" srcId="{0E8E34DA-A573-4441-9635-3433F1A6D057}" destId="{82A8511D-F2FB-4E7B-91C1-491F3ACEC8BF}" srcOrd="1" destOrd="0" presId="urn:microsoft.com/office/officeart/2005/8/layout/vList5"/>
    <dgm:cxn modelId="{EA35E6FF-EA2E-49F8-BA6A-80B69AAF1D9E}" type="presParOf" srcId="{0E8E34DA-A573-4441-9635-3433F1A6D057}" destId="{D5CC9745-5A9A-4C75-BCF7-A3969E50F26B}" srcOrd="2" destOrd="0" presId="urn:microsoft.com/office/officeart/2005/8/layout/vList5"/>
    <dgm:cxn modelId="{881E0CB5-985E-4D1B-8605-92B488E445AF}" type="presParOf" srcId="{D5CC9745-5A9A-4C75-BCF7-A3969E50F26B}" destId="{8D241430-3B08-4589-B958-470528E0BECA}" srcOrd="0" destOrd="0" presId="urn:microsoft.com/office/officeart/2005/8/layout/vList5"/>
    <dgm:cxn modelId="{721C5E04-EB1F-4B8D-A84C-3135B3B35198}" type="presParOf" srcId="{D5CC9745-5A9A-4C75-BCF7-A3969E50F26B}" destId="{4D9AA7F0-249A-4ADE-BB6A-BEC16DF10D46}" srcOrd="1" destOrd="0" presId="urn:microsoft.com/office/officeart/2005/8/layout/vList5"/>
    <dgm:cxn modelId="{C7E52912-E3CA-4E51-B637-7262C246DCA4}" type="presParOf" srcId="{0E8E34DA-A573-4441-9635-3433F1A6D057}" destId="{D50D5F57-432C-4A4B-8041-AAA5AC29AC4B}" srcOrd="3" destOrd="0" presId="urn:microsoft.com/office/officeart/2005/8/layout/vList5"/>
    <dgm:cxn modelId="{5F539387-8245-4CE7-80D1-D6F30C2F7066}" type="presParOf" srcId="{0E8E34DA-A573-4441-9635-3433F1A6D057}" destId="{74AB742D-43D7-4291-8B7F-0066D3F69B14}" srcOrd="4" destOrd="0" presId="urn:microsoft.com/office/officeart/2005/8/layout/vList5"/>
    <dgm:cxn modelId="{4CCFE7A2-CEF1-4E65-AECB-5F4858AA9739}" type="presParOf" srcId="{74AB742D-43D7-4291-8B7F-0066D3F69B14}" destId="{80563571-67C6-42F4-88C0-8CDD8FF4DCAF}" srcOrd="0" destOrd="0" presId="urn:microsoft.com/office/officeart/2005/8/layout/vList5"/>
    <dgm:cxn modelId="{C04BF25A-FC55-4045-8CCA-E8654BE104BC}" type="presParOf" srcId="{74AB742D-43D7-4291-8B7F-0066D3F69B14}" destId="{0CDF275A-37F1-451C-948D-7B79336F997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BF190B-B59C-4545-BC3C-A9E64C7C19BF}">
      <dsp:nvSpPr>
        <dsp:cNvPr id="0" name=""/>
        <dsp:cNvSpPr/>
      </dsp:nvSpPr>
      <dsp:spPr>
        <a:xfrm>
          <a:off x="0" y="2878"/>
          <a:ext cx="10769600" cy="6131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C8C66F-26A8-43B7-962A-76072AFCC7C3}">
      <dsp:nvSpPr>
        <dsp:cNvPr id="0" name=""/>
        <dsp:cNvSpPr/>
      </dsp:nvSpPr>
      <dsp:spPr>
        <a:xfrm>
          <a:off x="185474" y="140834"/>
          <a:ext cx="337226" cy="3372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B1E847-A050-4C0D-AE3F-6BF4890E3D1E}">
      <dsp:nvSpPr>
        <dsp:cNvPr id="0" name=""/>
        <dsp:cNvSpPr/>
      </dsp:nvSpPr>
      <dsp:spPr>
        <a:xfrm>
          <a:off x="708174" y="2878"/>
          <a:ext cx="10061425" cy="613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890" tIns="64890" rIns="64890" bIns="6489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Created onlinebeauty database using </a:t>
          </a:r>
          <a:r>
            <a:rPr lang="en-US" sz="1900" b="1" i="0" kern="1200" baseline="0"/>
            <a:t>phpMyAdmin</a:t>
          </a:r>
          <a:r>
            <a:rPr lang="en-US" sz="1900" b="0" i="0" kern="1200" baseline="0"/>
            <a:t>.</a:t>
          </a:r>
          <a:endParaRPr lang="en-US" sz="1900" kern="1200"/>
        </a:p>
      </dsp:txBody>
      <dsp:txXfrm>
        <a:off x="708174" y="2878"/>
        <a:ext cx="10061425" cy="613138"/>
      </dsp:txXfrm>
    </dsp:sp>
    <dsp:sp modelId="{B65AF72E-ED32-4A6A-9212-31C441D1C883}">
      <dsp:nvSpPr>
        <dsp:cNvPr id="0" name=""/>
        <dsp:cNvSpPr/>
      </dsp:nvSpPr>
      <dsp:spPr>
        <a:xfrm>
          <a:off x="0" y="769301"/>
          <a:ext cx="10769600" cy="6131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A63E8B-588D-4391-9D17-FC9F049E1BE5}">
      <dsp:nvSpPr>
        <dsp:cNvPr id="0" name=""/>
        <dsp:cNvSpPr/>
      </dsp:nvSpPr>
      <dsp:spPr>
        <a:xfrm>
          <a:off x="185474" y="907257"/>
          <a:ext cx="337226" cy="3372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43DF3B-3E08-4895-B846-C3C977ABB039}">
      <dsp:nvSpPr>
        <dsp:cNvPr id="0" name=""/>
        <dsp:cNvSpPr/>
      </dsp:nvSpPr>
      <dsp:spPr>
        <a:xfrm>
          <a:off x="708174" y="769301"/>
          <a:ext cx="10061425" cy="613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890" tIns="64890" rIns="64890" bIns="6489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Built 7 tables: Customer, Products, Orders, OrderItems, Payment, Shipping, Feedback.</a:t>
          </a:r>
          <a:endParaRPr lang="en-US" sz="1900" kern="1200"/>
        </a:p>
      </dsp:txBody>
      <dsp:txXfrm>
        <a:off x="708174" y="769301"/>
        <a:ext cx="10061425" cy="613138"/>
      </dsp:txXfrm>
    </dsp:sp>
    <dsp:sp modelId="{920AB28C-3A7A-4F38-B002-34D16DD4AF5D}">
      <dsp:nvSpPr>
        <dsp:cNvPr id="0" name=""/>
        <dsp:cNvSpPr/>
      </dsp:nvSpPr>
      <dsp:spPr>
        <a:xfrm>
          <a:off x="0" y="1535724"/>
          <a:ext cx="10769600" cy="6131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41BDCD-E594-49BB-952D-3BBF9B4C5BA0}">
      <dsp:nvSpPr>
        <dsp:cNvPr id="0" name=""/>
        <dsp:cNvSpPr/>
      </dsp:nvSpPr>
      <dsp:spPr>
        <a:xfrm>
          <a:off x="185474" y="1673680"/>
          <a:ext cx="337226" cy="3372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73A1EF-8AB8-4D97-A39E-F21B63AD4E18}">
      <dsp:nvSpPr>
        <dsp:cNvPr id="0" name=""/>
        <dsp:cNvSpPr/>
      </dsp:nvSpPr>
      <dsp:spPr>
        <a:xfrm>
          <a:off x="708174" y="1535724"/>
          <a:ext cx="10061425" cy="613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890" tIns="64890" rIns="64890" bIns="6489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Used </a:t>
          </a:r>
          <a:r>
            <a:rPr lang="en-US" sz="1900" b="1" i="0" kern="1200" baseline="0"/>
            <a:t>SQL queries</a:t>
          </a:r>
          <a:r>
            <a:rPr lang="en-US" sz="1900" b="0" i="0" kern="1200" baseline="0"/>
            <a:t> to define tables and relationships.</a:t>
          </a:r>
          <a:endParaRPr lang="en-US" sz="1900" kern="1200"/>
        </a:p>
      </dsp:txBody>
      <dsp:txXfrm>
        <a:off x="708174" y="1535724"/>
        <a:ext cx="10061425" cy="613138"/>
      </dsp:txXfrm>
    </dsp:sp>
    <dsp:sp modelId="{378DFB11-13CA-43AE-B9B5-F46F241324A8}">
      <dsp:nvSpPr>
        <dsp:cNvPr id="0" name=""/>
        <dsp:cNvSpPr/>
      </dsp:nvSpPr>
      <dsp:spPr>
        <a:xfrm>
          <a:off x="0" y="2302147"/>
          <a:ext cx="10769600" cy="6131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FA149E-6B23-40C0-BBC5-EC08911BD9DC}">
      <dsp:nvSpPr>
        <dsp:cNvPr id="0" name=""/>
        <dsp:cNvSpPr/>
      </dsp:nvSpPr>
      <dsp:spPr>
        <a:xfrm>
          <a:off x="185474" y="2440104"/>
          <a:ext cx="337226" cy="3372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40CEBD-194E-40A1-8788-BF86584718C9}">
      <dsp:nvSpPr>
        <dsp:cNvPr id="0" name=""/>
        <dsp:cNvSpPr/>
      </dsp:nvSpPr>
      <dsp:spPr>
        <a:xfrm>
          <a:off x="708174" y="2302147"/>
          <a:ext cx="10061425" cy="613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890" tIns="64890" rIns="64890" bIns="6489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Applied </a:t>
          </a:r>
          <a:r>
            <a:rPr lang="en-US" sz="1900" b="1" i="0" kern="1200" baseline="0"/>
            <a:t>primary &amp; foreign keys</a:t>
          </a:r>
          <a:r>
            <a:rPr lang="en-US" sz="1900" b="0" i="0" kern="1200" baseline="0"/>
            <a:t> to ensure data integrity.</a:t>
          </a:r>
          <a:endParaRPr lang="en-US" sz="1900" kern="1200"/>
        </a:p>
      </dsp:txBody>
      <dsp:txXfrm>
        <a:off x="708174" y="2302147"/>
        <a:ext cx="10061425" cy="613138"/>
      </dsp:txXfrm>
    </dsp:sp>
    <dsp:sp modelId="{4EFEC771-976F-4670-AEC7-490A0C00F481}">
      <dsp:nvSpPr>
        <dsp:cNvPr id="0" name=""/>
        <dsp:cNvSpPr/>
      </dsp:nvSpPr>
      <dsp:spPr>
        <a:xfrm>
          <a:off x="0" y="3068570"/>
          <a:ext cx="10769600" cy="61313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CCDCC5-91A6-41F7-A103-C0AF6F292ED9}">
      <dsp:nvSpPr>
        <dsp:cNvPr id="0" name=""/>
        <dsp:cNvSpPr/>
      </dsp:nvSpPr>
      <dsp:spPr>
        <a:xfrm>
          <a:off x="185474" y="3206527"/>
          <a:ext cx="337226" cy="33722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30431B-9B6A-4B3E-88F6-7DEEBC5D57E8}">
      <dsp:nvSpPr>
        <dsp:cNvPr id="0" name=""/>
        <dsp:cNvSpPr/>
      </dsp:nvSpPr>
      <dsp:spPr>
        <a:xfrm>
          <a:off x="708174" y="3068570"/>
          <a:ext cx="10061425" cy="613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890" tIns="64890" rIns="64890" bIns="6489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Designed for an </a:t>
          </a:r>
          <a:r>
            <a:rPr lang="en-US" sz="1900" b="1" i="0" kern="1200" baseline="0"/>
            <a:t>e-commerce beauty store</a:t>
          </a:r>
          <a:r>
            <a:rPr lang="en-US" sz="1900" b="0" i="0" kern="1200" baseline="0"/>
            <a:t> system.</a:t>
          </a:r>
          <a:endParaRPr lang="en-US" sz="1900" kern="1200"/>
        </a:p>
      </dsp:txBody>
      <dsp:txXfrm>
        <a:off x="708174" y="3068570"/>
        <a:ext cx="10061425" cy="6131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63D035-CEA3-4262-ADAC-6295803E3004}">
      <dsp:nvSpPr>
        <dsp:cNvPr id="0" name=""/>
        <dsp:cNvSpPr/>
      </dsp:nvSpPr>
      <dsp:spPr>
        <a:xfrm rot="5400000">
          <a:off x="6137533" y="-2516381"/>
          <a:ext cx="949615" cy="622337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/>
            <a:t>Where</a:t>
          </a:r>
          <a:r>
            <a:rPr lang="en-US" sz="1700" kern="1200"/>
            <a:t>: Payment, Orders, Shipping.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/>
            <a:t>Why</a:t>
          </a:r>
          <a:r>
            <a:rPr lang="en-US" sz="1700" kern="1200"/>
            <a:t>: Ensures no dirty reads. Useful for avoiding partial/invalid data reads during payment or order updates.</a:t>
          </a:r>
        </a:p>
      </dsp:txBody>
      <dsp:txXfrm rot="-5400000">
        <a:off x="3500651" y="166857"/>
        <a:ext cx="6177023" cy="856903"/>
      </dsp:txXfrm>
    </dsp:sp>
    <dsp:sp modelId="{DBD31B15-6030-4315-8D9E-119B5690BAD7}">
      <dsp:nvSpPr>
        <dsp:cNvPr id="0" name=""/>
        <dsp:cNvSpPr/>
      </dsp:nvSpPr>
      <dsp:spPr>
        <a:xfrm>
          <a:off x="0" y="1798"/>
          <a:ext cx="3500651" cy="11870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/>
            <a:t>Read Committed</a:t>
          </a:r>
          <a:endParaRPr lang="en-US" sz="3300" kern="1200"/>
        </a:p>
      </dsp:txBody>
      <dsp:txXfrm>
        <a:off x="57945" y="59743"/>
        <a:ext cx="3384761" cy="1071129"/>
      </dsp:txXfrm>
    </dsp:sp>
    <dsp:sp modelId="{4D9AA7F0-249A-4ADE-BB6A-BEC16DF10D46}">
      <dsp:nvSpPr>
        <dsp:cNvPr id="0" name=""/>
        <dsp:cNvSpPr/>
      </dsp:nvSpPr>
      <dsp:spPr>
        <a:xfrm rot="5400000">
          <a:off x="6137533" y="-1270010"/>
          <a:ext cx="949615" cy="622337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/>
            <a:t>Where</a:t>
          </a:r>
          <a:r>
            <a:rPr lang="en-US" sz="1700" kern="1200"/>
            <a:t>: OrderItems, Products.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/>
            <a:t>Why</a:t>
          </a:r>
          <a:r>
            <a:rPr lang="en-US" sz="1700" kern="1200"/>
            <a:t>: Prevents quantity mismatch or stock changes while processing a customer order.</a:t>
          </a:r>
        </a:p>
      </dsp:txBody>
      <dsp:txXfrm rot="-5400000">
        <a:off x="3500651" y="1413228"/>
        <a:ext cx="6177023" cy="856903"/>
      </dsp:txXfrm>
    </dsp:sp>
    <dsp:sp modelId="{8D241430-3B08-4589-B958-470528E0BECA}">
      <dsp:nvSpPr>
        <dsp:cNvPr id="0" name=""/>
        <dsp:cNvSpPr/>
      </dsp:nvSpPr>
      <dsp:spPr>
        <a:xfrm>
          <a:off x="0" y="1248169"/>
          <a:ext cx="3500651" cy="11870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/>
            <a:t>Repeatable Read</a:t>
          </a:r>
          <a:endParaRPr lang="en-US" sz="3300" kern="1200"/>
        </a:p>
      </dsp:txBody>
      <dsp:txXfrm>
        <a:off x="57945" y="1306114"/>
        <a:ext cx="3384761" cy="1071129"/>
      </dsp:txXfrm>
    </dsp:sp>
    <dsp:sp modelId="{0CDF275A-37F1-451C-948D-7B79336F9974}">
      <dsp:nvSpPr>
        <dsp:cNvPr id="0" name=""/>
        <dsp:cNvSpPr/>
      </dsp:nvSpPr>
      <dsp:spPr>
        <a:xfrm rot="5400000">
          <a:off x="6137533" y="-23640"/>
          <a:ext cx="949615" cy="622337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/>
            <a:t>Where</a:t>
          </a:r>
          <a:r>
            <a:rPr lang="en-US" sz="1700" kern="1200"/>
            <a:t>: Customer and Feedback insertions.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1" kern="1200"/>
            <a:t>Why</a:t>
          </a:r>
          <a:r>
            <a:rPr lang="en-US" sz="1700" kern="1200"/>
            <a:t>: Ensures full consistency. Prevents duplicate customer entries and race conditions during feedback logging.</a:t>
          </a:r>
        </a:p>
      </dsp:txBody>
      <dsp:txXfrm rot="-5400000">
        <a:off x="3500651" y="2659598"/>
        <a:ext cx="6177023" cy="856903"/>
      </dsp:txXfrm>
    </dsp:sp>
    <dsp:sp modelId="{80563571-67C6-42F4-88C0-8CDD8FF4DCAF}">
      <dsp:nvSpPr>
        <dsp:cNvPr id="0" name=""/>
        <dsp:cNvSpPr/>
      </dsp:nvSpPr>
      <dsp:spPr>
        <a:xfrm>
          <a:off x="0" y="2494539"/>
          <a:ext cx="3500651" cy="11870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/>
            <a:t>Serializable</a:t>
          </a:r>
          <a:endParaRPr lang="en-US" sz="3300" kern="1200"/>
        </a:p>
      </dsp:txBody>
      <dsp:txXfrm>
        <a:off x="57945" y="2552484"/>
        <a:ext cx="3384761" cy="10711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08B14-3968-4A1C-A549-B1CF7BD15552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464D58-502B-485B-AF77-28DFEBE50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52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464D58-502B-485B-AF77-28DFEBE506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5DA52-DE71-D9AC-6ED7-61674B4A8C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B667FD-D66C-81DE-DD19-3089F657F7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B5DAC-FFFF-10FE-89E4-86F6DD3ED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E6346-57CD-4DC1-A112-3814A83CEBF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9C3E6-6556-253C-B59D-5BF785632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C2579-3E57-6436-44C3-11E1DDA48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15B0-1AEB-45C7-9A68-8A3981668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963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573C1-C823-44A3-C9CE-201EA1E81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92809A-2930-585D-95F3-D6D3947CA2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27689-3A3C-37AE-5372-C39C249CB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E6346-57CD-4DC1-A112-3814A83CEBF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D472C-5A87-3556-8B41-FC54616B4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41F35-DA98-F60C-D6E7-1EB56672E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15B0-1AEB-45C7-9A68-8A3981668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265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8DFD16-74C2-BD53-F0FC-CC3E346FB6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19F57B-89C7-CD1B-4865-6F5D87D88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B5A3D-6009-AB5C-C01D-A01521F9D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E6346-57CD-4DC1-A112-3814A83CEBF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DD530-E4C8-701A-11CD-4EE710631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1DBC0-FB32-3D81-2221-BC47D5754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15B0-1AEB-45C7-9A68-8A3981668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8DC4B-DBD1-6FF4-9D8A-E1E11E145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0B86C-937A-7B5A-005E-2BF3C162E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B6A99-8FCF-AB60-6623-AE251FA28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E6346-57CD-4DC1-A112-3814A83CEBF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3DB3C-52CD-C0CA-3188-BFBEEE070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F8EFA-6A83-C730-69E4-E2F846EEA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15B0-1AEB-45C7-9A68-8A3981668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132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5FC8D-B6CA-95BC-B95A-D76C2F1A5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C6EBE0-A073-84E1-F968-1E60E893E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7D5CB-D981-12DC-8DC3-7C13AFA0E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E6346-57CD-4DC1-A112-3814A83CEBF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FCE1E-FF96-5984-1108-B29EA99A4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9A9B4-8E4A-B634-874A-4F976315E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15B0-1AEB-45C7-9A68-8A3981668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00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FBBBB-7A69-1F9A-B63E-37E42E24A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16187-08EB-A754-D026-C569F534F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6BA466-E810-E4A4-8C79-A37D3F71B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0E46B-F76B-C68B-FDE9-68A1F489B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E6346-57CD-4DC1-A112-3814A83CEBF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A6586D-B7EB-2E1C-80A9-836E662D5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78C82-122C-90CB-2E4E-96744ABE3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15B0-1AEB-45C7-9A68-8A3981668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5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405D4-A990-C1C8-416D-D6042150C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47038-4E8E-9C55-2967-00A586F86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E9CD10-6465-0176-AB94-6E739AC85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492183-0D90-50F0-70AB-237E3BD37F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26FCA9-B122-A82E-B81D-01E600D5C6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8520ED-BCF4-E17E-57E0-B5B9C35B9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E6346-57CD-4DC1-A112-3814A83CEBF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B88483-9366-69E3-69F8-8D6BCBAC1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3661A-C01F-FDFC-1952-4C4F93393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15B0-1AEB-45C7-9A68-8A3981668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41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71F24-F6D2-BCE7-D4D9-3FC116C39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ABA71E-B1D0-476A-9006-733B0B07B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E6346-57CD-4DC1-A112-3814A83CEBF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97659F-9FB5-80D5-EE1D-F5AE23B5E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637FDB-CE3B-8C35-C8AD-ADD126A5F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15B0-1AEB-45C7-9A68-8A3981668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75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94E951-51C0-0ABF-E635-5F472A6B3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E6346-57CD-4DC1-A112-3814A83CEBF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B1EBAA-26D5-184E-2431-3807EC77E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0D0A8A-8B93-7F10-1224-D5F54811F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15B0-1AEB-45C7-9A68-8A3981668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688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89F3A-38AE-A09A-32C3-DA9672C63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03E4F-7A22-5E13-8AD8-63FAF3F84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FA839A-8A60-EC07-CFC1-2A7D5ECEE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3B1D7A-F677-AFE5-9C05-23DE93A8E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E6346-57CD-4DC1-A112-3814A83CEBF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9BAEEA-285B-7B8B-C203-FCCBB30DA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D60E0B-E471-6597-4141-5721FCC59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15B0-1AEB-45C7-9A68-8A3981668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62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0A3C8-9EE8-5556-2DA7-031DAA708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FFC041-2CE8-D5C7-6FD6-B4840D2032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74B3C-5DDF-F0C6-2E33-F15A01624E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6D505-FE21-D92C-7E67-3E9787666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E6346-57CD-4DC1-A112-3814A83CEBF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BD0CD-7790-7710-F752-858787726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EB7A0D-CD52-18E4-55E4-46C503EE1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B15B0-1AEB-45C7-9A68-8A3981668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64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7715E-5874-E912-3FE1-BE1FCABF3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3D279-7A7E-2F85-51F7-82A6758E4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4C78D-C074-43D9-991E-3BCDF84A8E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9E6346-57CD-4DC1-A112-3814A83CEBF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AF3BA-6AB3-1189-DCF2-7A2DB3B018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608DD-4609-8B40-AC1E-EAB9882B0E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EB15B0-1AEB-45C7-9A68-8A3981668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5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4F6B05-F58D-EB51-5C2C-9424635A18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7125" y="818985"/>
            <a:ext cx="10617750" cy="1548906"/>
          </a:xfrm>
        </p:spPr>
        <p:txBody>
          <a:bodyPr>
            <a:noAutofit/>
          </a:bodyPr>
          <a:lstStyle/>
          <a:p>
            <a:r>
              <a:rPr lang="en-US" sz="10300" dirty="0">
                <a:solidFill>
                  <a:srgbClr val="FFFFFF"/>
                </a:solidFill>
              </a:rPr>
              <a:t>Online Beauty Shop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2C942F-99D9-209D-2E3E-64AEA76360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4911" y="4319752"/>
            <a:ext cx="10416380" cy="1719263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Name: Maharin Khondoker </a:t>
            </a:r>
          </a:p>
          <a:p>
            <a:pPr algn="l"/>
            <a:r>
              <a:rPr lang="en-US" b="1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Principles of Database Systems</a:t>
            </a:r>
          </a:p>
          <a:p>
            <a:pPr algn="l"/>
            <a:r>
              <a:rPr lang="en-US" b="1" dirty="0">
                <a:solidFill>
                  <a:srgbClr val="FFFFFF"/>
                </a:solidFill>
                <a:latin typeface="Roboto" panose="02000000000000000000" pitchFamily="2" charset="0"/>
              </a:rPr>
              <a:t>Final 2025</a:t>
            </a:r>
            <a:endParaRPr lang="en-US" b="1" i="0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pPr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727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1B86B3-CF21-DD0F-2257-5697FDEC3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7749" y="227493"/>
            <a:ext cx="7819878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Function DDL Represent in Order Table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0849C0-97D9-1562-5464-747A3A4C4B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1599" y="1721743"/>
            <a:ext cx="10792178" cy="490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83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920A0-FA90-907C-452E-B9504367D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Trigger DDL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FA21D44-D917-2DCD-A4FF-7A18E8B82A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3974" y="1794047"/>
            <a:ext cx="9231549" cy="4759245"/>
          </a:xfrm>
        </p:spPr>
      </p:pic>
    </p:spTree>
    <p:extLst>
      <p:ext uri="{BB962C8B-B14F-4D97-AF65-F5344CB8AC3E}">
        <p14:creationId xmlns:p14="http://schemas.microsoft.com/office/powerpoint/2010/main" val="1539617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239DCE-0410-A961-DECE-2CF7885CC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Normalization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94FF6-F9DD-E5BE-FC0C-5B2177DD3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sz="2000" b="1"/>
              <a:t>1NF (First Normal Form):</a:t>
            </a:r>
            <a:endParaRPr lang="en-US" sz="2000"/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Atomic values in columns.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Each row has a unique primary key.</a:t>
            </a:r>
          </a:p>
          <a:p>
            <a:pPr>
              <a:buNone/>
            </a:pPr>
            <a:r>
              <a:rPr lang="en-US" sz="2000" b="1"/>
              <a:t>2NF (Second Normal Form):</a:t>
            </a:r>
            <a:endParaRPr lang="en-US" sz="2000"/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No partial dependency on primary key.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Foreign keys define relationships.</a:t>
            </a:r>
          </a:p>
          <a:p>
            <a:pPr>
              <a:buNone/>
            </a:pPr>
            <a:r>
              <a:rPr lang="en-US" sz="2000" b="1"/>
              <a:t>3NF (Third Normal Form):</a:t>
            </a:r>
            <a:endParaRPr lang="en-US" sz="2000"/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No transitive dependencies.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Non-key columns depend only on the primary key.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78597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BC4500-9FA8-5922-818C-CCE0042B3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Isolation Level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C0A905BD-513D-8170-892C-0DD3CFEA3FE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1599" y="2318197"/>
          <a:ext cx="9724031" cy="3683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99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90845B-B3AC-DDFB-3240-80930F111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>
                <a:solidFill>
                  <a:srgbClr val="FFFFFF"/>
                </a:solidFill>
              </a:rPr>
              <a:t>Integrity Enforcement – Where &amp; Why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B326C41-2381-D349-F214-55D1190997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67695" y="649480"/>
            <a:ext cx="7357583" cy="55460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Primary Keys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Where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All tables (e.g.,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customer_id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product_id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)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Why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Uniquely identifies each record. Ensures no duplicates.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Foreign Keys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Where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orders.customer_id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orderitems.product_id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, etc.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Why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Enforces referential integrity—data must exist in the referenced table.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Unique Constraints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Where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customer.email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Why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Prevents duplicate customer registrations with same email.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Not Null Constraints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Where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Key fields like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customer_name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price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quantity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Why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Ensures essential data is always present.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Default Values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Where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status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en-US" sz="17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shipping_status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Why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Provides consistent initial values to avoid null logic errors.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410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425728-BB8D-8A38-8A9D-C429A9746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Form ( Delete, Edit/Update, Add)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685667-8EEE-273C-B03D-F157B5E4CE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575059"/>
            <a:ext cx="10048350" cy="5180339"/>
          </a:xfrm>
        </p:spPr>
      </p:pic>
    </p:spTree>
    <p:extLst>
      <p:ext uri="{BB962C8B-B14F-4D97-AF65-F5344CB8AC3E}">
        <p14:creationId xmlns:p14="http://schemas.microsoft.com/office/powerpoint/2010/main" val="4138237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E8EA9-8EAE-3CA5-55ED-8979EF98F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Report for a day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E6EF31-B660-C0C3-731F-47357598EA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225" y="2210053"/>
            <a:ext cx="11327549" cy="396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139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C1ECF1-03AA-CFFF-D33D-348C43B3A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ER Diagram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4DE9B74-90D4-28A9-CC84-CB8655AC27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809666"/>
            <a:ext cx="7225748" cy="523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75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1752DE-F439-6282-AC3B-5F752A77C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Making Database and Table</a:t>
            </a:r>
          </a:p>
        </p:txBody>
      </p:sp>
      <p:graphicFrame>
        <p:nvGraphicFramePr>
          <p:cNvPr id="30" name="Rectangle 1">
            <a:extLst>
              <a:ext uri="{FF2B5EF4-FFF2-40B4-BE49-F238E27FC236}">
                <a16:creationId xmlns:a16="http://schemas.microsoft.com/office/drawing/2014/main" id="{367CB365-6BA2-6CE0-440C-B58EE2A83C0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25438" y="2317750"/>
          <a:ext cx="10769600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001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FA5C25-0BF5-8980-51BA-AE0647DEF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Table Creation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8B49C9-05CB-D90B-16B4-B32091271E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9442" y="1966293"/>
            <a:ext cx="10793114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489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C66606-AB3D-179E-570D-057B89EDE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SQL Code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AE1CFFF-7EE6-296E-8FF2-D5AD4B447A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" y="2331671"/>
            <a:ext cx="6001407" cy="40125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612C9B-8BC6-BEB3-DADC-FD7B81CE8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331671"/>
            <a:ext cx="6001407" cy="401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767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8B9D3-AAD0-C42A-A837-2201829EA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View DDL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A23AAE-3E39-04C0-28C4-B4EC17FE0D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738" y="2039007"/>
            <a:ext cx="5605098" cy="34158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9CE404-F7B5-6EB8-BA17-6E5E48BFC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166" y="1928621"/>
            <a:ext cx="5060544" cy="399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004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92F0BB-D649-75B5-5C44-FEAFAB181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Structure of Customer Table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CE68F3-D664-3B2B-88BD-F15101F981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350" y="1783890"/>
            <a:ext cx="10585330" cy="4779572"/>
          </a:xfrm>
        </p:spPr>
      </p:pic>
    </p:spTree>
    <p:extLst>
      <p:ext uri="{BB962C8B-B14F-4D97-AF65-F5344CB8AC3E}">
        <p14:creationId xmlns:p14="http://schemas.microsoft.com/office/powerpoint/2010/main" val="3475179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836352-D272-7D32-706A-9CDC4DA13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Frontend of customer Table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D3403DC-0603-DE28-D706-148584D98E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65991" y="1966293"/>
            <a:ext cx="8860017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99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67B288-AA6E-5ED4-CEA2-07210270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Function DDL code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BAA4DA-FFEF-6C20-FD88-0B129833CF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911" y="2235202"/>
            <a:ext cx="8330288" cy="3330220"/>
          </a:xfrm>
        </p:spPr>
      </p:pic>
    </p:spTree>
    <p:extLst>
      <p:ext uri="{BB962C8B-B14F-4D97-AF65-F5344CB8AC3E}">
        <p14:creationId xmlns:p14="http://schemas.microsoft.com/office/powerpoint/2010/main" val="3284551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377</Words>
  <Application>Microsoft Office PowerPoint</Application>
  <PresentationFormat>Widescreen</PresentationFormat>
  <Paragraphs>58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Aptos Display</vt:lpstr>
      <vt:lpstr>Arial</vt:lpstr>
      <vt:lpstr>Arial Unicode MS</vt:lpstr>
      <vt:lpstr>Roboto</vt:lpstr>
      <vt:lpstr>Office Theme</vt:lpstr>
      <vt:lpstr>Online Beauty Shop</vt:lpstr>
      <vt:lpstr>ER Diagram</vt:lpstr>
      <vt:lpstr>Making Database and Table</vt:lpstr>
      <vt:lpstr>Table Creation</vt:lpstr>
      <vt:lpstr>SQL Code</vt:lpstr>
      <vt:lpstr>View DDL</vt:lpstr>
      <vt:lpstr>Structure of Customer Table</vt:lpstr>
      <vt:lpstr>Frontend of customer Table</vt:lpstr>
      <vt:lpstr>Function DDL code </vt:lpstr>
      <vt:lpstr>Function DDL Represent in Order Table</vt:lpstr>
      <vt:lpstr>Trigger DDL</vt:lpstr>
      <vt:lpstr>Normalization</vt:lpstr>
      <vt:lpstr>Isolation Level</vt:lpstr>
      <vt:lpstr>Integrity Enforcement – Where &amp; Why</vt:lpstr>
      <vt:lpstr>Form ( Delete, Edit/Update, Add)</vt:lpstr>
      <vt:lpstr>Report for a 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maharin khondoker</dc:creator>
  <cp:lastModifiedBy>maharin khondoker</cp:lastModifiedBy>
  <cp:revision>1</cp:revision>
  <dcterms:created xsi:type="dcterms:W3CDTF">2025-05-05T03:23:39Z</dcterms:created>
  <dcterms:modified xsi:type="dcterms:W3CDTF">2025-05-05T05:55:23Z</dcterms:modified>
</cp:coreProperties>
</file>