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60" r:id="rId3"/>
    <p:sldId id="259" r:id="rId4"/>
    <p:sldId id="261" r:id="rId5"/>
    <p:sldId id="262" r:id="rId6"/>
    <p:sldId id="308" r:id="rId7"/>
    <p:sldId id="263" r:id="rId8"/>
    <p:sldId id="309" r:id="rId9"/>
    <p:sldId id="310" r:id="rId10"/>
    <p:sldId id="275" r:id="rId11"/>
    <p:sldId id="311" r:id="rId12"/>
    <p:sldId id="283" r:id="rId13"/>
    <p:sldId id="287" r:id="rId14"/>
  </p:sldIdLst>
  <p:sldSz cx="9144000" cy="5143500" type="screen16x9"/>
  <p:notesSz cx="6858000" cy="9144000"/>
  <p:embeddedFontLst>
    <p:embeddedFont>
      <p:font typeface="Poiret One" charset="0"/>
      <p:regular r:id="rId16"/>
    </p:embeddedFont>
    <p:embeddedFont>
      <p:font typeface="Oxygen" charset="0"/>
      <p:regular r:id="rId17"/>
      <p:bold r:id="rId18"/>
    </p:embeddedFont>
    <p:embeddedFont>
      <p:font typeface="Oxygen Light" charset="0"/>
      <p:regular r:id="rId19"/>
      <p:bold r:id="rId20"/>
    </p:embeddedFont>
    <p:embeddedFont>
      <p:font typeface="Bebas Neue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C9DD654-BC4C-434F-883E-52A7093F6E02}">
  <a:tblStyle styleId="{CC9DD654-BC4C-434F-883E-52A7093F6E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8787dcf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c8787dcf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8787dcf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c8787dcf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c8787dcf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c8787dcf5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61" r:id="rId7"/>
    <p:sldLayoutId id="214748366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3779912" y="970200"/>
            <a:ext cx="4221088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PROJECT HACKATON SEMIVA 2022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Sabtu, 25 Juni 2022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>
            <a:spLocks noGrp="1"/>
          </p:cNvSpPr>
          <p:nvPr>
            <p:ph type="subTitle" idx="1"/>
          </p:nvPr>
        </p:nvSpPr>
        <p:spPr>
          <a:xfrm>
            <a:off x="1259632" y="3795886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/>
              <a:t>Yang dimana tombol tersebut akan membawa pengguna ke sebuah halaman bermain yang berisi 3 permainan, yaitu mewarnai, menghitung, dan menyanyi.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555526"/>
            <a:ext cx="6408712" cy="29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>
            <a:spLocks noGrp="1"/>
          </p:cNvSpPr>
          <p:nvPr>
            <p:ph type="subTitle" idx="1"/>
          </p:nvPr>
        </p:nvSpPr>
        <p:spPr>
          <a:xfrm>
            <a:off x="1259632" y="3795886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smtClean="0"/>
              <a:t>Dan </a:t>
            </a:r>
            <a:r>
              <a:rPr dirty="0" err="1" smtClean="0"/>
              <a:t>di</a:t>
            </a:r>
            <a:r>
              <a:rPr dirty="0" smtClean="0"/>
              <a:t> </a:t>
            </a:r>
            <a:r>
              <a:rPr dirty="0" err="1" smtClean="0"/>
              <a:t>tombol</a:t>
            </a:r>
            <a:r>
              <a:rPr dirty="0" smtClean="0"/>
              <a:t> </a:t>
            </a:r>
            <a:r>
              <a:rPr dirty="0" err="1" smtClean="0"/>
              <a:t>permainan</a:t>
            </a:r>
            <a:r>
              <a:rPr dirty="0" smtClean="0"/>
              <a:t> "</a:t>
            </a:r>
            <a:r>
              <a:rPr dirty="0" err="1" smtClean="0"/>
              <a:t>Menghitung</a:t>
            </a:r>
            <a:r>
              <a:rPr dirty="0" smtClean="0"/>
              <a:t>", </a:t>
            </a:r>
            <a:r>
              <a:rPr dirty="0" err="1" smtClean="0"/>
              <a:t>pengguna</a:t>
            </a:r>
            <a:r>
              <a:rPr dirty="0" smtClean="0"/>
              <a:t> </a:t>
            </a:r>
            <a:r>
              <a:rPr dirty="0" err="1" smtClean="0"/>
              <a:t>akan</a:t>
            </a:r>
            <a:r>
              <a:rPr dirty="0" smtClean="0"/>
              <a:t> </a:t>
            </a:r>
            <a:r>
              <a:rPr dirty="0" err="1" smtClean="0"/>
              <a:t>disuguhkan</a:t>
            </a:r>
            <a:r>
              <a:rPr dirty="0" smtClean="0"/>
              <a:t> </a:t>
            </a:r>
            <a:r>
              <a:rPr dirty="0" err="1" smtClean="0"/>
              <a:t>soal-soal</a:t>
            </a:r>
            <a:r>
              <a:rPr dirty="0" smtClean="0"/>
              <a:t> </a:t>
            </a:r>
            <a:r>
              <a:rPr dirty="0" err="1" smtClean="0"/>
              <a:t>matematika</a:t>
            </a:r>
            <a:r>
              <a:rPr dirty="0" smtClean="0"/>
              <a:t> </a:t>
            </a:r>
            <a:r>
              <a:rPr dirty="0" err="1" smtClean="0"/>
              <a:t>penjumlahan</a:t>
            </a:r>
            <a:r>
              <a:rPr dirty="0" smtClean="0"/>
              <a:t> </a:t>
            </a:r>
            <a:r>
              <a:rPr dirty="0" err="1" smtClean="0"/>
              <a:t>sederhana</a:t>
            </a:r>
            <a:r>
              <a:rPr dirty="0" smtClean="0"/>
              <a:t> yang </a:t>
            </a:r>
            <a:r>
              <a:rPr dirty="0" err="1" smtClean="0"/>
              <a:t>akan</a:t>
            </a:r>
            <a:r>
              <a:rPr dirty="0" smtClean="0"/>
              <a:t> </a:t>
            </a:r>
            <a:r>
              <a:rPr dirty="0" err="1" smtClean="0"/>
              <a:t>berganti</a:t>
            </a:r>
            <a:r>
              <a:rPr dirty="0" smtClean="0"/>
              <a:t> </a:t>
            </a:r>
            <a:r>
              <a:rPr dirty="0" err="1" smtClean="0"/>
              <a:t>soal</a:t>
            </a:r>
            <a:r>
              <a:rPr dirty="0" smtClean="0"/>
              <a:t> </a:t>
            </a:r>
            <a:r>
              <a:rPr dirty="0" err="1" smtClean="0"/>
              <a:t>jika</a:t>
            </a:r>
            <a:r>
              <a:rPr dirty="0" smtClean="0"/>
              <a:t> </a:t>
            </a:r>
            <a:r>
              <a:rPr dirty="0" err="1" smtClean="0"/>
              <a:t>pengguna</a:t>
            </a:r>
            <a:r>
              <a:rPr dirty="0" smtClean="0"/>
              <a:t> </a:t>
            </a:r>
            <a:r>
              <a:rPr dirty="0" err="1" smtClean="0"/>
              <a:t>berhasil</a:t>
            </a:r>
            <a:r>
              <a:rPr dirty="0" smtClean="0"/>
              <a:t> </a:t>
            </a:r>
            <a:r>
              <a:rPr dirty="0" err="1" smtClean="0"/>
              <a:t>menjawab</a:t>
            </a:r>
            <a:r>
              <a:rPr dirty="0" smtClean="0"/>
              <a:t> </a:t>
            </a:r>
            <a:r>
              <a:rPr dirty="0" err="1" smtClean="0"/>
              <a:t>soalnya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555526"/>
            <a:ext cx="7060887" cy="322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929500" y="1334513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KENDALA</a:t>
            </a:r>
            <a:endParaRPr dirty="0"/>
          </a:p>
        </p:txBody>
      </p:sp>
      <p:sp>
        <p:nvSpPr>
          <p:cNvPr id="567" name="Google Shape;567;p61"/>
          <p:cNvSpPr txBox="1">
            <a:spLocks noGrp="1"/>
          </p:cNvSpPr>
          <p:nvPr>
            <p:ph type="subTitle" idx="1"/>
          </p:nvPr>
        </p:nvSpPr>
        <p:spPr>
          <a:xfrm>
            <a:off x="1691680" y="2211710"/>
            <a:ext cx="5832648" cy="108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/>
              <a:t>Dan karena keterbatasan waktu yang saya miliki, ditambah adanya pemadaman listrik di wilayah saya kemarin pagi selama 2 jam, saya masih belum melanjutkan halaman “Mewarnai” dan “Menyanyi”.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>
            <a:spLocks noGrp="1"/>
          </p:cNvSpPr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7" name="Google Shape;607;p65"/>
          <p:cNvSpPr txBox="1">
            <a:spLocks noGrp="1"/>
          </p:cNvSpPr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smtClean="0"/>
              <a:t>Demikian yang bisa saya sampaikan terkait project hackaton yang saya kerjakan. Kurang lebihnya saya mohon maaf. Terimakasi dan sekian</a:t>
            </a:r>
            <a:endParaRPr sz="1400" dirty="0"/>
          </a:p>
        </p:txBody>
      </p:sp>
      <p:sp>
        <p:nvSpPr>
          <p:cNvPr id="608" name="Google Shape;608;p65"/>
          <p:cNvSpPr/>
          <p:nvPr/>
        </p:nvSpPr>
        <p:spPr>
          <a:xfrm>
            <a:off x="5637309" y="26387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65"/>
          <p:cNvGrpSpPr/>
          <p:nvPr/>
        </p:nvGrpSpPr>
        <p:grpSpPr>
          <a:xfrm>
            <a:off x="6086781" y="2638774"/>
            <a:ext cx="346056" cy="345674"/>
            <a:chOff x="3303268" y="3817349"/>
            <a:chExt cx="346056" cy="345674"/>
          </a:xfrm>
        </p:grpSpPr>
        <p:sp>
          <p:nvSpPr>
            <p:cNvPr id="610" name="Google Shape;610;p6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65"/>
          <p:cNvGrpSpPr/>
          <p:nvPr/>
        </p:nvGrpSpPr>
        <p:grpSpPr>
          <a:xfrm>
            <a:off x="6535870" y="2638774"/>
            <a:ext cx="346056" cy="345674"/>
            <a:chOff x="3752358" y="3817349"/>
            <a:chExt cx="346056" cy="345674"/>
          </a:xfrm>
        </p:grpSpPr>
        <p:sp>
          <p:nvSpPr>
            <p:cNvPr id="615" name="Google Shape;615;p6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“</a:t>
            </a:r>
            <a:r>
              <a:rPr lang="id-ID" dirty="0" smtClean="0"/>
              <a:t>Perkenalkan nama saya Khansa Izzati Fauziyah. </a:t>
            </a:r>
            <a:r>
              <a:rPr lang="id-ID" dirty="0" smtClean="0"/>
              <a:t>Biasa dipanggil Khansa”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331640" y="3939902"/>
            <a:ext cx="6408712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/>
              <a:t>Dalam projek hackaton ini</a:t>
            </a:r>
            <a:r>
              <a:rPr lang="id-ID" dirty="0" smtClean="0"/>
              <a:t>, saya membuat sebuah web pembelajaran yang difokuskan pada anak usia TK s.d. SD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411510"/>
            <a:ext cx="7272808" cy="330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TUJUAN</a:t>
            </a:r>
            <a:endParaRPr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267744" y="2427734"/>
            <a:ext cx="4947312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/>
              <a:t>Saya membuat web tersebut dengan harapan, bisa terbantu nya pendidikan anak walaupun diberlakukannya WFO (Work From Home) dan untuk membiasakan anak hidup di era digital.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4427984" y="1707654"/>
            <a:ext cx="3996023" cy="1476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sz="6000" dirty="0" smtClean="0"/>
              <a:t>FITUR-FITUR</a:t>
            </a:r>
            <a:endParaRPr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899592" y="3939902"/>
            <a:ext cx="7344816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1400" dirty="0" err="1" smtClean="0"/>
              <a:t>Seperti</a:t>
            </a:r>
            <a:r>
              <a:rPr sz="1400" dirty="0" smtClean="0"/>
              <a:t> yang </a:t>
            </a:r>
            <a:r>
              <a:rPr sz="1400" dirty="0" err="1" smtClean="0"/>
              <a:t>anda</a:t>
            </a:r>
            <a:r>
              <a:rPr sz="1400" dirty="0" smtClean="0"/>
              <a:t> </a:t>
            </a:r>
            <a:r>
              <a:rPr sz="1400" dirty="0" err="1" smtClean="0"/>
              <a:t>lihat</a:t>
            </a:r>
            <a:r>
              <a:rPr sz="1400" dirty="0" smtClean="0"/>
              <a:t> </a:t>
            </a:r>
            <a:r>
              <a:rPr sz="1400" dirty="0" err="1" smtClean="0"/>
              <a:t>di</a:t>
            </a:r>
            <a:r>
              <a:rPr sz="1400" dirty="0" smtClean="0"/>
              <a:t> slide </a:t>
            </a:r>
            <a:r>
              <a:rPr sz="1400" dirty="0" err="1" smtClean="0"/>
              <a:t>sebelumnya</a:t>
            </a:r>
            <a:r>
              <a:rPr sz="1400" dirty="0" smtClean="0"/>
              <a:t>, </a:t>
            </a:r>
            <a:r>
              <a:rPr sz="1400" dirty="0" err="1" smtClean="0"/>
              <a:t>saya</a:t>
            </a:r>
            <a:r>
              <a:rPr sz="1400" dirty="0" smtClean="0"/>
              <a:t> </a:t>
            </a:r>
            <a:r>
              <a:rPr sz="1400" dirty="0" err="1" smtClean="0"/>
              <a:t>membuat</a:t>
            </a:r>
            <a:r>
              <a:rPr sz="1400" dirty="0" smtClean="0"/>
              <a:t> web yang </a:t>
            </a:r>
            <a:r>
              <a:rPr sz="1400" dirty="0" err="1" smtClean="0"/>
              <a:t>bernama</a:t>
            </a:r>
            <a:r>
              <a:rPr sz="1400" dirty="0" smtClean="0"/>
              <a:t> "</a:t>
            </a:r>
            <a:r>
              <a:rPr sz="1400" dirty="0" err="1" smtClean="0"/>
              <a:t>Playdo</a:t>
            </a:r>
            <a:r>
              <a:rPr sz="1400" dirty="0" smtClean="0"/>
              <a:t>!" </a:t>
            </a:r>
            <a:r>
              <a:rPr sz="1400" dirty="0" err="1" smtClean="0"/>
              <a:t>dengan</a:t>
            </a:r>
            <a:r>
              <a:rPr sz="1400" dirty="0" smtClean="0"/>
              <a:t> </a:t>
            </a:r>
            <a:r>
              <a:rPr sz="1400" dirty="0" err="1" smtClean="0"/>
              <a:t>warna</a:t>
            </a:r>
            <a:r>
              <a:rPr sz="1400" dirty="0" smtClean="0"/>
              <a:t> yang colorful </a:t>
            </a:r>
            <a:r>
              <a:rPr sz="1400" dirty="0" err="1" smtClean="0"/>
              <a:t>karena</a:t>
            </a:r>
            <a:r>
              <a:rPr sz="1400" dirty="0" smtClean="0"/>
              <a:t> </a:t>
            </a:r>
            <a:r>
              <a:rPr sz="1400" dirty="0" err="1" smtClean="0"/>
              <a:t>anak</a:t>
            </a:r>
            <a:r>
              <a:rPr sz="1400" dirty="0" smtClean="0"/>
              <a:t> </a:t>
            </a:r>
            <a:r>
              <a:rPr sz="1400" dirty="0" err="1" smtClean="0"/>
              <a:t>cenderung</a:t>
            </a:r>
            <a:r>
              <a:rPr sz="1400" dirty="0" smtClean="0"/>
              <a:t> </a:t>
            </a:r>
            <a:r>
              <a:rPr sz="1400" dirty="0" err="1" smtClean="0"/>
              <a:t>lebih</a:t>
            </a:r>
            <a:r>
              <a:rPr sz="1400" dirty="0" smtClean="0"/>
              <a:t> </a:t>
            </a:r>
            <a:r>
              <a:rPr sz="1400" dirty="0" err="1" smtClean="0"/>
              <a:t>menyukai</a:t>
            </a:r>
            <a:r>
              <a:rPr sz="1400" dirty="0" smtClean="0"/>
              <a:t> </a:t>
            </a:r>
            <a:r>
              <a:rPr sz="1400" dirty="0" err="1" smtClean="0"/>
              <a:t>berbagai</a:t>
            </a:r>
            <a:r>
              <a:rPr sz="1400" dirty="0" smtClean="0"/>
              <a:t> </a:t>
            </a:r>
            <a:r>
              <a:rPr sz="1400" dirty="0" err="1" smtClean="0"/>
              <a:t>macam</a:t>
            </a:r>
            <a:r>
              <a:rPr sz="1400" dirty="0" smtClean="0"/>
              <a:t> </a:t>
            </a:r>
            <a:r>
              <a:rPr sz="1400" dirty="0" err="1" smtClean="0"/>
              <a:t>warna</a:t>
            </a:r>
            <a:r>
              <a:rPr sz="1400" dirty="0" smtClean="0"/>
              <a:t> </a:t>
            </a:r>
            <a:r>
              <a:rPr sz="1400" dirty="0" err="1" smtClean="0"/>
              <a:t>ditambah</a:t>
            </a:r>
            <a:r>
              <a:rPr sz="1400" dirty="0" smtClean="0"/>
              <a:t> </a:t>
            </a:r>
            <a:r>
              <a:rPr sz="1400" dirty="0" err="1" smtClean="0"/>
              <a:t>dengan</a:t>
            </a:r>
            <a:r>
              <a:rPr sz="1400" dirty="0" smtClean="0"/>
              <a:t> </a:t>
            </a:r>
            <a:r>
              <a:rPr sz="1400" dirty="0" err="1" smtClean="0"/>
              <a:t>gambar</a:t>
            </a:r>
            <a:r>
              <a:rPr sz="1400" dirty="0" smtClean="0"/>
              <a:t> </a:t>
            </a:r>
            <a:r>
              <a:rPr sz="1400" dirty="0" err="1" smtClean="0"/>
              <a:t>animasi</a:t>
            </a:r>
            <a:r>
              <a:rPr sz="1400" dirty="0" smtClean="0"/>
              <a:t> </a:t>
            </a:r>
            <a:r>
              <a:rPr sz="1400" dirty="0" err="1" smtClean="0"/>
              <a:t>untuk</a:t>
            </a:r>
            <a:r>
              <a:rPr sz="1400" dirty="0" smtClean="0"/>
              <a:t> </a:t>
            </a:r>
            <a:r>
              <a:rPr sz="1400" dirty="0" err="1" smtClean="0"/>
              <a:t>lebih</a:t>
            </a:r>
            <a:r>
              <a:rPr sz="1400" dirty="0" smtClean="0"/>
              <a:t> </a:t>
            </a:r>
            <a:r>
              <a:rPr sz="1400" dirty="0" err="1" smtClean="0"/>
              <a:t>menarik</a:t>
            </a:r>
            <a:r>
              <a:rPr sz="1400" dirty="0" smtClean="0"/>
              <a:t> </a:t>
            </a:r>
            <a:r>
              <a:rPr sz="1400" dirty="0" err="1" smtClean="0"/>
              <a:t>perhatian</a:t>
            </a:r>
            <a:r>
              <a:rPr sz="1400" dirty="0" smtClean="0"/>
              <a:t> </a:t>
            </a:r>
            <a:r>
              <a:rPr sz="1400" dirty="0" err="1" smtClean="0"/>
              <a:t>anak</a:t>
            </a:r>
            <a:endParaRPr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411510"/>
            <a:ext cx="7272808" cy="330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subTitle" idx="1"/>
          </p:nvPr>
        </p:nvSpPr>
        <p:spPr>
          <a:xfrm>
            <a:off x="683568" y="4011910"/>
            <a:ext cx="7056784" cy="86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Di halaman pertama, saya juga menyediakan keterangan web tersebut agar mempermudah orang tua memahami apa kegunaan web tersebut.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483518"/>
            <a:ext cx="7128792" cy="324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subTitle" idx="1"/>
          </p:nvPr>
        </p:nvSpPr>
        <p:spPr>
          <a:xfrm>
            <a:off x="395536" y="3723878"/>
            <a:ext cx="7056784" cy="86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accent2">
                    <a:lumMod val="50000"/>
                  </a:schemeClr>
                </a:solidFill>
              </a:rPr>
              <a:t>Di dasar halaman pertama, saya juga menaruh profil singkat saya agar para pengguna bisa mengetahui pembuat web tersebut.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339502"/>
            <a:ext cx="711107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899592" y="3219822"/>
            <a:ext cx="7344816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sz="1400" dirty="0" err="1" smtClean="0"/>
              <a:t>Saya</a:t>
            </a:r>
            <a:r>
              <a:rPr sz="1400" dirty="0" smtClean="0"/>
              <a:t> </a:t>
            </a:r>
            <a:r>
              <a:rPr sz="1400" dirty="0" err="1" smtClean="0"/>
              <a:t>juga</a:t>
            </a:r>
            <a:r>
              <a:rPr sz="1400" dirty="0" smtClean="0"/>
              <a:t> </a:t>
            </a:r>
            <a:r>
              <a:rPr sz="1400" dirty="0" err="1" smtClean="0"/>
              <a:t>menaruh</a:t>
            </a:r>
            <a:r>
              <a:rPr sz="1400" dirty="0" smtClean="0"/>
              <a:t> </a:t>
            </a:r>
            <a:r>
              <a:rPr sz="1400" dirty="0" err="1" smtClean="0"/>
              <a:t>tombol</a:t>
            </a:r>
            <a:r>
              <a:rPr sz="1400" dirty="0" smtClean="0"/>
              <a:t> "</a:t>
            </a:r>
            <a:r>
              <a:rPr sz="1400" dirty="0" err="1" smtClean="0"/>
              <a:t>mulai</a:t>
            </a:r>
            <a:r>
              <a:rPr sz="1400" dirty="0" smtClean="0"/>
              <a:t>" </a:t>
            </a:r>
            <a:r>
              <a:rPr sz="1400" dirty="0" err="1" smtClean="0"/>
              <a:t>di</a:t>
            </a:r>
            <a:r>
              <a:rPr sz="1400" dirty="0" smtClean="0"/>
              <a:t> </a:t>
            </a:r>
            <a:r>
              <a:rPr sz="1400" dirty="0" err="1" smtClean="0"/>
              <a:t>halaman</a:t>
            </a:r>
            <a:r>
              <a:rPr sz="1400" dirty="0" smtClean="0"/>
              <a:t> paling </a:t>
            </a:r>
            <a:r>
              <a:rPr sz="1400" dirty="0" err="1" smtClean="0"/>
              <a:t>atas</a:t>
            </a:r>
            <a:r>
              <a:rPr sz="1400" dirty="0" smtClean="0"/>
              <a:t> agar </a:t>
            </a:r>
            <a:r>
              <a:rPr sz="1400" dirty="0" err="1" smtClean="0"/>
              <a:t>memudahkan</a:t>
            </a:r>
            <a:r>
              <a:rPr sz="1400" dirty="0" smtClean="0"/>
              <a:t> </a:t>
            </a:r>
            <a:r>
              <a:rPr sz="1400" dirty="0" err="1" smtClean="0"/>
              <a:t>pengguna</a:t>
            </a:r>
            <a:r>
              <a:rPr sz="1400" dirty="0" smtClean="0"/>
              <a:t> </a:t>
            </a:r>
            <a:r>
              <a:rPr sz="1400" dirty="0" err="1" smtClean="0"/>
              <a:t>untuk</a:t>
            </a:r>
            <a:r>
              <a:rPr sz="1400" dirty="0" smtClean="0"/>
              <a:t> </a:t>
            </a:r>
            <a:r>
              <a:rPr sz="1400" dirty="0" err="1" smtClean="0"/>
              <a:t>menggunakan</a:t>
            </a:r>
            <a:r>
              <a:rPr sz="1400" dirty="0" smtClean="0"/>
              <a:t> web </a:t>
            </a:r>
            <a:r>
              <a:rPr sz="1400" dirty="0" err="1" smtClean="0"/>
              <a:t>tersebut</a:t>
            </a:r>
            <a:r>
              <a:rPr sz="1400" dirty="0" smtClean="0"/>
              <a:t>.</a:t>
            </a:r>
            <a:endParaRPr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8713" t="60937" r="28713"/>
          <a:stretch>
            <a:fillRect/>
          </a:stretch>
        </p:blipFill>
        <p:spPr bwMode="auto">
          <a:xfrm>
            <a:off x="1835696" y="555526"/>
            <a:ext cx="5683897" cy="237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271</Words>
  <Application>Microsoft Office PowerPoint</Application>
  <PresentationFormat>On-screen Show (16:9)</PresentationFormat>
  <Paragraphs>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Poiret One</vt:lpstr>
      <vt:lpstr>Oxygen</vt:lpstr>
      <vt:lpstr>Oxygen Light</vt:lpstr>
      <vt:lpstr>Maven Pro</vt:lpstr>
      <vt:lpstr>Bebas Neue</vt:lpstr>
      <vt:lpstr>Minimalist Aesthetic Slideshow by Slidesgo</vt:lpstr>
      <vt:lpstr>PROJECT HACKATON SEMIVA 2022</vt:lpstr>
      <vt:lpstr>Slide 2</vt:lpstr>
      <vt:lpstr>Slide 3</vt:lpstr>
      <vt:lpstr>TUJUAN</vt:lpstr>
      <vt:lpstr>FITUR-FITUR</vt:lpstr>
      <vt:lpstr>Slide 6</vt:lpstr>
      <vt:lpstr>Slide 7</vt:lpstr>
      <vt:lpstr>Slide 8</vt:lpstr>
      <vt:lpstr>Slide 9</vt:lpstr>
      <vt:lpstr>Slide 10</vt:lpstr>
      <vt:lpstr>Slide 11</vt:lpstr>
      <vt:lpstr>KENDALA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AESTHETIC SLIDESHOW</dc:title>
  <dc:creator>TOSHIBA</dc:creator>
  <cp:lastModifiedBy>Customer</cp:lastModifiedBy>
  <cp:revision>6</cp:revision>
  <dcterms:modified xsi:type="dcterms:W3CDTF">2022-06-26T00:44:47Z</dcterms:modified>
</cp:coreProperties>
</file>